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31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0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55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03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0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94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7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26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89C982-7486-4898-8D77-EDBE9384CE6F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83FBFB-0510-40B0-8E7F-819F0D7D55C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3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80080"/>
          </a:xfrm>
        </p:spPr>
        <p:txBody>
          <a:bodyPr>
            <a:normAutofit lnSpcReduction="10000"/>
          </a:bodyPr>
          <a:lstStyle/>
          <a:p>
            <a:r>
              <a:rPr lang="es-ES" sz="2200" dirty="0" smtClean="0"/>
              <a:t>JONATHAN MARTÍNEZ</a:t>
            </a:r>
          </a:p>
          <a:p>
            <a:r>
              <a:rPr lang="es-ES" sz="2200" dirty="0" smtClean="0"/>
              <a:t>Jorge parrilla</a:t>
            </a:r>
          </a:p>
          <a:p>
            <a:r>
              <a:rPr lang="es-ES" sz="2200" dirty="0" smtClean="0"/>
              <a:t>Virginia riego</a:t>
            </a:r>
          </a:p>
          <a:p>
            <a:r>
              <a:rPr lang="es-ES" sz="2200" dirty="0" smtClean="0"/>
              <a:t>MARINA SAINZ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31" y="-917980"/>
            <a:ext cx="6263640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55737"/>
            <a:ext cx="10172700" cy="465772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097279" y="596900"/>
            <a:ext cx="10058400" cy="759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800" dirty="0" smtClean="0"/>
              <a:t>Planificación general del proyecto</a:t>
            </a:r>
            <a:endParaRPr lang="es-ES" sz="3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09650" y="4232631"/>
            <a:ext cx="6027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Fecha de inicio: 02/10/2017</a:t>
            </a:r>
          </a:p>
          <a:p>
            <a:pPr algn="ctr"/>
            <a:r>
              <a:rPr lang="es-ES" sz="2500" dirty="0" smtClean="0"/>
              <a:t>Fecha de finalización: 04/01/2018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70" y="-231370"/>
            <a:ext cx="2118590" cy="21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2185949"/>
            <a:ext cx="5816600" cy="312110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097279" y="596900"/>
            <a:ext cx="10058400" cy="759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800" dirty="0" smtClean="0"/>
              <a:t>Planificación Fase 0: Aprendizaje básico</a:t>
            </a:r>
            <a:endParaRPr lang="es-ES" sz="3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082466" y="5307051"/>
            <a:ext cx="6027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Fecha de inicio: 02/10/2017</a:t>
            </a:r>
          </a:p>
          <a:p>
            <a:pPr algn="ctr"/>
            <a:r>
              <a:rPr lang="es-ES" sz="2500" dirty="0" smtClean="0"/>
              <a:t>Fecha de finalización: 30/10/2017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70" y="-231370"/>
            <a:ext cx="2118590" cy="21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3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596900"/>
            <a:ext cx="10058400" cy="759460"/>
          </a:xfrm>
        </p:spPr>
        <p:txBody>
          <a:bodyPr>
            <a:normAutofit/>
          </a:bodyPr>
          <a:lstStyle/>
          <a:p>
            <a:pPr algn="ctr"/>
            <a:r>
              <a:rPr lang="es-ES" sz="3800" dirty="0" smtClean="0"/>
              <a:t>Planificación Fase I: Reconocimiento de caracteres</a:t>
            </a:r>
            <a:endParaRPr lang="es-ES" sz="3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69" y="1826865"/>
            <a:ext cx="6007020" cy="445714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209374" y="3624552"/>
            <a:ext cx="6027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Fecha de inicio: 01/11/2017</a:t>
            </a:r>
          </a:p>
          <a:p>
            <a:pPr algn="ctr"/>
            <a:r>
              <a:rPr lang="es-ES" sz="2500" dirty="0" smtClean="0"/>
              <a:t>Fecha de finalización: 21/12/2017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70" y="-231370"/>
            <a:ext cx="2118590" cy="21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9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87" y="2319345"/>
            <a:ext cx="4722812" cy="361061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97279" y="596900"/>
            <a:ext cx="10058400" cy="759460"/>
          </a:xfrm>
        </p:spPr>
        <p:txBody>
          <a:bodyPr>
            <a:normAutofit/>
          </a:bodyPr>
          <a:lstStyle/>
          <a:p>
            <a:pPr algn="ctr"/>
            <a:r>
              <a:rPr lang="es-ES" sz="3800" dirty="0" smtClean="0"/>
              <a:t>Planificación Fase II: Creación base de datos</a:t>
            </a:r>
            <a:endParaRPr lang="es-ES" sz="3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26479" y="3465165"/>
            <a:ext cx="6027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Fecha de inicio: 06/12/2017</a:t>
            </a:r>
          </a:p>
          <a:p>
            <a:pPr algn="ctr"/>
            <a:r>
              <a:rPr lang="es-ES" sz="2500" dirty="0" smtClean="0"/>
              <a:t>Fecha de finalización: 14/12/2017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70" y="-231370"/>
            <a:ext cx="2118590" cy="21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97279" y="596900"/>
            <a:ext cx="10058400" cy="759460"/>
          </a:xfrm>
        </p:spPr>
        <p:txBody>
          <a:bodyPr>
            <a:normAutofit/>
          </a:bodyPr>
          <a:lstStyle/>
          <a:p>
            <a:pPr algn="ctr"/>
            <a:r>
              <a:rPr lang="es-ES" sz="3800" dirty="0" smtClean="0"/>
              <a:t>Planificación Fase III: Unión Fase I y II</a:t>
            </a:r>
            <a:endParaRPr lang="es-ES" sz="3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28" y="2491740"/>
            <a:ext cx="4762191" cy="28510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64933" y="3486377"/>
            <a:ext cx="6027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Fecha de inicio: 21/12/2017</a:t>
            </a:r>
          </a:p>
          <a:p>
            <a:pPr algn="ctr"/>
            <a:r>
              <a:rPr lang="es-ES" sz="2500" dirty="0" smtClean="0"/>
              <a:t>Fecha de finalización: 27/12/2017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70" y="-231370"/>
            <a:ext cx="2118590" cy="21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4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97279" y="596900"/>
            <a:ext cx="10058400" cy="759460"/>
          </a:xfrm>
        </p:spPr>
        <p:txBody>
          <a:bodyPr>
            <a:normAutofit/>
          </a:bodyPr>
          <a:lstStyle/>
          <a:p>
            <a:pPr algn="ctr"/>
            <a:r>
              <a:rPr lang="es-ES" sz="3800" dirty="0" smtClean="0"/>
              <a:t>Planificación Fase IV: Pruebas de reconocimiento</a:t>
            </a:r>
            <a:endParaRPr lang="es-ES" sz="3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98" y="2157729"/>
            <a:ext cx="5008562" cy="21619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12945" y="4983065"/>
            <a:ext cx="6027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Fecha de inicio: 28/12/2017</a:t>
            </a:r>
          </a:p>
          <a:p>
            <a:pPr algn="ctr"/>
            <a:r>
              <a:rPr lang="es-ES" sz="2500" dirty="0" smtClean="0"/>
              <a:t>Fecha de finalización: 01/01/2018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70" y="-231370"/>
            <a:ext cx="2118590" cy="21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7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97279" y="596900"/>
            <a:ext cx="10058400" cy="759460"/>
          </a:xfrm>
        </p:spPr>
        <p:txBody>
          <a:bodyPr>
            <a:normAutofit/>
          </a:bodyPr>
          <a:lstStyle/>
          <a:p>
            <a:pPr algn="ctr"/>
            <a:r>
              <a:rPr lang="es-ES" sz="3800" dirty="0" smtClean="0"/>
              <a:t>Planificación Fase V: Desarrollo aplicación Android</a:t>
            </a:r>
            <a:endParaRPr lang="es-ES" sz="3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2" y="1874520"/>
            <a:ext cx="6814038" cy="44414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53553" y="3662281"/>
            <a:ext cx="6027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Fecha de inicio: 28/12/2017</a:t>
            </a:r>
          </a:p>
          <a:p>
            <a:pPr algn="ctr"/>
            <a:r>
              <a:rPr lang="es-ES" sz="2500" dirty="0" smtClean="0"/>
              <a:t>Fecha de finalización: 04/01/2018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70" y="-231370"/>
            <a:ext cx="2118590" cy="21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21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126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Planificación Fase I: Reconocimiento de caracteres</vt:lpstr>
      <vt:lpstr>Planificación Fase II: Creación base de datos</vt:lpstr>
      <vt:lpstr>Planificación Fase III: Unión Fase I y II</vt:lpstr>
      <vt:lpstr>Planificación Fase IV: Pruebas de reconocimiento</vt:lpstr>
      <vt:lpstr>Planificación Fase V: Desarrollo aplicación Android</vt:lpstr>
    </vt:vector>
  </TitlesOfParts>
  <Company>Universidad de Leon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16</cp:revision>
  <dcterms:created xsi:type="dcterms:W3CDTF">2017-11-29T16:15:43Z</dcterms:created>
  <dcterms:modified xsi:type="dcterms:W3CDTF">2017-11-29T16:44:28Z</dcterms:modified>
</cp:coreProperties>
</file>