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on left, text on righ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on left, text on right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u.wikipedia.org/wiki/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Lesson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Затенение (shadowing)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public class ShadowTest {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public int x =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class FirstLevel {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public int x = 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void methodInFirstLevel(int x)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    System.out.println("x = " + x);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    System.out.println("this.x = " + this.x);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    System.out.println("ShadowTest.this.x = " + ShadowTest.this.x);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}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public static void main(String... args)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ShadowTest st = new ShadowTest();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ShadowTest.FirstLevel fl = st.new FirstLevel();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    fl.methodInFirstLevel(23);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933400" y="1218850"/>
            <a:ext cx="4473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/>
              <a:t>Этот код выведет следующее: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274E13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274E13"/>
                </a:solidFill>
              </a:rPr>
              <a:t>x = 23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274E13"/>
                </a:solidFill>
              </a:rPr>
              <a:t>this.x = 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274E13"/>
                </a:solidFill>
              </a:rPr>
              <a:t>ShadowTest.this.x = 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Затенение (shadowing)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Для обращения к полю класса FirstLevel, используйте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ключевое слово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this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System.out.println("this.x = " + this.x);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Для использования поля x внешнего класса необходимо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использовать конструкцию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ShadowTest.this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.x: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System.out.println("ShadowTest.this.x = " + ShadowTest.this.x);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Локальные классы (local classes)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Локальные классы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 — это классы, объявленные в блоке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операторов между фигурными скобками. Например,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локальные классы, объявленные в теле метода.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Вы можете объявить локальный класс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внутри любого блока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операторов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Например внутри методов, циклов или операторов if.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Доступ к переменным в локальных классах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Локальный класс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имеет доступ к членам класса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,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 котором он объявлен.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Также, локальный класс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имеет доступ к локальным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переменным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Локальные классы имеют доступ только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 переменным,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объявленным как final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Начиная с  Java 8, локальные классы имеют доступ не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только к финальным (final) локальным переменным и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параметрам,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а также к неизменяемым (effectively final)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переменным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, т.е. к переменным, которые не изменились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 момента инициализации.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При обращении к переменной не являющейся неизменной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(effectively final) компилятор Java выдаст ошибку: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«local variables referenced from an inner class must be final or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effectively final».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Затенение (shadowing) и локальные классы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Объявление переменных в локальном классе затеняет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ранее объявленные переменные с тем же именем в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содержащей этот класс области.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Похожи на внутренние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Локальные классы похожи на внутренние: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они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не могут содержать статические поля или методы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Но могут содержать статические поля, являющимися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константами.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Локальные классы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в статических методах могут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обращаться только к статическим полям внешнего класса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Если вы объявите поле не статическим, то компилятор Java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выдаст ошибку: «non-static variable XXXX cannot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be referenced from a static context».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Вы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не сможете объявить интерфейс внутри метода 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—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интерфейсы статичны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Анонимные классы (anonymous classes)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Анонимные классы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позволяют сделать ваш код 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более кратким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Анонимные классы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позволяют одновременно объявить 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класс и создать его экземпляр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Анонимные классы, в отличие от локальных, 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не имеют имени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Используйте анонимные классы, если локальный класс 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нужен вам единожды.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Объявление анонимных классов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 отличие от объявления обычных классов,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объявление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анонимных классов происходит внутри выражения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HelloWorld greeting = </a:t>
            </a:r>
            <a:r>
              <a:rPr b="1"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HelloWorld()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HelloWorld greeting = </a:t>
            </a:r>
            <a:r>
              <a:rPr b="1"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HelloWorld()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 name = "world";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 void greet()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greetSomeone("world");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 void greetSomeone(String someone)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name = someone;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System.out.println("Hello, " + name);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150">
                <a:solidFill>
                  <a:srgbClr val="5555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Объявление анонимных классов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 отличие от объявления обычных классов,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объявление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анонимных классов происходит внутри выражения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Определение анонимного класса содержит: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Оператор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new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Имя интерфейса для реализации или класса для 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наследования.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Скобки, также как и при создании обычных объектов. 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Тело класса.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Если анонимный класс является частью выражения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инициализации объекта, то после закрывающейся фигурной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скобки ставится точка с запятой.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Доступ к локальным переменным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Также как и локальные классы, анонимные могут захватывать переменные,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доступ к локальным переменным происходит по тем же правилам: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Анонимный класс имеет доступ к полям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внешнего класса.</a:t>
            </a: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Анонимный класс не имеет доступ локальным 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переменным области, в которой он определен, 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если они не финальные (final) или неизменяемые </a:t>
            </a:r>
          </a:p>
          <a:p>
            <a:pPr indent="0" lvl="0" marL="9144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(effectively final).</a:t>
            </a: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Как и у других внутренних классов, объявление переменной 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 именем, которое уже занято, затеняет 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предыдущее объявление.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-GB"/>
              <a:t>Вложенные и внутренние классы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25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Синтаксис языка Java позволяет нам объявлять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классы внутри другого класса, 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такие классы называются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вложенными (nested classes)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13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-GB" sz="1300">
                <a:solidFill>
                  <a:srgbClr val="555555"/>
                </a:solidFill>
                <a:highlight>
                  <a:srgbClr val="FFFFFF"/>
                </a:highlight>
              </a:rPr>
              <a:t>Синтаксис: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class OuterClass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</a:rPr>
              <a:t>class</a:t>
            </a: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</a:rPr>
              <a:t>NestedClass</a:t>
            </a: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    …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Доступ к локальным переменным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Анонимные классы имеют те же ограничения,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что и локальные:</a:t>
            </a: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Вы не можете определять статические члены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анонимного класса.</a:t>
            </a: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Анонимный класс может содержать статические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поля, если это константы.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Анонимные классы также могут содержать в себе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локальные классы.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Конструктора в анонимном классе быть не может.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Javadoc (документирование кода)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Javadoc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 — генератор документации в 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  <a:hlinkClick r:id="rId3"/>
              </a:rPr>
              <a:t>HTML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-формате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из комментариев исходного кода на Java от Sun Microsystems.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Javadoc — стандарт для документирования классов Java.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Большинство сред разработки программного обеспечения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автоматически генерируют HTML-документацию, используя Javadoc.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Javadoc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Комментарии документации применяют для: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документирования классов,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интерфейсов,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полей (переменных),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конструкторов,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методов,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пакетов.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 каждом случае комментарий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должен находиться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перед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 документируемым элементом.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Javadoc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Для документирования переменной можно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использовать следующие дескрипторы: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@see, @serial, @serialField, {@value}, @deprecated.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Для классов и интерфейсов можно использовать дескрипторы: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@see, @author, @deprecated, @param, @version.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Методы можно документировать с помощью дескрипторов: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@see, @return, @param, @deprecated, @throws,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@serialData, {@inheritDoc}, @ехсерtion.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Дескрипторы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{@link}, {@docRoot}, {@code}, {@literal},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@since, {@linkplain}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 могут применяться где угодно.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Javadoc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Пример использования разметки Javadoc для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документирования метода: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/**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&lt;p&gt;Проверяет, допустимый ли ход.&lt;/p&gt;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&lt;p&gt;Например, чтобы задать ход e2-e4, напишите isValidMove(5,2,5,4);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Чтобы записать рокировку, укажите, откуда и куда ходит король.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Например, для короткой рокировки чёрных запишите isValidMove(5,8,7,8);&lt;/p&gt;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@param fromCol Вертикаль, на которой находится фигура (1=a, 8=h)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@param fromRow Горизонталь, на которой находится фигура (1...8)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@param toCol   Вертикаль клетки, на которую выполняется ход (1=a, 8=h)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@param toRow   Горизонталь клетки, на которую выполняется ход (1...8)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 @return true, если ход допустим, и false, если недопустим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i="1" lang="en-GB" sz="1050">
                <a:solidFill>
                  <a:srgbClr val="40808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*/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050">
                <a:solidFill>
                  <a:srgbClr val="B0004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boolean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0000FF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isValidMove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050">
                <a:solidFill>
                  <a:srgbClr val="B0004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fromCol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B0004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fromRow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B0004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toCol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B0004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toRow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GB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Вопросы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Вложенные и внутренние классы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25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Вложенные классы делятся на два вида: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статические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 и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не статические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Вложенные классы, объявленные как статические называются 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вложенными статическими (static nested classes)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Не статические называются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внутренними (inner classes)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class OuterClass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</a:rPr>
              <a:t>static class StaticNestedClass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   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class InnerClass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   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15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Вложенные и внутренние классы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25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Вложенные классы — элементы содержащего их класса.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Не статические классы имеют доступ к полям содержащего класса, 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даже если они объявлены как private.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Статические — не имеют доступ к членам внешнего класса.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Как и другие поля класса, вложенные классы могут быть объявлены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как private, public, protected, или package private.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Для чего нужны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25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Вот некоторые причины использования вложенных классов:</a:t>
            </a: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Это хороший способ группировки классов, 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      которые используются только в одном месте;</a:t>
            </a:r>
          </a:p>
          <a:p>
            <a:pPr indent="-317500" lvl="0" marL="749300" rtl="0">
              <a:spcBef>
                <a:spcPts val="0"/>
              </a:spcBef>
              <a:spcAft>
                <a:spcPts val="1000"/>
              </a:spcAft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Инкапсуляция;</a:t>
            </a:r>
          </a:p>
          <a:p>
            <a:pPr indent="-317500" lvl="0" marL="749300" rtl="0">
              <a:spcBef>
                <a:spcPts val="0"/>
              </a:spcBef>
              <a:buClr>
                <a:srgbClr val="555555"/>
              </a:buClr>
              <a:buSzPct val="100000"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Улучшение читаемости и обслуживаемости кода.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Вложенные классы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Как статические переменные и методы, вложенный (статический) класс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связан с внешним классом. И так же как и статические методы не может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напрямую обращаться к полям объекта внешнего класса.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Доступ к вложенному классу осуществляется с помощью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следующей конструкции: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OuterClass.StaticNestedClass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Синтаксис создания объекта вложенного класса: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OuterClass.StaticNestedClass nestedObject =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    new OuterClass.StaticNestedClass();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Внутренние классы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Внутренние (не статические) классы, как переменные 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и методы связаны с </a:t>
            </a:r>
            <a:r>
              <a:rPr b="1"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объектом</a:t>
            </a: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 внешнего класса.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Внутренние классы также имеют прямой доступ к полям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внешнего класса. Такие классы не могут содержать в себе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статические методы и поля. Внутренние классы не могут 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существовать без экземпляра внешнего. 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Для создания объекта:</a:t>
            </a:r>
          </a:p>
          <a:p>
            <a:pPr lvl="0" rtl="0">
              <a:spcBef>
                <a:spcPts val="1200"/>
              </a:spcBef>
              <a:spcAft>
                <a:spcPts val="230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OuterClass.InnerClass innerObject = outerObject.new InnerClass();</a:t>
            </a:r>
          </a:p>
          <a:p>
            <a:pPr lvl="0" rtl="0"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Let's code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Рассмотрим внутренний класс в действии. В следующем примере,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мы создадим массив, заполним целыми числами и выведем только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числа с четными индексами в порядке возрастания.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Структура следующей программы:</a:t>
            </a:r>
          </a:p>
          <a:p>
            <a:pPr indent="-3048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Внешний класс DataStructure с конструктором для создания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        и заполнения массива и методом для вывода элементов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        с четными  индексами.</a:t>
            </a:r>
          </a:p>
          <a:p>
            <a:pPr indent="-3048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Внутренний класс EvenIterator, который реализует интерфейс.</a:t>
            </a:r>
          </a:p>
          <a:p>
            <a:pPr indent="-3048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DataStructureIterator, который наследует интерфейс Iterator&lt;Integer&gt;. </a:t>
            </a:r>
          </a:p>
          <a:p>
            <a:pPr indent="-304800" lvl="0" marL="7493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Метод main, который создает объект DataStructure (ds) и вызывает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200">
                <a:solidFill>
                  <a:srgbClr val="555555"/>
                </a:solidFill>
                <a:highlight>
                  <a:srgbClr val="FFFFFF"/>
                </a:highlight>
              </a:rPr>
              <a:t>        метод printEven для вывода элементов с четными индексами.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55555"/>
                </a:solidFill>
              </a:rPr>
              <a:t>Итераторы используются для доступа к элементам различных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55555"/>
                </a:solidFill>
              </a:rPr>
              <a:t>структур данных. Они обычно имеют методы для проверки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200">
                <a:solidFill>
                  <a:srgbClr val="555555"/>
                </a:solidFill>
              </a:rPr>
              <a:t>последнего элемента, получения текущего и следующего элементов.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Затенение (shadowing)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251500" cy="37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Если вы объявляете переменную (будь то параметр или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поле класса) в какой-либо области (например, вложенный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класс или область метода) с именем уже занятым в данной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области, то такое объявление «затеняет» предыдущее и вы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555555"/>
                </a:solidFill>
                <a:highlight>
                  <a:srgbClr val="FFFFFF"/>
                </a:highlight>
              </a:rPr>
              <a:t>не сможете обращаться напрямую к переменной по её имени.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