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0" r:id="rId6"/>
    <p:sldId id="261" r:id="rId7"/>
    <p:sldId id="262" r:id="rId8"/>
    <p:sldId id="264" r:id="rId9"/>
    <p:sldId id="265" r:id="rId10"/>
    <p:sldId id="270"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2B882-9F6B-4755-88A1-D95375CD85CF}"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393715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2B882-9F6B-4755-88A1-D95375CD85CF}"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234942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2B882-9F6B-4755-88A1-D95375CD85CF}"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245739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2B882-9F6B-4755-88A1-D95375CD85CF}"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67544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2B882-9F6B-4755-88A1-D95375CD85CF}"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362104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2B882-9F6B-4755-88A1-D95375CD85CF}"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248091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2B882-9F6B-4755-88A1-D95375CD85CF}" type="datetimeFigureOut">
              <a:rPr lang="en-US" smtClean="0"/>
              <a:t>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344342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2B882-9F6B-4755-88A1-D95375CD85CF}" type="datetimeFigureOut">
              <a:rPr lang="en-US" smtClean="0"/>
              <a:t>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265993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2B882-9F6B-4755-88A1-D95375CD85CF}" type="datetimeFigureOut">
              <a:rPr lang="en-US" smtClean="0"/>
              <a:t>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51736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2B882-9F6B-4755-88A1-D95375CD85CF}"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325228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2B882-9F6B-4755-88A1-D95375CD85CF}"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5A29-9DD2-4B6A-A392-2D5260AEDC26}" type="slidenum">
              <a:rPr lang="en-US" smtClean="0"/>
              <a:t>‹#›</a:t>
            </a:fld>
            <a:endParaRPr lang="en-US"/>
          </a:p>
        </p:txBody>
      </p:sp>
    </p:spTree>
    <p:extLst>
      <p:ext uri="{BB962C8B-B14F-4D97-AF65-F5344CB8AC3E}">
        <p14:creationId xmlns:p14="http://schemas.microsoft.com/office/powerpoint/2010/main" val="34881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2B882-9F6B-4755-88A1-D95375CD85CF}" type="datetimeFigureOut">
              <a:rPr lang="en-US" smtClean="0"/>
              <a:t>6/11/2016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25A29-9DD2-4B6A-A392-2D5260AEDC26}" type="slidenum">
              <a:rPr lang="en-US" smtClean="0"/>
              <a:t>‹#›</a:t>
            </a:fld>
            <a:endParaRPr lang="en-US"/>
          </a:p>
        </p:txBody>
      </p:sp>
    </p:spTree>
    <p:extLst>
      <p:ext uri="{BB962C8B-B14F-4D97-AF65-F5344CB8AC3E}">
        <p14:creationId xmlns:p14="http://schemas.microsoft.com/office/powerpoint/2010/main" val="406952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Iterator</a:t>
            </a:r>
            <a:endParaRPr lang="en-US" dirty="0"/>
          </a:p>
        </p:txBody>
      </p:sp>
    </p:spTree>
    <p:extLst>
      <p:ext uri="{BB962C8B-B14F-4D97-AF65-F5344CB8AC3E}">
        <p14:creationId xmlns:p14="http://schemas.microsoft.com/office/powerpoint/2010/main" val="341984993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1907521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Proxy</a:t>
            </a:r>
            <a:endParaRPr lang="en-US" dirty="0"/>
          </a:p>
        </p:txBody>
      </p:sp>
    </p:spTree>
    <p:extLst>
      <p:ext uri="{BB962C8B-B14F-4D97-AF65-F5344CB8AC3E}">
        <p14:creationId xmlns:p14="http://schemas.microsoft.com/office/powerpoint/2010/main" val="30084064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3" name="Picture 2"/>
          <p:cNvPicPr>
            <a:picLocks noChangeAspect="1"/>
          </p:cNvPicPr>
          <p:nvPr/>
        </p:nvPicPr>
        <p:blipFill>
          <a:blip r:embed="rId2"/>
          <a:stretch>
            <a:fillRect/>
          </a:stretch>
        </p:blipFill>
        <p:spPr>
          <a:xfrm>
            <a:off x="2443162" y="1537149"/>
            <a:ext cx="7305675" cy="4848225"/>
          </a:xfrm>
          <a:prstGeom prst="rect">
            <a:avLst/>
          </a:prstGeom>
        </p:spPr>
      </p:pic>
    </p:spTree>
    <p:extLst>
      <p:ext uri="{BB962C8B-B14F-4D97-AF65-F5344CB8AC3E}">
        <p14:creationId xmlns:p14="http://schemas.microsoft.com/office/powerpoint/2010/main" val="33439456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Proxy</a:t>
            </a:r>
            <a:endParaRPr lang="en-US" dirty="0"/>
          </a:p>
          <a:p>
            <a:pPr lvl="1"/>
            <a:r>
              <a:rPr lang="en-US" dirty="0"/>
              <a:t>Maintains a reference that allows the Proxy to access the </a:t>
            </a:r>
            <a:r>
              <a:rPr lang="en-US" dirty="0" err="1"/>
              <a:t>RealSubject</a:t>
            </a:r>
            <a:r>
              <a:rPr lang="en-US" dirty="0" smtClean="0"/>
              <a:t>. </a:t>
            </a:r>
          </a:p>
          <a:p>
            <a:pPr lvl="1"/>
            <a:r>
              <a:rPr lang="en-US" dirty="0"/>
              <a:t>P</a:t>
            </a:r>
            <a:r>
              <a:rPr lang="en-US" dirty="0" smtClean="0"/>
              <a:t>rovides </a:t>
            </a:r>
            <a:r>
              <a:rPr lang="en-US" dirty="0"/>
              <a:t>an interface identical to Subject's so that a proxy can be substituted for </a:t>
            </a:r>
            <a:r>
              <a:rPr lang="en-US" dirty="0" smtClean="0"/>
              <a:t>the </a:t>
            </a:r>
            <a:r>
              <a:rPr lang="en-US" dirty="0"/>
              <a:t>real subject.</a:t>
            </a:r>
          </a:p>
          <a:p>
            <a:pPr lvl="1"/>
            <a:r>
              <a:rPr lang="en-US" dirty="0" smtClean="0"/>
              <a:t>Controls </a:t>
            </a:r>
            <a:r>
              <a:rPr lang="en-US" dirty="0"/>
              <a:t>access to the real subject and may be responsible for creating and deleting it.</a:t>
            </a:r>
          </a:p>
          <a:p>
            <a:pPr lvl="1"/>
            <a:r>
              <a:rPr lang="en-US" dirty="0"/>
              <a:t>other </a:t>
            </a:r>
            <a:r>
              <a:rPr lang="en-US" dirty="0" smtClean="0"/>
              <a:t>responsibility </a:t>
            </a:r>
            <a:r>
              <a:rPr lang="en-US" dirty="0"/>
              <a:t>depend on the kind of proxy:</a:t>
            </a:r>
          </a:p>
          <a:p>
            <a:pPr lvl="2"/>
            <a:r>
              <a:rPr lang="en-US" i="1" dirty="0"/>
              <a:t>remote proxies</a:t>
            </a:r>
            <a:r>
              <a:rPr lang="en-US" dirty="0"/>
              <a:t> are responsible for encoding a request and its arguments and for sending the encoded request to the real subject in a different address space.</a:t>
            </a:r>
          </a:p>
          <a:p>
            <a:pPr lvl="2"/>
            <a:r>
              <a:rPr lang="en-US" i="1" dirty="0" smtClean="0"/>
              <a:t>protection </a:t>
            </a:r>
            <a:r>
              <a:rPr lang="en-US" i="1" dirty="0"/>
              <a:t>proxies</a:t>
            </a:r>
            <a:r>
              <a:rPr lang="en-US" dirty="0"/>
              <a:t> check that the caller has the access permissions required to perform a request.</a:t>
            </a:r>
          </a:p>
          <a:p>
            <a:r>
              <a:rPr lang="en-US" b="1" dirty="0" smtClean="0"/>
              <a:t>Subject</a:t>
            </a:r>
            <a:endParaRPr lang="en-US" dirty="0"/>
          </a:p>
          <a:p>
            <a:pPr lvl="1"/>
            <a:r>
              <a:rPr lang="en-US" dirty="0"/>
              <a:t>defines the common interface for </a:t>
            </a:r>
            <a:r>
              <a:rPr lang="en-US" dirty="0" err="1"/>
              <a:t>RealSubject</a:t>
            </a:r>
            <a:r>
              <a:rPr lang="en-US" dirty="0"/>
              <a:t> and Proxy so that a Proxy can be used anywhere a </a:t>
            </a:r>
            <a:r>
              <a:rPr lang="en-US" dirty="0" err="1"/>
              <a:t>RealSubject</a:t>
            </a:r>
            <a:r>
              <a:rPr lang="en-US" dirty="0"/>
              <a:t> is expected.</a:t>
            </a:r>
          </a:p>
          <a:p>
            <a:r>
              <a:rPr lang="en-US" b="1" dirty="0" err="1" smtClean="0"/>
              <a:t>RealSubject</a:t>
            </a:r>
            <a:endParaRPr lang="en-US" dirty="0"/>
          </a:p>
          <a:p>
            <a:pPr lvl="1"/>
            <a:r>
              <a:rPr lang="en-US" dirty="0"/>
              <a:t>defines the real object that the proxy represents.</a:t>
            </a:r>
          </a:p>
        </p:txBody>
      </p:sp>
    </p:spTree>
    <p:extLst>
      <p:ext uri="{BB962C8B-B14F-4D97-AF65-F5344CB8AC3E}">
        <p14:creationId xmlns:p14="http://schemas.microsoft.com/office/powerpoint/2010/main" val="154876235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r>
              <a:rPr lang="en-US" dirty="0" smtClean="0"/>
              <a:t>Frequency of Use:</a:t>
            </a:r>
          </a:p>
          <a:p>
            <a:pPr lvl="1"/>
            <a:r>
              <a:rPr lang="en-US" dirty="0" smtClean="0"/>
              <a:t>Medium High</a:t>
            </a:r>
          </a:p>
          <a:p>
            <a:r>
              <a:rPr lang="en-US" dirty="0" smtClean="0"/>
              <a:t>Advantage &amp; Application:</a:t>
            </a:r>
          </a:p>
          <a:p>
            <a:pPr lvl="1"/>
            <a:r>
              <a:rPr lang="en-US" b="1" dirty="0"/>
              <a:t>Virtual Proxies</a:t>
            </a:r>
            <a:r>
              <a:rPr lang="en-US" dirty="0"/>
              <a:t>: delaying the creation and initialization of expensive objects until needed, where the objects are created on </a:t>
            </a:r>
            <a:r>
              <a:rPr lang="en-US" dirty="0" err="1" smtClean="0"/>
              <a:t>deman</a:t>
            </a:r>
            <a:r>
              <a:rPr lang="en-US" dirty="0" smtClean="0"/>
              <a:t>.</a:t>
            </a:r>
          </a:p>
          <a:p>
            <a:pPr lvl="1"/>
            <a:r>
              <a:rPr lang="en-US" b="1" dirty="0"/>
              <a:t>Remote Proxies</a:t>
            </a:r>
            <a:r>
              <a:rPr lang="en-US" dirty="0"/>
              <a:t>: </a:t>
            </a:r>
            <a:r>
              <a:rPr lang="en-US" i="1" dirty="0" smtClean="0"/>
              <a:t>remote proxies</a:t>
            </a:r>
            <a:r>
              <a:rPr lang="en-US" dirty="0" smtClean="0"/>
              <a:t> are responsible for encoding a request and its arguments and for sending the encoded request to the real subject in a different address space.</a:t>
            </a:r>
          </a:p>
          <a:p>
            <a:pPr lvl="1"/>
            <a:r>
              <a:rPr lang="en-US" b="1" dirty="0"/>
              <a:t>Protection Proxies</a:t>
            </a:r>
            <a:r>
              <a:rPr lang="en-US" dirty="0"/>
              <a:t>: </a:t>
            </a:r>
            <a:r>
              <a:rPr lang="en-US" dirty="0" smtClean="0"/>
              <a:t>check that the caller has the access permissions required to perform a request.</a:t>
            </a:r>
          </a:p>
          <a:p>
            <a:pPr lvl="1"/>
            <a:r>
              <a:rPr lang="en-US" b="1" dirty="0" smtClean="0"/>
              <a:t>Smart Proxy </a:t>
            </a:r>
            <a:r>
              <a:rPr lang="en-US" dirty="0" smtClean="0"/>
              <a:t>– A smart proxy provides additional layer of security by interposing specific actions when the object is accessed. An example can be to check if the real object is locked before it is accessed to ensure that no other object can change it.</a:t>
            </a:r>
            <a:endParaRPr lang="en-US" dirty="0"/>
          </a:p>
          <a:p>
            <a:pPr lvl="1"/>
            <a:endParaRPr lang="en-US" dirty="0" smtClean="0"/>
          </a:p>
        </p:txBody>
      </p:sp>
    </p:spTree>
    <p:extLst>
      <p:ext uri="{BB962C8B-B14F-4D97-AF65-F5344CB8AC3E}">
        <p14:creationId xmlns:p14="http://schemas.microsoft.com/office/powerpoint/2010/main" val="41735272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17819113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Picture 3"/>
          <p:cNvPicPr>
            <a:picLocks noChangeAspect="1"/>
          </p:cNvPicPr>
          <p:nvPr/>
        </p:nvPicPr>
        <p:blipFill>
          <a:blip r:embed="rId2"/>
          <a:stretch>
            <a:fillRect/>
          </a:stretch>
        </p:blipFill>
        <p:spPr>
          <a:xfrm>
            <a:off x="2447925" y="1485900"/>
            <a:ext cx="7296150" cy="5372100"/>
          </a:xfrm>
          <a:prstGeom prst="rect">
            <a:avLst/>
          </a:prstGeom>
        </p:spPr>
      </p:pic>
    </p:spTree>
    <p:extLst>
      <p:ext uri="{BB962C8B-B14F-4D97-AF65-F5344CB8AC3E}">
        <p14:creationId xmlns:p14="http://schemas.microsoft.com/office/powerpoint/2010/main" val="12236358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Iterator</a:t>
            </a:r>
          </a:p>
          <a:p>
            <a:pPr lvl="1"/>
            <a:r>
              <a:rPr lang="en-US" dirty="0" smtClean="0"/>
              <a:t>defines </a:t>
            </a:r>
            <a:r>
              <a:rPr lang="en-US" dirty="0"/>
              <a:t>an interface for accessing and traversing elements.</a:t>
            </a:r>
          </a:p>
          <a:p>
            <a:r>
              <a:rPr lang="en-US" b="1" dirty="0" err="1"/>
              <a:t>ConcreteIterator</a:t>
            </a:r>
            <a:r>
              <a:rPr lang="en-US" dirty="0"/>
              <a:t>  </a:t>
            </a:r>
            <a:r>
              <a:rPr lang="en-US" b="1" dirty="0"/>
              <a:t>(Iterator)</a:t>
            </a:r>
            <a:endParaRPr lang="en-US" dirty="0"/>
          </a:p>
          <a:p>
            <a:pPr lvl="1"/>
            <a:r>
              <a:rPr lang="en-US" dirty="0"/>
              <a:t>implements the Iterator interface.</a:t>
            </a:r>
          </a:p>
          <a:p>
            <a:pPr lvl="1"/>
            <a:r>
              <a:rPr lang="en-US" dirty="0"/>
              <a:t>keeps track of the current position in the traversal of the aggregate.</a:t>
            </a:r>
          </a:p>
          <a:p>
            <a:r>
              <a:rPr lang="en-US" b="1" dirty="0"/>
              <a:t>Aggregate</a:t>
            </a:r>
            <a:r>
              <a:rPr lang="en-US" dirty="0"/>
              <a:t> </a:t>
            </a:r>
          </a:p>
          <a:p>
            <a:pPr lvl="1"/>
            <a:r>
              <a:rPr lang="en-US" dirty="0"/>
              <a:t>defines an interface for creating an Iterator </a:t>
            </a:r>
            <a:r>
              <a:rPr lang="en-US" dirty="0" smtClean="0"/>
              <a:t>object (Collection)</a:t>
            </a:r>
            <a:endParaRPr lang="en-US" dirty="0"/>
          </a:p>
          <a:p>
            <a:r>
              <a:rPr lang="en-US" b="1" dirty="0" err="1"/>
              <a:t>ConcreteAggregate</a:t>
            </a:r>
            <a:r>
              <a:rPr lang="en-US" dirty="0"/>
              <a:t> </a:t>
            </a:r>
          </a:p>
          <a:p>
            <a:pPr lvl="1"/>
            <a:r>
              <a:rPr lang="en-US" dirty="0"/>
              <a:t>implements the Iterator creation interface to return an instance of the </a:t>
            </a:r>
            <a:r>
              <a:rPr lang="en-US" dirty="0" err="1" smtClean="0"/>
              <a:t>ConcreteIterator</a:t>
            </a:r>
            <a:endParaRPr lang="en-US" dirty="0"/>
          </a:p>
          <a:p>
            <a:endParaRPr lang="en-US" dirty="0"/>
          </a:p>
        </p:txBody>
      </p:sp>
    </p:spTree>
    <p:extLst>
      <p:ext uri="{BB962C8B-B14F-4D97-AF65-F5344CB8AC3E}">
        <p14:creationId xmlns:p14="http://schemas.microsoft.com/office/powerpoint/2010/main" val="19670012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r>
              <a:rPr lang="en-US" dirty="0" smtClean="0"/>
              <a:t>Frequency of Use:</a:t>
            </a:r>
          </a:p>
          <a:p>
            <a:pPr lvl="1"/>
            <a:r>
              <a:rPr lang="en-US" dirty="0" smtClean="0"/>
              <a:t>High</a:t>
            </a:r>
          </a:p>
          <a:p>
            <a:r>
              <a:rPr lang="en-US" dirty="0" smtClean="0"/>
              <a:t>Advantage and Application:</a:t>
            </a:r>
          </a:p>
          <a:p>
            <a:pPr lvl="1"/>
            <a:r>
              <a:rPr lang="en-US" dirty="0" smtClean="0"/>
              <a:t>Iterate </a:t>
            </a:r>
            <a:r>
              <a:rPr lang="en-US" dirty="0"/>
              <a:t>over any kind of </a:t>
            </a:r>
            <a:r>
              <a:rPr lang="en-US" dirty="0" smtClean="0"/>
              <a:t>collection.</a:t>
            </a:r>
          </a:p>
          <a:p>
            <a:pPr lvl="1"/>
            <a:r>
              <a:rPr lang="en-US" dirty="0" smtClean="0"/>
              <a:t>Access </a:t>
            </a:r>
            <a:r>
              <a:rPr lang="en-US" dirty="0"/>
              <a:t>contents of a collection without exposing its internal structure.</a:t>
            </a:r>
          </a:p>
          <a:p>
            <a:pPr lvl="1"/>
            <a:endParaRPr lang="en-US" dirty="0" smtClean="0"/>
          </a:p>
        </p:txBody>
      </p:sp>
    </p:spTree>
    <p:extLst>
      <p:ext uri="{BB962C8B-B14F-4D97-AF65-F5344CB8AC3E}">
        <p14:creationId xmlns:p14="http://schemas.microsoft.com/office/powerpoint/2010/main" val="228711988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19731676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a:t>
            </a:r>
            <a:endParaRPr lang="en-US" dirty="0"/>
          </a:p>
        </p:txBody>
      </p:sp>
    </p:spTree>
    <p:extLst>
      <p:ext uri="{BB962C8B-B14F-4D97-AF65-F5344CB8AC3E}">
        <p14:creationId xmlns:p14="http://schemas.microsoft.com/office/powerpoint/2010/main" val="24898999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6" name="Picture 5"/>
          <p:cNvPicPr>
            <a:picLocks noChangeAspect="1"/>
          </p:cNvPicPr>
          <p:nvPr/>
        </p:nvPicPr>
        <p:blipFill>
          <a:blip r:embed="rId2"/>
          <a:stretch>
            <a:fillRect/>
          </a:stretch>
        </p:blipFill>
        <p:spPr>
          <a:xfrm>
            <a:off x="2750236" y="1690688"/>
            <a:ext cx="6391275" cy="4705350"/>
          </a:xfrm>
          <a:prstGeom prst="rect">
            <a:avLst/>
          </a:prstGeom>
        </p:spPr>
      </p:pic>
    </p:spTree>
    <p:extLst>
      <p:ext uri="{BB962C8B-B14F-4D97-AF65-F5344CB8AC3E}">
        <p14:creationId xmlns:p14="http://schemas.microsoft.com/office/powerpoint/2010/main" val="30394228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br>
              <a:rPr lang="en-US" dirty="0"/>
            </a:br>
            <a:endParaRPr lang="en-US" dirty="0"/>
          </a:p>
        </p:txBody>
      </p:sp>
      <p:sp>
        <p:nvSpPr>
          <p:cNvPr id="3" name="Content Placeholder 2"/>
          <p:cNvSpPr>
            <a:spLocks noGrp="1"/>
          </p:cNvSpPr>
          <p:nvPr>
            <p:ph idx="1"/>
          </p:nvPr>
        </p:nvSpPr>
        <p:spPr/>
        <p:txBody>
          <a:bodyPr>
            <a:normAutofit/>
          </a:bodyPr>
          <a:lstStyle/>
          <a:p>
            <a:r>
              <a:rPr lang="en-US" b="1" dirty="0"/>
              <a:t>Product</a:t>
            </a:r>
            <a:r>
              <a:rPr lang="en-US" dirty="0"/>
              <a:t> </a:t>
            </a:r>
          </a:p>
          <a:p>
            <a:pPr lvl="1"/>
            <a:r>
              <a:rPr lang="en-US" dirty="0"/>
              <a:t>defines the interface of objects the factory method creates</a:t>
            </a:r>
          </a:p>
          <a:p>
            <a:r>
              <a:rPr lang="en-US" b="1" dirty="0" err="1"/>
              <a:t>ConcreteProduct</a:t>
            </a:r>
            <a:r>
              <a:rPr lang="en-US" dirty="0"/>
              <a:t> </a:t>
            </a:r>
          </a:p>
          <a:p>
            <a:pPr lvl="1"/>
            <a:r>
              <a:rPr lang="en-US" dirty="0"/>
              <a:t>implements the Product interface</a:t>
            </a:r>
          </a:p>
          <a:p>
            <a:r>
              <a:rPr lang="en-US" b="1" dirty="0" smtClean="0"/>
              <a:t>Factory</a:t>
            </a:r>
            <a:r>
              <a:rPr lang="en-US" dirty="0"/>
              <a:t> </a:t>
            </a:r>
          </a:p>
          <a:p>
            <a:pPr lvl="1"/>
            <a:r>
              <a:rPr lang="en-US" dirty="0"/>
              <a:t>declares the factory method, which returns an object of type </a:t>
            </a:r>
            <a:r>
              <a:rPr lang="en-US" dirty="0" smtClean="0"/>
              <a:t>Product.</a:t>
            </a:r>
          </a:p>
        </p:txBody>
      </p:sp>
    </p:spTree>
    <p:extLst>
      <p:ext uri="{BB962C8B-B14F-4D97-AF65-F5344CB8AC3E}">
        <p14:creationId xmlns:p14="http://schemas.microsoft.com/office/powerpoint/2010/main" val="36986674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r>
              <a:rPr lang="en-US" dirty="0" smtClean="0"/>
              <a:t>Frequency of Use:</a:t>
            </a:r>
          </a:p>
          <a:p>
            <a:pPr lvl="1"/>
            <a:r>
              <a:rPr lang="en-US" dirty="0" smtClean="0"/>
              <a:t>High</a:t>
            </a:r>
          </a:p>
          <a:p>
            <a:r>
              <a:rPr lang="en-US" dirty="0" smtClean="0"/>
              <a:t>Advantage And Application:</a:t>
            </a:r>
          </a:p>
          <a:p>
            <a:pPr lvl="1"/>
            <a:r>
              <a:rPr lang="en-US" dirty="0" smtClean="0"/>
              <a:t>Creates </a:t>
            </a:r>
            <a:r>
              <a:rPr lang="en-US" dirty="0"/>
              <a:t>objects without exposing the instantiation logic to the </a:t>
            </a:r>
            <a:r>
              <a:rPr lang="en-US" dirty="0" smtClean="0"/>
              <a:t>client.</a:t>
            </a:r>
            <a:endParaRPr lang="en-US" dirty="0"/>
          </a:p>
          <a:p>
            <a:pPr lvl="1"/>
            <a:endParaRPr lang="en-US" dirty="0" smtClean="0"/>
          </a:p>
        </p:txBody>
      </p:sp>
    </p:spTree>
    <p:extLst>
      <p:ext uri="{BB962C8B-B14F-4D97-AF65-F5344CB8AC3E}">
        <p14:creationId xmlns:p14="http://schemas.microsoft.com/office/powerpoint/2010/main" val="373383681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169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Iterator</vt:lpstr>
      <vt:lpstr>Class diagram</vt:lpstr>
      <vt:lpstr>Participants </vt:lpstr>
      <vt:lpstr>PowerPoint Presentation</vt:lpstr>
      <vt:lpstr>Implementation</vt:lpstr>
      <vt:lpstr>Factory</vt:lpstr>
      <vt:lpstr>Class diagram</vt:lpstr>
      <vt:lpstr>Participants </vt:lpstr>
      <vt:lpstr>PowerPoint Presentation</vt:lpstr>
      <vt:lpstr>Implementation</vt:lpstr>
      <vt:lpstr>Proxy</vt:lpstr>
      <vt:lpstr>Class diagram</vt:lpstr>
      <vt:lpstr>Participants </vt:lpstr>
      <vt:lpstr>PowerPoint Presentation</vt:lpstr>
      <vt:lpstr>Implementation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dc:title>
  <dc:creator>Hai Duong</dc:creator>
  <cp:lastModifiedBy>Hai Duong</cp:lastModifiedBy>
  <cp:revision>36</cp:revision>
  <dcterms:created xsi:type="dcterms:W3CDTF">2016-06-11T03:00:28Z</dcterms:created>
  <dcterms:modified xsi:type="dcterms:W3CDTF">2016-06-11T08:19:14Z</dcterms:modified>
</cp:coreProperties>
</file>