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abb99f57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abb99f57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abb99f578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abb99f578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7abb99f578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abb99f578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7abb99f57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abb99f57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using speech recognition package DeepSpeech, which has small size model and memory footprint and its accuracy is fine</a:t>
            </a:r>
            <a:endParaRPr/>
          </a:p>
          <a:p>
            <a:pPr indent="0" lvl="0" marL="0" rtl="0" algn="l">
              <a:spcBef>
                <a:spcPts val="0"/>
              </a:spcBef>
              <a:spcAft>
                <a:spcPts val="0"/>
              </a:spcAft>
              <a:buNone/>
            </a:pPr>
            <a:r>
              <a:rPr lang="zh-TW"/>
              <a:t>its constantly record the voice streaming using VAD (voice active detection)</a:t>
            </a:r>
            <a:endParaRPr/>
          </a:p>
          <a:p>
            <a:pPr indent="0" lvl="0" marL="0" rtl="0" algn="l">
              <a:spcBef>
                <a:spcPts val="0"/>
              </a:spcBef>
              <a:spcAft>
                <a:spcPts val="0"/>
              </a:spcAft>
              <a:buNone/>
            </a:pPr>
            <a:r>
              <a:rPr lang="zh-TW"/>
              <a:t>and the python program will communicate with the robot through ros framework</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abb99f57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abb99f57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here are the things remain to do.</a:t>
            </a:r>
            <a:endParaRPr/>
          </a:p>
          <a:p>
            <a:pPr indent="0" lvl="0" marL="0" rtl="0" algn="l">
              <a:spcBef>
                <a:spcPts val="0"/>
              </a:spcBef>
              <a:spcAft>
                <a:spcPts val="0"/>
              </a:spcAft>
              <a:buNone/>
            </a:pPr>
            <a:r>
              <a:rPr lang="zh-TW"/>
              <a:t>the voice part, we should solve some problem like recognizing the person’s voice to identify the newcomer or by using face recognition. Besides, we can maybe chat with the newcomer while guiding them. </a:t>
            </a:r>
            <a:endParaRPr/>
          </a:p>
          <a:p>
            <a:pPr indent="0" lvl="0" marL="0" rtl="0" algn="l">
              <a:spcBef>
                <a:spcPts val="0"/>
              </a:spcBef>
              <a:spcAft>
                <a:spcPts val="0"/>
              </a:spcAft>
              <a:buNone/>
            </a:pPr>
            <a:r>
              <a:rPr lang="zh-TW"/>
              <a:t>We still have robot control part remain to do like planning.</a:t>
            </a:r>
            <a:endParaRPr/>
          </a:p>
          <a:p>
            <a:pPr indent="0" lvl="0" marL="0" rtl="0" algn="l">
              <a:spcBef>
                <a:spcPts val="0"/>
              </a:spcBef>
              <a:spcAft>
                <a:spcPts val="0"/>
              </a:spcAft>
              <a:buNone/>
            </a:pPr>
            <a:r>
              <a:rPr lang="zh-TW"/>
              <a:t>And after all the parts are done, we’ll  assemble them together and finally refine the project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abb99f57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abb99f57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That’s all, thanks for listening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github.com/mozilla/DeepSpeech"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TW"/>
              <a:t>CSIE Retriver</a:t>
            </a:r>
            <a:endParaRPr/>
          </a:p>
          <a:p>
            <a:pPr indent="0" lvl="0" marL="0" rtl="0" algn="ctr">
              <a:spcBef>
                <a:spcPts val="0"/>
              </a:spcBef>
              <a:spcAft>
                <a:spcPts val="0"/>
              </a:spcAft>
              <a:buNone/>
            </a:pPr>
            <a:r>
              <a:rPr lang="zh-TW"/>
              <a:t>Progress Report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zh-TW"/>
              <a:t>Team 4</a:t>
            </a:r>
            <a:endParaRPr/>
          </a:p>
          <a:p>
            <a:pPr indent="457200" lvl="0" marL="2286000" rtl="0" algn="l">
              <a:spcBef>
                <a:spcPts val="0"/>
              </a:spcBef>
              <a:spcAft>
                <a:spcPts val="0"/>
              </a:spcAft>
              <a:buClr>
                <a:schemeClr val="dk1"/>
              </a:buClr>
              <a:buSzPts val="1100"/>
              <a:buFont typeface="Arial"/>
              <a:buNone/>
            </a:pPr>
            <a:r>
              <a:rPr lang="zh-TW"/>
              <a:t>b05902108 施承志</a:t>
            </a:r>
            <a:endParaRPr/>
          </a:p>
          <a:p>
            <a:pPr indent="457200" lvl="0" marL="2286000" rtl="0" algn="l">
              <a:spcBef>
                <a:spcPts val="0"/>
              </a:spcBef>
              <a:spcAft>
                <a:spcPts val="0"/>
              </a:spcAft>
              <a:buClr>
                <a:schemeClr val="dk1"/>
              </a:buClr>
              <a:buSzPts val="1100"/>
              <a:buFont typeface="Arial"/>
              <a:buNone/>
            </a:pPr>
            <a:r>
              <a:rPr lang="zh-TW"/>
              <a:t>b05902036 夏瑜</a:t>
            </a:r>
            <a:endParaRPr/>
          </a:p>
          <a:p>
            <a:pPr indent="457200" lvl="0" marL="2286000" rtl="0" algn="l">
              <a:spcBef>
                <a:spcPts val="0"/>
              </a:spcBef>
              <a:spcAft>
                <a:spcPts val="0"/>
              </a:spcAft>
              <a:buClr>
                <a:schemeClr val="dk1"/>
              </a:buClr>
              <a:buSzPts val="1100"/>
              <a:buFont typeface="Arial"/>
              <a:buNone/>
            </a:pPr>
            <a:r>
              <a:rPr lang="zh-TW"/>
              <a:t>b04502051 陳邦元</a:t>
            </a:r>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Progress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1. Able to Manually control the pioneer in simulation/reality</a:t>
            </a:r>
            <a:endParaRPr/>
          </a:p>
          <a:p>
            <a:pPr indent="0" lvl="0" marL="0" rtl="0" algn="l">
              <a:spcBef>
                <a:spcPts val="1600"/>
              </a:spcBef>
              <a:spcAft>
                <a:spcPts val="0"/>
              </a:spcAft>
              <a:buClr>
                <a:schemeClr val="dk1"/>
              </a:buClr>
              <a:buSzPts val="1100"/>
              <a:buFont typeface="Arial"/>
              <a:buNone/>
            </a:pPr>
            <a:r>
              <a:rPr lang="zh-TW"/>
              <a:t>2</a:t>
            </a:r>
            <a:r>
              <a:rPr lang="zh-TW"/>
              <a:t>. Able to perform SLAM with laser sensors to aquire global map.</a:t>
            </a:r>
            <a:endParaRPr/>
          </a:p>
          <a:p>
            <a:pPr indent="0" lvl="0" marL="0" rtl="0" algn="l">
              <a:spcBef>
                <a:spcPts val="1600"/>
              </a:spcBef>
              <a:spcAft>
                <a:spcPts val="0"/>
              </a:spcAft>
              <a:buNone/>
            </a:pPr>
            <a:r>
              <a:rPr lang="zh-TW"/>
              <a:t>3. Able to Automatically Navigate the pioneer to certain location on the map.</a:t>
            </a:r>
            <a:endParaRPr/>
          </a:p>
          <a:p>
            <a:pPr indent="0" lvl="0" marL="0" rtl="0" algn="l">
              <a:spcBef>
                <a:spcPts val="1600"/>
              </a:spcBef>
              <a:spcAft>
                <a:spcPts val="1600"/>
              </a:spcAft>
              <a:buNone/>
            </a:pPr>
            <a:r>
              <a:rPr lang="zh-TW"/>
              <a:t>4. Developing Speech recognition part.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Construct 2D Map and Localize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8" name="Google Shape;68;p15"/>
          <p:cNvPicPr preferRelativeResize="0"/>
          <p:nvPr/>
        </p:nvPicPr>
        <p:blipFill rotWithShape="1">
          <a:blip r:embed="rId3">
            <a:alphaModFix/>
          </a:blip>
          <a:srcRect b="7587" l="19684" r="2172" t="8017"/>
          <a:stretch/>
        </p:blipFill>
        <p:spPr>
          <a:xfrm>
            <a:off x="4434100" y="953201"/>
            <a:ext cx="4709899" cy="2861249"/>
          </a:xfrm>
          <a:prstGeom prst="rect">
            <a:avLst/>
          </a:prstGeom>
          <a:noFill/>
          <a:ln>
            <a:noFill/>
          </a:ln>
        </p:spPr>
      </p:pic>
      <p:pic>
        <p:nvPicPr>
          <p:cNvPr id="69" name="Google Shape;69;p15"/>
          <p:cNvPicPr preferRelativeResize="0"/>
          <p:nvPr/>
        </p:nvPicPr>
        <p:blipFill rotWithShape="1">
          <a:blip r:embed="rId4">
            <a:alphaModFix/>
          </a:blip>
          <a:srcRect b="10869" l="28448" r="855" t="8969"/>
          <a:stretch/>
        </p:blipFill>
        <p:spPr>
          <a:xfrm>
            <a:off x="-13675" y="2143125"/>
            <a:ext cx="4709899" cy="3004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Localization</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6" name="Google Shape;76;p16"/>
          <p:cNvPicPr preferRelativeResize="0"/>
          <p:nvPr/>
        </p:nvPicPr>
        <p:blipFill rotWithShape="1">
          <a:blip r:embed="rId3">
            <a:alphaModFix/>
          </a:blip>
          <a:srcRect b="9807" l="25967" r="1029" t="9807"/>
          <a:stretch/>
        </p:blipFill>
        <p:spPr>
          <a:xfrm>
            <a:off x="1577100" y="1017713"/>
            <a:ext cx="6607426" cy="4134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Speech Recognition Progress</a:t>
            </a:r>
            <a:endParaRPr/>
          </a:p>
        </p:txBody>
      </p:sp>
      <p:sp>
        <p:nvSpPr>
          <p:cNvPr id="82" name="Google Shape;82;p17"/>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TW"/>
              <a:t>Using DeepSpeech package </a:t>
            </a:r>
            <a:endParaRPr/>
          </a:p>
          <a:p>
            <a:pPr indent="-317500" lvl="1" marL="914400" rtl="0" algn="l">
              <a:spcBef>
                <a:spcPts val="0"/>
              </a:spcBef>
              <a:spcAft>
                <a:spcPts val="0"/>
              </a:spcAft>
              <a:buSzPts val="1400"/>
              <a:buChar char="-"/>
            </a:pPr>
            <a:r>
              <a:rPr lang="zh-TW"/>
              <a:t>small LM model</a:t>
            </a:r>
            <a:endParaRPr/>
          </a:p>
          <a:p>
            <a:pPr indent="-317500" lvl="1" marL="914400" rtl="0" algn="l">
              <a:spcBef>
                <a:spcPts val="0"/>
              </a:spcBef>
              <a:spcAft>
                <a:spcPts val="0"/>
              </a:spcAft>
              <a:buSzPts val="1400"/>
              <a:buChar char="-"/>
            </a:pPr>
            <a:r>
              <a:rPr lang="zh-TW"/>
              <a:t>small memory footprint </a:t>
            </a:r>
            <a:endParaRPr/>
          </a:p>
          <a:p>
            <a:pPr indent="-317500" lvl="1" marL="914400" rtl="0" algn="l">
              <a:spcBef>
                <a:spcPts val="0"/>
              </a:spcBef>
              <a:spcAft>
                <a:spcPts val="0"/>
              </a:spcAft>
              <a:buSzPts val="1400"/>
              <a:buChar char="-"/>
            </a:pPr>
            <a:r>
              <a:rPr lang="zh-TW"/>
              <a:t>fine word error rate</a:t>
            </a:r>
            <a:endParaRPr/>
          </a:p>
          <a:p>
            <a:pPr indent="-342900" lvl="0" marL="457200" rtl="0" algn="l">
              <a:spcBef>
                <a:spcPts val="0"/>
              </a:spcBef>
              <a:spcAft>
                <a:spcPts val="0"/>
              </a:spcAft>
              <a:buSzPts val="1800"/>
              <a:buChar char="-"/>
            </a:pPr>
            <a:r>
              <a:rPr lang="zh-TW"/>
              <a:t>microphone VAD streaming</a:t>
            </a:r>
            <a:endParaRPr/>
          </a:p>
          <a:p>
            <a:pPr indent="-342900" lvl="0" marL="457200" rtl="0" algn="l">
              <a:spcBef>
                <a:spcPts val="0"/>
              </a:spcBef>
              <a:spcAft>
                <a:spcPts val="0"/>
              </a:spcAft>
              <a:buSzPts val="1800"/>
              <a:buChar char="-"/>
            </a:pPr>
            <a:r>
              <a:rPr lang="zh-TW"/>
              <a:t>Communicate with robot control node through ros</a:t>
            </a:r>
            <a:endParaRPr/>
          </a:p>
        </p:txBody>
      </p:sp>
      <p:sp>
        <p:nvSpPr>
          <p:cNvPr id="83" name="Google Shape;83;p17"/>
          <p:cNvSpPr txBox="1"/>
          <p:nvPr/>
        </p:nvSpPr>
        <p:spPr>
          <a:xfrm>
            <a:off x="6511575" y="4852400"/>
            <a:ext cx="2632500" cy="29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100" u="sng">
                <a:solidFill>
                  <a:schemeClr val="hlink"/>
                </a:solidFill>
                <a:hlinkClick r:id="rId3"/>
              </a:rPr>
              <a:t>https://github.com/mozilla/DeepSpeech</a:t>
            </a:r>
            <a:endParaRPr/>
          </a:p>
        </p:txBody>
      </p:sp>
      <p:pic>
        <p:nvPicPr>
          <p:cNvPr id="84" name="Google Shape;84;p17"/>
          <p:cNvPicPr preferRelativeResize="0"/>
          <p:nvPr/>
        </p:nvPicPr>
        <p:blipFill>
          <a:blip r:embed="rId4">
            <a:alphaModFix/>
          </a:blip>
          <a:stretch>
            <a:fillRect/>
          </a:stretch>
        </p:blipFill>
        <p:spPr>
          <a:xfrm>
            <a:off x="895038" y="2807550"/>
            <a:ext cx="7353928" cy="2044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Things to do</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TW"/>
              <a:t>voice/speech part</a:t>
            </a:r>
            <a:endParaRPr/>
          </a:p>
          <a:p>
            <a:pPr indent="-317500" lvl="1" marL="914400" rtl="0" algn="l">
              <a:spcBef>
                <a:spcPts val="0"/>
              </a:spcBef>
              <a:spcAft>
                <a:spcPts val="0"/>
              </a:spcAft>
              <a:buSzPts val="1400"/>
              <a:buChar char="-"/>
            </a:pPr>
            <a:r>
              <a:rPr lang="zh-TW"/>
              <a:t>recognize each person’s voice to determine who is newcomer</a:t>
            </a:r>
            <a:endParaRPr/>
          </a:p>
          <a:p>
            <a:pPr indent="-317500" lvl="1" marL="914400" rtl="0" algn="l">
              <a:spcBef>
                <a:spcPts val="0"/>
              </a:spcBef>
              <a:spcAft>
                <a:spcPts val="0"/>
              </a:spcAft>
              <a:buSzPts val="1400"/>
              <a:buChar char="-"/>
            </a:pPr>
            <a:r>
              <a:rPr lang="zh-TW"/>
              <a:t>maybe chat with newcomers while guiding them</a:t>
            </a:r>
            <a:endParaRPr/>
          </a:p>
          <a:p>
            <a:pPr indent="-342900" lvl="0" marL="457200" rtl="0" algn="l">
              <a:spcBef>
                <a:spcPts val="0"/>
              </a:spcBef>
              <a:spcAft>
                <a:spcPts val="0"/>
              </a:spcAft>
              <a:buSzPts val="1800"/>
              <a:buChar char="-"/>
            </a:pPr>
            <a:r>
              <a:rPr lang="zh-TW"/>
              <a:t>object detection part</a:t>
            </a:r>
            <a:endParaRPr/>
          </a:p>
          <a:p>
            <a:pPr indent="-317500" lvl="1" marL="914400" rtl="0" algn="l">
              <a:spcBef>
                <a:spcPts val="0"/>
              </a:spcBef>
              <a:spcAft>
                <a:spcPts val="0"/>
              </a:spcAft>
              <a:buSzPts val="1400"/>
              <a:buChar char="-"/>
            </a:pPr>
            <a:r>
              <a:rPr lang="zh-TW"/>
              <a:t>recognize the place during localization</a:t>
            </a:r>
            <a:endParaRPr/>
          </a:p>
          <a:p>
            <a:pPr indent="-342900" lvl="0" marL="457200" rtl="0" algn="l">
              <a:spcBef>
                <a:spcPts val="0"/>
              </a:spcBef>
              <a:spcAft>
                <a:spcPts val="0"/>
              </a:spcAft>
              <a:buSzPts val="1800"/>
              <a:buChar char="-"/>
            </a:pPr>
            <a:r>
              <a:rPr lang="zh-TW"/>
              <a:t>robot trajectory and planning</a:t>
            </a:r>
            <a:endParaRPr/>
          </a:p>
          <a:p>
            <a:pPr indent="-342900" lvl="0" marL="457200" rtl="0" algn="l">
              <a:spcBef>
                <a:spcPts val="0"/>
              </a:spcBef>
              <a:spcAft>
                <a:spcPts val="0"/>
              </a:spcAft>
              <a:buSzPts val="1800"/>
              <a:buChar char="-"/>
            </a:pPr>
            <a:r>
              <a:rPr lang="zh-TW"/>
              <a:t>aggregate all the parts</a:t>
            </a:r>
            <a:endParaRPr/>
          </a:p>
          <a:p>
            <a:pPr indent="-342900" lvl="0" marL="457200" rtl="0" algn="l">
              <a:spcBef>
                <a:spcPts val="0"/>
              </a:spcBef>
              <a:spcAft>
                <a:spcPts val="0"/>
              </a:spcAft>
              <a:buSzPts val="1800"/>
              <a:buChar char="-"/>
            </a:pPr>
            <a:r>
              <a:rPr lang="zh-TW"/>
              <a:t>refine some parts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TW"/>
              <a:t>Thanks for listening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