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C9F550-3359-48C5-9CED-CC5173019ED8}">
  <a:tblStyle styleId="{DDC9F550-3359-48C5-9CED-CC5173019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232b71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232b71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dd91d4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dd91d4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8dd91d4b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8dd91d4b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dd91d4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dd91d4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Additional computer vision features: facing toward the person asking, according to the person’s condition (boy or girl, etc) (using computer vision), give out different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8dd91d4b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8dd91d4b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82100"/>
            <a:ext cx="8520600" cy="11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 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53300"/>
            <a:ext cx="8520600" cy="1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4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b05902108 </a:t>
            </a:r>
            <a:r>
              <a:rPr lang="zh-TW"/>
              <a:t>施承志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b05902036 夏瑜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b04502051 陳邦元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We’ll build an application on pioneer to achieve the followings: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Help pe</a:t>
            </a:r>
            <a:r>
              <a:rPr lang="zh-TW"/>
              <a:t>ople to </a:t>
            </a:r>
            <a:r>
              <a:rPr b="1" lang="zh-TW"/>
              <a:t>find the target location</a:t>
            </a:r>
            <a:r>
              <a:rPr lang="zh-TW"/>
              <a:t> they want to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Guide people through the whole CS-building.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Proactively</a:t>
            </a:r>
            <a:r>
              <a:rPr lang="zh-TW"/>
              <a:t> help people when they are in needs.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We call it  CSIE-</a:t>
            </a:r>
            <a:r>
              <a:rPr lang="zh-TW">
                <a:solidFill>
                  <a:srgbClr val="222222"/>
                </a:solidFill>
                <a:highlight>
                  <a:srgbClr val="FFFFFF"/>
                </a:highlight>
              </a:rPr>
              <a:t>Retriever</a:t>
            </a:r>
            <a:r>
              <a:rPr lang="zh-TW"/>
              <a:t>”.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850" y="1903325"/>
            <a:ext cx="2592151" cy="324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225" y="2859075"/>
            <a:ext cx="1807449" cy="3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Sometimes, some people want to visit CS-building but they don’t know </a:t>
            </a:r>
            <a:r>
              <a:rPr b="1" lang="zh-TW"/>
              <a:t>where bathroom or elevator is</a:t>
            </a:r>
            <a:r>
              <a:rPr lang="zh-TW"/>
              <a:t>. Additionally, lots of CS-students are </a:t>
            </a:r>
            <a:r>
              <a:rPr b="1" lang="zh-TW"/>
              <a:t>too busy studying to help those people out</a:t>
            </a:r>
            <a:r>
              <a:rPr lang="zh-TW"/>
              <a:t>. Therefore, with the aid of “</a:t>
            </a:r>
            <a:r>
              <a:rPr lang="zh-TW"/>
              <a:t>CSIE-</a:t>
            </a:r>
            <a:r>
              <a:rPr lang="zh-TW">
                <a:solidFill>
                  <a:srgbClr val="222222"/>
                </a:solidFill>
                <a:highlight>
                  <a:srgbClr val="FFFFFF"/>
                </a:highlight>
              </a:rPr>
              <a:t>Retriever</a:t>
            </a:r>
            <a:r>
              <a:rPr lang="zh-TW"/>
              <a:t>”  , newcomers can </a:t>
            </a:r>
            <a:r>
              <a:rPr b="1" lang="zh-TW"/>
              <a:t>immediately</a:t>
            </a:r>
            <a:r>
              <a:rPr lang="zh-TW"/>
              <a:t> find the target and furthermore, or even have a thorough understanding of CS-building.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50" y="2715775"/>
            <a:ext cx="2663150" cy="2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925" y="1844075"/>
            <a:ext cx="1807449" cy="3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905" y="3332696"/>
            <a:ext cx="2662225" cy="123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3846" y="89150"/>
            <a:ext cx="1192700" cy="13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Hardware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Pioneer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Hokuyo URG-04LX-UG01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Realsense D435i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Software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ARIA Library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ROS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rgbClr val="000000"/>
                </a:solidFill>
              </a:rPr>
              <a:t>ROSARIA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p2os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rgbClr val="000000"/>
                </a:solidFill>
              </a:rPr>
              <a:t>slam-gmapping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Simulation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Gazebo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463" y="445025"/>
            <a:ext cx="24860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5313" y="3134287"/>
            <a:ext cx="1906350" cy="16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2497" y="1609661"/>
            <a:ext cx="2050702" cy="11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4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When (Schedule)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1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{DDC9F550-3359-48C5-9CED-CC5173019ED8}</a:tableStyleId>
              </a:tblPr>
              <a:tblGrid>
                <a:gridCol w="1809850"/>
                <a:gridCol w="6710750"/>
              </a:tblGrid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11/18 ~ 11/24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setup environment for our pioneer (1)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11/25 ~ 12/1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setup environment for our pioneer (2)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12/2 ~ 12/8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survey speech recognition and natural language understandings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12/9 ~ 12/15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porting SR and NLP services on our pioneer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12/16 ~ 12/22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plan on how to guide people through CS-building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12/23 ~ 12/29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refine our works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12/30 ~ 1/5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add additional computer vision features (1)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1/6 ~ 1/12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add additional computer vision features (2)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Who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施</a:t>
            </a:r>
            <a:r>
              <a:rPr lang="zh-TW"/>
              <a:t>承志：study topics mentioned, write codes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夏瑜：study topics mentioned, write codes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陳邦元 : study topics mentioned, write codes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