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4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9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5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357F-C71B-4EFE-9A1F-CE7B571A121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2080-C58C-4926-804D-0A1D09DD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/>
              <a:t>SingleLinkage</a:t>
            </a:r>
            <a:br>
              <a:rPr lang="en-US" i="1" dirty="0"/>
            </a:br>
            <a:r>
              <a:rPr lang="en-US" i="1" dirty="0"/>
              <a:t>Clustering: The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Four</a:t>
            </a:r>
          </a:p>
        </p:txBody>
      </p:sp>
    </p:spTree>
    <p:extLst>
      <p:ext uri="{BB962C8B-B14F-4D97-AF65-F5344CB8AC3E}">
        <p14:creationId xmlns:p14="http://schemas.microsoft.com/office/powerpoint/2010/main" val="223753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6FD8-8897-4A72-9CDB-3AEEEF62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Example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AA9B1-B1B3-4F8B-A6E2-8C2D9636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382000" cy="517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6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7A3E-7FCF-4C6D-8402-C757B588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Example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1373C-B867-4512-8C8F-16E13A3A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9" y="1417638"/>
            <a:ext cx="8077701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3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/>
              <a:t>Let’s now see a simple example: a hierarchical clustering of distances in kilometers between some Italian cities.</a:t>
            </a:r>
          </a:p>
          <a:p>
            <a:r>
              <a:rPr lang="en-US" dirty="0"/>
              <a:t>The method used is </a:t>
            </a:r>
            <a:r>
              <a:rPr lang="en-US" dirty="0" err="1"/>
              <a:t>singlelinkage</a:t>
            </a:r>
            <a:r>
              <a:rPr lang="en-US" dirty="0"/>
              <a:t>.</a:t>
            </a:r>
          </a:p>
          <a:p>
            <a:r>
              <a:rPr lang="en-US" dirty="0"/>
              <a:t>Input distance matrix (L = 0 for all the clusters):</a:t>
            </a:r>
          </a:p>
        </p:txBody>
      </p:sp>
    </p:spTree>
    <p:extLst>
      <p:ext uri="{BB962C8B-B14F-4D97-AF65-F5344CB8AC3E}">
        <p14:creationId xmlns:p14="http://schemas.microsoft.com/office/powerpoint/2010/main" val="187204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8929"/>
            <a:ext cx="5436791" cy="403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3829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61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8576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9814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0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0"/>
            <a:ext cx="37528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09504"/>
            <a:ext cx="4038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16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44" y="342207"/>
            <a:ext cx="8229600" cy="1143000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38766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4" y="2709862"/>
            <a:ext cx="44291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69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75" y="1657004"/>
            <a:ext cx="40195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46577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48006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00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EF003-F2D2-494F-A784-A8B3E9C4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534400" cy="52918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3672F6-10C5-41B7-9BA9-9D08289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Example</a:t>
            </a:r>
          </a:p>
        </p:txBody>
      </p:sp>
    </p:spTree>
    <p:extLst>
      <p:ext uri="{BB962C8B-B14F-4D97-AF65-F5344CB8AC3E}">
        <p14:creationId xmlns:p14="http://schemas.microsoft.com/office/powerpoint/2010/main" val="749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69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SingleLinkage Clustering: The Algorithm</vt:lpstr>
      <vt:lpstr>Example</vt:lpstr>
      <vt:lpstr>Step 1</vt:lpstr>
      <vt:lpstr>Step 2</vt:lpstr>
      <vt:lpstr>Step 3</vt:lpstr>
      <vt:lpstr>Step 4</vt:lpstr>
      <vt:lpstr>Step 5</vt:lpstr>
      <vt:lpstr>Final</vt:lpstr>
      <vt:lpstr>Biological Example</vt:lpstr>
      <vt:lpstr>Biological Example (Cont.)</vt:lpstr>
      <vt:lpstr>Biological Example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SingleLinkage Clustering: The Algorithm</dc:title>
  <dc:creator>khaled</dc:creator>
  <cp:lastModifiedBy>Khaled ElBahnasy</cp:lastModifiedBy>
  <cp:revision>4</cp:revision>
  <dcterms:created xsi:type="dcterms:W3CDTF">2015-03-14T08:26:52Z</dcterms:created>
  <dcterms:modified xsi:type="dcterms:W3CDTF">2021-05-08T06:14:32Z</dcterms:modified>
</cp:coreProperties>
</file>