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3" r:id="rId7"/>
    <p:sldId id="271" r:id="rId8"/>
    <p:sldId id="272" r:id="rId9"/>
    <p:sldId id="285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-1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473" y="120395"/>
            <a:ext cx="9601200" cy="7315200"/>
          </a:xfrm>
          <a:custGeom>
            <a:avLst/>
            <a:gdLst/>
            <a:ahLst/>
            <a:cxnLst/>
            <a:rect l="l" t="t" r="r" b="b"/>
            <a:pathLst>
              <a:path w="9601200" h="7315200">
                <a:moveTo>
                  <a:pt x="0" y="0"/>
                </a:moveTo>
                <a:lnTo>
                  <a:pt x="0" y="7315199"/>
                </a:lnTo>
                <a:lnTo>
                  <a:pt x="9601199" y="7315199"/>
                </a:lnTo>
                <a:lnTo>
                  <a:pt x="9601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8617" y="1476247"/>
            <a:ext cx="7616165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84937" y="5404103"/>
            <a:ext cx="1118870" cy="974090"/>
          </a:xfrm>
          <a:custGeom>
            <a:avLst/>
            <a:gdLst/>
            <a:ahLst/>
            <a:cxnLst/>
            <a:rect l="l" t="t" r="r" b="b"/>
            <a:pathLst>
              <a:path w="1118870" h="974089">
                <a:moveTo>
                  <a:pt x="559307" y="0"/>
                </a:moveTo>
                <a:lnTo>
                  <a:pt x="508328" y="1989"/>
                </a:lnTo>
                <a:lnTo>
                  <a:pt x="458646" y="7841"/>
                </a:lnTo>
                <a:lnTo>
                  <a:pt x="410456" y="17384"/>
                </a:lnTo>
                <a:lnTo>
                  <a:pt x="363955" y="30446"/>
                </a:lnTo>
                <a:lnTo>
                  <a:pt x="319339" y="46854"/>
                </a:lnTo>
                <a:lnTo>
                  <a:pt x="276803" y="66435"/>
                </a:lnTo>
                <a:lnTo>
                  <a:pt x="236544" y="89017"/>
                </a:lnTo>
                <a:lnTo>
                  <a:pt x="198757" y="114427"/>
                </a:lnTo>
                <a:lnTo>
                  <a:pt x="163639" y="142493"/>
                </a:lnTo>
                <a:lnTo>
                  <a:pt x="131385" y="173044"/>
                </a:lnTo>
                <a:lnTo>
                  <a:pt x="102192" y="205905"/>
                </a:lnTo>
                <a:lnTo>
                  <a:pt x="76256" y="240904"/>
                </a:lnTo>
                <a:lnTo>
                  <a:pt x="53772" y="277870"/>
                </a:lnTo>
                <a:lnTo>
                  <a:pt x="34937" y="316630"/>
                </a:lnTo>
                <a:lnTo>
                  <a:pt x="19946" y="357011"/>
                </a:lnTo>
                <a:lnTo>
                  <a:pt x="8995" y="398840"/>
                </a:lnTo>
                <a:lnTo>
                  <a:pt x="2281" y="441946"/>
                </a:lnTo>
                <a:lnTo>
                  <a:pt x="0" y="486155"/>
                </a:lnTo>
                <a:lnTo>
                  <a:pt x="2281" y="530605"/>
                </a:lnTo>
                <a:lnTo>
                  <a:pt x="8995" y="573925"/>
                </a:lnTo>
                <a:lnTo>
                  <a:pt x="19946" y="615942"/>
                </a:lnTo>
                <a:lnTo>
                  <a:pt x="34937" y="656488"/>
                </a:lnTo>
                <a:lnTo>
                  <a:pt x="53772" y="695391"/>
                </a:lnTo>
                <a:lnTo>
                  <a:pt x="76256" y="732479"/>
                </a:lnTo>
                <a:lnTo>
                  <a:pt x="102192" y="767583"/>
                </a:lnTo>
                <a:lnTo>
                  <a:pt x="131385" y="800530"/>
                </a:lnTo>
                <a:lnTo>
                  <a:pt x="163639" y="831151"/>
                </a:lnTo>
                <a:lnTo>
                  <a:pt x="198757" y="859274"/>
                </a:lnTo>
                <a:lnTo>
                  <a:pt x="236544" y="884729"/>
                </a:lnTo>
                <a:lnTo>
                  <a:pt x="276803" y="907344"/>
                </a:lnTo>
                <a:lnTo>
                  <a:pt x="319339" y="926949"/>
                </a:lnTo>
                <a:lnTo>
                  <a:pt x="363955" y="943372"/>
                </a:lnTo>
                <a:lnTo>
                  <a:pt x="410456" y="956444"/>
                </a:lnTo>
                <a:lnTo>
                  <a:pt x="458646" y="965992"/>
                </a:lnTo>
                <a:lnTo>
                  <a:pt x="508328" y="971846"/>
                </a:lnTo>
                <a:lnTo>
                  <a:pt x="559307" y="973835"/>
                </a:lnTo>
                <a:lnTo>
                  <a:pt x="610060" y="971846"/>
                </a:lnTo>
                <a:lnTo>
                  <a:pt x="659567" y="965992"/>
                </a:lnTo>
                <a:lnTo>
                  <a:pt x="707629" y="956444"/>
                </a:lnTo>
                <a:lnTo>
                  <a:pt x="754045" y="943372"/>
                </a:lnTo>
                <a:lnTo>
                  <a:pt x="798614" y="926949"/>
                </a:lnTo>
                <a:lnTo>
                  <a:pt x="841135" y="907344"/>
                </a:lnTo>
                <a:lnTo>
                  <a:pt x="881407" y="884729"/>
                </a:lnTo>
                <a:lnTo>
                  <a:pt x="919231" y="859274"/>
                </a:lnTo>
                <a:lnTo>
                  <a:pt x="954404" y="831151"/>
                </a:lnTo>
                <a:lnTo>
                  <a:pt x="986728" y="800530"/>
                </a:lnTo>
                <a:lnTo>
                  <a:pt x="1016000" y="767583"/>
                </a:lnTo>
                <a:lnTo>
                  <a:pt x="1042020" y="732479"/>
                </a:lnTo>
                <a:lnTo>
                  <a:pt x="1064588" y="695391"/>
                </a:lnTo>
                <a:lnTo>
                  <a:pt x="1083503" y="656488"/>
                </a:lnTo>
                <a:lnTo>
                  <a:pt x="1098564" y="615942"/>
                </a:lnTo>
                <a:lnTo>
                  <a:pt x="1109570" y="573925"/>
                </a:lnTo>
                <a:lnTo>
                  <a:pt x="1116321" y="530605"/>
                </a:lnTo>
                <a:lnTo>
                  <a:pt x="1118615" y="486155"/>
                </a:lnTo>
                <a:lnTo>
                  <a:pt x="1116321" y="441946"/>
                </a:lnTo>
                <a:lnTo>
                  <a:pt x="1109570" y="398840"/>
                </a:lnTo>
                <a:lnTo>
                  <a:pt x="1098564" y="357011"/>
                </a:lnTo>
                <a:lnTo>
                  <a:pt x="1083503" y="316630"/>
                </a:lnTo>
                <a:lnTo>
                  <a:pt x="1064588" y="277870"/>
                </a:lnTo>
                <a:lnTo>
                  <a:pt x="1042020" y="240904"/>
                </a:lnTo>
                <a:lnTo>
                  <a:pt x="1016000" y="205905"/>
                </a:lnTo>
                <a:lnTo>
                  <a:pt x="986728" y="173044"/>
                </a:lnTo>
                <a:lnTo>
                  <a:pt x="954404" y="142493"/>
                </a:lnTo>
                <a:lnTo>
                  <a:pt x="919231" y="114427"/>
                </a:lnTo>
                <a:lnTo>
                  <a:pt x="881407" y="89017"/>
                </a:lnTo>
                <a:lnTo>
                  <a:pt x="841135" y="66435"/>
                </a:lnTo>
                <a:lnTo>
                  <a:pt x="798614" y="46854"/>
                </a:lnTo>
                <a:lnTo>
                  <a:pt x="754045" y="30446"/>
                </a:lnTo>
                <a:lnTo>
                  <a:pt x="707629" y="17384"/>
                </a:lnTo>
                <a:lnTo>
                  <a:pt x="659567" y="7841"/>
                </a:lnTo>
                <a:lnTo>
                  <a:pt x="610060" y="1989"/>
                </a:lnTo>
                <a:lnTo>
                  <a:pt x="559307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1335" y="313436"/>
            <a:ext cx="38707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5881" y="2303778"/>
            <a:ext cx="7983855" cy="3634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617" y="1476247"/>
            <a:ext cx="37350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Introduction </a:t>
            </a:r>
            <a:r>
              <a:rPr sz="4400" b="1" dirty="0">
                <a:solidFill>
                  <a:srgbClr val="FF0032"/>
                </a:solidFill>
                <a:latin typeface="Times New Roman"/>
                <a:cs typeface="Times New Roman"/>
              </a:rPr>
              <a:t>to  </a:t>
            </a:r>
            <a:r>
              <a:rPr sz="4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Expert</a:t>
            </a:r>
            <a:r>
              <a:rPr sz="4400" b="1" spc="-7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Systems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3218" y="739140"/>
            <a:ext cx="1912620" cy="2144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68018" y="48450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Hatem Magdy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080" y="4856477"/>
            <a:ext cx="225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</a:rPr>
              <a:t>Frames</a:t>
            </a:r>
            <a:r>
              <a:rPr sz="3200" spc="-5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(F’s)</a:t>
            </a:r>
            <a:endParaRPr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516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Overview of Frame</a:t>
            </a:r>
            <a:r>
              <a:rPr sz="3200" spc="-30" dirty="0"/>
              <a:t> </a:t>
            </a:r>
            <a:r>
              <a:rPr sz="3200" spc="-5" dirty="0"/>
              <a:t>Structure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0017" y="1297939"/>
            <a:ext cx="8465185" cy="48793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Two basic elements: 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slots </a:t>
            </a: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and </a:t>
            </a:r>
            <a:r>
              <a:rPr sz="24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facets </a:t>
            </a: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(fillers, values,</a:t>
            </a:r>
            <a:r>
              <a:rPr sz="2400" b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etc.);</a:t>
            </a:r>
            <a:endParaRPr sz="2400">
              <a:latin typeface="Times New Roman"/>
              <a:cs typeface="Times New Roman"/>
            </a:endParaRPr>
          </a:p>
          <a:p>
            <a:pPr marL="354965" marR="716280" indent="-342900">
              <a:lnSpc>
                <a:spcPts val="2590"/>
              </a:lnSpc>
              <a:spcBef>
                <a:spcPts val="605"/>
              </a:spcBef>
            </a:pP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Typically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have </a:t>
            </a:r>
            <a:r>
              <a:rPr sz="24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parent and offspring slots: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establish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property inheritance hierarchy (e.g.,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specialization-of)</a:t>
            </a:r>
            <a:endParaRPr sz="2400">
              <a:latin typeface="Times New Roman"/>
              <a:cs typeface="Times New Roman"/>
            </a:endParaRPr>
          </a:p>
          <a:p>
            <a:pPr marL="354965" marR="593725" indent="-342900">
              <a:lnSpc>
                <a:spcPts val="2590"/>
              </a:lnSpc>
              <a:spcBef>
                <a:spcPts val="1620"/>
              </a:spcBef>
            </a:pPr>
            <a:r>
              <a:rPr sz="2400" b="1" u="heavy" spc="-5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Descriptive slots: </a:t>
            </a:r>
            <a:r>
              <a:rPr sz="2400" spc="-10" dirty="0">
                <a:latin typeface="Times New Roman"/>
                <a:cs typeface="Times New Roman"/>
              </a:rPr>
              <a:t>contain declarative information </a:t>
            </a:r>
            <a:r>
              <a:rPr sz="2400" spc="-5" dirty="0">
                <a:latin typeface="Times New Roman"/>
                <a:cs typeface="Times New Roman"/>
              </a:rPr>
              <a:t>or data </a:t>
            </a:r>
            <a:r>
              <a:rPr sz="2400" spc="-10" dirty="0">
                <a:latin typeface="Times New Roman"/>
                <a:cs typeface="Times New Roman"/>
              </a:rPr>
              <a:t>(static  </a:t>
            </a:r>
            <a:r>
              <a:rPr sz="2400" spc="-5" dirty="0">
                <a:latin typeface="Times New Roman"/>
                <a:cs typeface="Times New Roman"/>
              </a:rPr>
              <a:t>knowledge)</a:t>
            </a:r>
            <a:endParaRPr sz="2400">
              <a:latin typeface="Times New Roman"/>
              <a:cs typeface="Times New Roman"/>
            </a:endParaRPr>
          </a:p>
          <a:p>
            <a:pPr marL="354965" marR="502284" indent="-342900">
              <a:lnSpc>
                <a:spcPts val="2580"/>
              </a:lnSpc>
              <a:spcBef>
                <a:spcPts val="1635"/>
              </a:spcBef>
            </a:pPr>
            <a:r>
              <a:rPr sz="2400" b="1" u="heavy" spc="-5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Procedural attachments: </a:t>
            </a:r>
            <a:r>
              <a:rPr sz="2400" spc="-5" dirty="0">
                <a:latin typeface="Times New Roman"/>
                <a:cs typeface="Times New Roman"/>
              </a:rPr>
              <a:t>contain functions </a:t>
            </a:r>
            <a:r>
              <a:rPr sz="2400" spc="-10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direct </a:t>
            </a:r>
            <a:r>
              <a:rPr sz="2400" spc="-5" dirty="0">
                <a:latin typeface="Times New Roman"/>
                <a:cs typeface="Times New Roman"/>
              </a:rPr>
              <a:t>the  reasoning process </a:t>
            </a:r>
            <a:r>
              <a:rPr sz="2400" spc="-10" dirty="0">
                <a:latin typeface="Times New Roman"/>
                <a:cs typeface="Times New Roman"/>
              </a:rPr>
              <a:t>(dynamic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knowledge)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ts val="2555"/>
              </a:lnSpc>
            </a:pPr>
            <a:r>
              <a:rPr sz="2400" spc="-5" dirty="0">
                <a:latin typeface="Times New Roman"/>
                <a:cs typeface="Times New Roman"/>
              </a:rPr>
              <a:t>(e.g., </a:t>
            </a:r>
            <a:r>
              <a:rPr sz="2400" spc="-10" dirty="0">
                <a:latin typeface="Times New Roman"/>
                <a:cs typeface="Times New Roman"/>
              </a:rPr>
              <a:t>"activate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certain </a:t>
            </a:r>
            <a:r>
              <a:rPr sz="2400" spc="-5" dirty="0">
                <a:latin typeface="Times New Roman"/>
                <a:cs typeface="Times New Roman"/>
              </a:rPr>
              <a:t>rule </a:t>
            </a:r>
            <a:r>
              <a:rPr sz="2400" dirty="0">
                <a:latin typeface="Times New Roman"/>
                <a:cs typeface="Times New Roman"/>
              </a:rPr>
              <a:t>if a </a:t>
            </a:r>
            <a:r>
              <a:rPr sz="2400" spc="-10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exceeds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given</a:t>
            </a:r>
            <a:r>
              <a:rPr sz="2400" spc="-10" dirty="0">
                <a:latin typeface="Times New Roman"/>
                <a:cs typeface="Times New Roman"/>
              </a:rPr>
              <a:t> level")</a:t>
            </a:r>
            <a:endParaRPr sz="2400">
              <a:latin typeface="Times New Roman"/>
              <a:cs typeface="Times New Roman"/>
            </a:endParaRPr>
          </a:p>
          <a:p>
            <a:pPr marL="12700" marR="2483485">
              <a:lnSpc>
                <a:spcPct val="110000"/>
              </a:lnSpc>
              <a:spcBef>
                <a:spcPts val="1045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data-driven, event-driven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(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bottom-up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reasoning)  expectation-drive or top-down</a:t>
            </a:r>
            <a:r>
              <a:rPr sz="2400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reasoning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590"/>
              </a:lnSpc>
              <a:spcBef>
                <a:spcPts val="600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pointers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related frames/scripts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can be used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transfer control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to a 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more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appropriate</a:t>
            </a:r>
            <a:r>
              <a:rPr sz="24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frame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862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S</a:t>
            </a:r>
            <a:r>
              <a:rPr sz="3200" spc="-5" dirty="0"/>
              <a:t>l</a:t>
            </a:r>
            <a:r>
              <a:rPr sz="3200" spc="5" dirty="0"/>
              <a:t>o</a:t>
            </a:r>
            <a:r>
              <a:rPr sz="3200" dirty="0"/>
              <a:t>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65004" y="1332991"/>
            <a:ext cx="9124950" cy="47726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marR="792480" indent="-342900">
              <a:lnSpc>
                <a:spcPts val="2580"/>
              </a:lnSpc>
              <a:spcBef>
                <a:spcPts val="434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Each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slot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contains one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or more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facets; facets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may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take the following  forms:</a:t>
            </a:r>
            <a:endParaRPr sz="24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2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b="1" u="heavy" spc="-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b="1" u="heavy" spc="-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imes New Roman"/>
                <a:cs typeface="Times New Roman"/>
              </a:rPr>
              <a:t>Default: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not other </a:t>
            </a:r>
            <a:r>
              <a:rPr sz="2400" spc="-10" dirty="0">
                <a:latin typeface="Times New Roman"/>
                <a:cs typeface="Times New Roman"/>
              </a:rPr>
              <a:t>value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present</a:t>
            </a:r>
            <a:endParaRPr sz="24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b="1" u="heavy" spc="-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imes New Roman"/>
                <a:cs typeface="Times New Roman"/>
              </a:rPr>
              <a:t>Range: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what kind of information can appear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slot</a:t>
            </a:r>
            <a:endParaRPr sz="2400">
              <a:latin typeface="Times New Roman"/>
              <a:cs typeface="Times New Roman"/>
            </a:endParaRPr>
          </a:p>
          <a:p>
            <a:pPr marL="756285" marR="514984" indent="-287020" algn="just">
              <a:lnSpc>
                <a:spcPct val="89800"/>
              </a:lnSpc>
              <a:spcBef>
                <a:spcPts val="580"/>
              </a:spcBef>
              <a:buFont typeface="Wingdings"/>
              <a:buChar char=""/>
              <a:tabLst>
                <a:tab pos="756920" algn="l"/>
              </a:tabLst>
            </a:pPr>
            <a:r>
              <a:rPr sz="2400" b="1" u="heavy" spc="-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imes New Roman"/>
                <a:cs typeface="Times New Roman"/>
              </a:rPr>
              <a:t>if-added: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procedural </a:t>
            </a:r>
            <a:r>
              <a:rPr sz="2400" spc="-10" dirty="0">
                <a:latin typeface="Times New Roman"/>
                <a:cs typeface="Times New Roman"/>
              </a:rPr>
              <a:t>attachment </a:t>
            </a:r>
            <a:r>
              <a:rPr sz="2400" spc="-5" dirty="0">
                <a:latin typeface="Times New Roman"/>
                <a:cs typeface="Times New Roman"/>
              </a:rPr>
              <a:t>which specifies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action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be  taken when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slot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added or </a:t>
            </a:r>
            <a:r>
              <a:rPr sz="2400" spc="-10" dirty="0">
                <a:latin typeface="Times New Roman"/>
                <a:cs typeface="Times New Roman"/>
              </a:rPr>
              <a:t>modified </a:t>
            </a:r>
            <a:r>
              <a:rPr sz="2400" spc="-5" dirty="0">
                <a:latin typeface="Times New Roman"/>
                <a:cs typeface="Times New Roman"/>
              </a:rPr>
              <a:t>(data-driven,  event-driven or </a:t>
            </a:r>
            <a:r>
              <a:rPr sz="2400" spc="-10" dirty="0">
                <a:latin typeface="Times New Roman"/>
                <a:cs typeface="Times New Roman"/>
              </a:rPr>
              <a:t>bottom-up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reasoning)</a:t>
            </a:r>
            <a:endParaRPr sz="2400">
              <a:latin typeface="Times New Roman"/>
              <a:cs typeface="Times New Roman"/>
            </a:endParaRPr>
          </a:p>
          <a:p>
            <a:pPr marL="756285" marR="20955" indent="-287020">
              <a:lnSpc>
                <a:spcPts val="259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b="1" u="heavy" spc="-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imes New Roman"/>
                <a:cs typeface="Times New Roman"/>
              </a:rPr>
              <a:t>if-needed: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procedural </a:t>
            </a:r>
            <a:r>
              <a:rPr sz="2400" spc="-10" dirty="0">
                <a:latin typeface="Times New Roman"/>
                <a:cs typeface="Times New Roman"/>
              </a:rPr>
              <a:t>attachment </a:t>
            </a:r>
            <a:r>
              <a:rPr sz="2400" spc="-5" dirty="0">
                <a:latin typeface="Times New Roman"/>
                <a:cs typeface="Times New Roman"/>
              </a:rPr>
              <a:t>which triggers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procedure which  goes out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get information which the slot doesn't have </a:t>
            </a:r>
            <a:r>
              <a:rPr sz="2400" spc="-10" dirty="0">
                <a:latin typeface="Times New Roman"/>
                <a:cs typeface="Times New Roman"/>
              </a:rPr>
              <a:t>(expectation-  </a:t>
            </a:r>
            <a:r>
              <a:rPr sz="2400" spc="-5" dirty="0">
                <a:latin typeface="Times New Roman"/>
                <a:cs typeface="Times New Roman"/>
              </a:rPr>
              <a:t>driven; </a:t>
            </a:r>
            <a:r>
              <a:rPr sz="2400" spc="-10" dirty="0">
                <a:latin typeface="Times New Roman"/>
                <a:cs typeface="Times New Roman"/>
              </a:rPr>
              <a:t>top-down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reasoning)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2590"/>
              </a:lnSpc>
              <a:spcBef>
                <a:spcPts val="5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b="1" u="heavy" spc="-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sz="2400" b="1" u="heavy" spc="-5" dirty="0">
                <a:uFill>
                  <a:solidFill>
                    <a:srgbClr val="FF0032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latin typeface="Times New Roman"/>
                <a:cs typeface="Times New Roman"/>
              </a:rPr>
              <a:t>contain frames, rules, semantic networks, or other types 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7872" y="7140953"/>
            <a:ext cx="12249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dirty="0">
                <a:solidFill>
                  <a:srgbClr val="6599FF"/>
                </a:solidFill>
                <a:uFill>
                  <a:solidFill>
                    <a:srgbClr val="6599FF"/>
                  </a:solidFill>
                </a:uFill>
                <a:latin typeface="Arial"/>
                <a:cs typeface="Arial"/>
              </a:rPr>
              <a:t>[Rogers</a:t>
            </a:r>
            <a:r>
              <a:rPr sz="1500" u="sng" spc="-60" dirty="0">
                <a:solidFill>
                  <a:srgbClr val="6599FF"/>
                </a:solidFill>
                <a:uFill>
                  <a:solidFill>
                    <a:srgbClr val="6599FF"/>
                  </a:solidFill>
                </a:uFill>
                <a:latin typeface="Arial"/>
                <a:cs typeface="Arial"/>
              </a:rPr>
              <a:t> </a:t>
            </a:r>
            <a:r>
              <a:rPr sz="1500" u="sng" spc="-5" dirty="0">
                <a:solidFill>
                  <a:srgbClr val="6599FF"/>
                </a:solidFill>
                <a:uFill>
                  <a:solidFill>
                    <a:srgbClr val="6599FF"/>
                  </a:solidFill>
                </a:uFill>
                <a:latin typeface="Arial"/>
                <a:cs typeface="Arial"/>
              </a:rPr>
              <a:t>1999]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2917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Usage of</a:t>
            </a:r>
            <a:r>
              <a:rPr sz="3200" spc="-65" dirty="0"/>
              <a:t> </a:t>
            </a:r>
            <a:r>
              <a:rPr sz="3200" spc="-5" dirty="0"/>
              <a:t>Frames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0017" y="1332991"/>
            <a:ext cx="8328025" cy="40430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169545" indent="-342900">
              <a:lnSpc>
                <a:spcPct val="89800"/>
              </a:lnSpc>
              <a:spcBef>
                <a:spcPts val="390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after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selecting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(or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instantiating)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2400" spc="-15" dirty="0">
                <a:solidFill>
                  <a:srgbClr val="3232CC"/>
                </a:solidFill>
                <a:latin typeface="Times New Roman"/>
                <a:cs typeface="Times New Roman"/>
              </a:rPr>
              <a:t>frame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or script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the current  context, the primary process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filling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details called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for by the  slots of the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frame: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inherit the 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directly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get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default</a:t>
            </a:r>
            <a:r>
              <a:rPr sz="2400" spc="-10" dirty="0">
                <a:latin typeface="Times New Roman"/>
                <a:cs typeface="Times New Roman"/>
              </a:rPr>
              <a:t> value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two are relatively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inexpensive</a:t>
            </a:r>
            <a:endParaRPr sz="2400">
              <a:latin typeface="Times New Roman"/>
              <a:cs typeface="Times New Roman"/>
            </a:endParaRPr>
          </a:p>
          <a:p>
            <a:pPr marL="756285" marR="386080" indent="-287020">
              <a:lnSpc>
                <a:spcPts val="259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derive </a:t>
            </a:r>
            <a:r>
              <a:rPr sz="2400" spc="-5" dirty="0">
                <a:latin typeface="Times New Roman"/>
                <a:cs typeface="Times New Roman"/>
              </a:rPr>
              <a:t>information through the </a:t>
            </a:r>
            <a:r>
              <a:rPr sz="2400" spc="-10" dirty="0">
                <a:latin typeface="Times New Roman"/>
                <a:cs typeface="Times New Roman"/>
              </a:rPr>
              <a:t>attached </a:t>
            </a:r>
            <a:r>
              <a:rPr sz="2400" spc="-5" dirty="0">
                <a:latin typeface="Times New Roman"/>
                <a:cs typeface="Times New Roman"/>
              </a:rPr>
              <a:t>procedures (or  methods) that also take advantage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current context (slot-  specific heuristics)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2590"/>
              </a:lnSpc>
              <a:spcBef>
                <a:spcPts val="5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filling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slots </a:t>
            </a: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spc="-10" dirty="0">
                <a:latin typeface="Times New Roman"/>
                <a:cs typeface="Times New Roman"/>
              </a:rPr>
              <a:t>confirms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frame </a:t>
            </a:r>
            <a:r>
              <a:rPr sz="2400" spc="-5" dirty="0">
                <a:latin typeface="Times New Roman"/>
                <a:cs typeface="Times New Roman"/>
              </a:rPr>
              <a:t>or script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appropriate  </a:t>
            </a:r>
            <a:r>
              <a:rPr sz="2400" spc="-5" dirty="0">
                <a:latin typeface="Times New Roman"/>
                <a:cs typeface="Times New Roman"/>
              </a:rPr>
              <a:t>for this </a:t>
            </a:r>
            <a:r>
              <a:rPr sz="2400" spc="-10" dirty="0">
                <a:latin typeface="Times New Roman"/>
                <a:cs typeface="Times New Roman"/>
              </a:rPr>
              <a:t>particular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situation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7872" y="7140953"/>
            <a:ext cx="12249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dirty="0">
                <a:solidFill>
                  <a:srgbClr val="6599FF"/>
                </a:solidFill>
                <a:uFill>
                  <a:solidFill>
                    <a:srgbClr val="6599FF"/>
                  </a:solidFill>
                </a:uFill>
                <a:latin typeface="Arial"/>
                <a:cs typeface="Arial"/>
              </a:rPr>
              <a:t>[Rogers</a:t>
            </a:r>
            <a:r>
              <a:rPr sz="1500" u="sng" spc="-60" dirty="0">
                <a:solidFill>
                  <a:srgbClr val="6599FF"/>
                </a:solidFill>
                <a:uFill>
                  <a:solidFill>
                    <a:srgbClr val="6599FF"/>
                  </a:solidFill>
                </a:uFill>
                <a:latin typeface="Arial"/>
                <a:cs typeface="Arial"/>
              </a:rPr>
              <a:t> </a:t>
            </a:r>
            <a:r>
              <a:rPr sz="1500" u="sng" spc="-5" dirty="0">
                <a:solidFill>
                  <a:srgbClr val="6599FF"/>
                </a:solidFill>
                <a:uFill>
                  <a:solidFill>
                    <a:srgbClr val="6599FF"/>
                  </a:solidFill>
                </a:uFill>
                <a:latin typeface="Arial"/>
                <a:cs typeface="Arial"/>
              </a:rPr>
              <a:t>1999]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12" y="648715"/>
            <a:ext cx="3886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Example: </a:t>
            </a:r>
            <a:r>
              <a:rPr sz="3200" dirty="0"/>
              <a:t>Hotel</a:t>
            </a:r>
            <a:r>
              <a:rPr sz="3200" spc="-85" dirty="0"/>
              <a:t> </a:t>
            </a:r>
            <a:r>
              <a:rPr sz="3200" dirty="0"/>
              <a:t>Room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094113" y="1112519"/>
            <a:ext cx="3877310" cy="53340"/>
            <a:chOff x="1094113" y="1112519"/>
            <a:chExt cx="3877310" cy="53340"/>
          </a:xfrm>
        </p:grpSpPr>
        <p:sp>
          <p:nvSpPr>
            <p:cNvPr id="4" name="object 4"/>
            <p:cNvSpPr/>
            <p:nvPr/>
          </p:nvSpPr>
          <p:spPr>
            <a:xfrm>
              <a:off x="1110877" y="1129283"/>
              <a:ext cx="3860800" cy="36830"/>
            </a:xfrm>
            <a:custGeom>
              <a:avLst/>
              <a:gdLst/>
              <a:ahLst/>
              <a:cxnLst/>
              <a:rect l="l" t="t" r="r" b="b"/>
              <a:pathLst>
                <a:path w="3860800" h="36830">
                  <a:moveTo>
                    <a:pt x="3860291" y="36575"/>
                  </a:moveTo>
                  <a:lnTo>
                    <a:pt x="3860291" y="0"/>
                  </a:lnTo>
                  <a:lnTo>
                    <a:pt x="0" y="0"/>
                  </a:lnTo>
                  <a:lnTo>
                    <a:pt x="0" y="36575"/>
                  </a:lnTo>
                  <a:lnTo>
                    <a:pt x="3860291" y="3657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4113" y="1112519"/>
              <a:ext cx="3860800" cy="36830"/>
            </a:xfrm>
            <a:custGeom>
              <a:avLst/>
              <a:gdLst/>
              <a:ahLst/>
              <a:cxnLst/>
              <a:rect l="l" t="t" r="r" b="b"/>
              <a:pathLst>
                <a:path w="3860800" h="36830">
                  <a:moveTo>
                    <a:pt x="3860291" y="36575"/>
                  </a:moveTo>
                  <a:lnTo>
                    <a:pt x="3860291" y="0"/>
                  </a:lnTo>
                  <a:lnTo>
                    <a:pt x="0" y="0"/>
                  </a:lnTo>
                  <a:lnTo>
                    <a:pt x="0" y="36575"/>
                  </a:lnTo>
                  <a:lnTo>
                    <a:pt x="3860291" y="36575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31266" y="1491996"/>
            <a:ext cx="8382000" cy="5486400"/>
            <a:chOff x="1231266" y="1491996"/>
            <a:chExt cx="8382000" cy="5486400"/>
          </a:xfrm>
        </p:grpSpPr>
        <p:sp>
          <p:nvSpPr>
            <p:cNvPr id="7" name="object 7"/>
            <p:cNvSpPr/>
            <p:nvPr/>
          </p:nvSpPr>
          <p:spPr>
            <a:xfrm>
              <a:off x="1443102" y="1491996"/>
              <a:ext cx="3983735" cy="2086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266" y="3560063"/>
              <a:ext cx="4216908" cy="2636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4985" y="5632704"/>
              <a:ext cx="4302252" cy="13456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6550" y="1525524"/>
              <a:ext cx="4236720" cy="38526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564" y="503936"/>
            <a:ext cx="3872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Frame set in</a:t>
            </a:r>
            <a:r>
              <a:rPr spc="-55" dirty="0"/>
              <a:t> </a:t>
            </a:r>
            <a:r>
              <a:rPr spc="-5" dirty="0"/>
              <a:t>Prolog</a:t>
            </a:r>
          </a:p>
        </p:txBody>
      </p:sp>
      <p:sp>
        <p:nvSpPr>
          <p:cNvPr id="3" name="object 3"/>
          <p:cNvSpPr/>
          <p:nvPr/>
        </p:nvSpPr>
        <p:spPr>
          <a:xfrm>
            <a:off x="774073" y="1568195"/>
            <a:ext cx="4876800" cy="4814570"/>
          </a:xfrm>
          <a:custGeom>
            <a:avLst/>
            <a:gdLst/>
            <a:ahLst/>
            <a:cxnLst/>
            <a:rect l="l" t="t" r="r" b="b"/>
            <a:pathLst>
              <a:path w="4876800" h="4814570">
                <a:moveTo>
                  <a:pt x="0" y="0"/>
                </a:moveTo>
                <a:lnTo>
                  <a:pt x="0" y="4814315"/>
                </a:lnTo>
                <a:lnTo>
                  <a:pt x="4876799" y="4814315"/>
                </a:lnTo>
                <a:lnTo>
                  <a:pt x="4876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3132" y="1561591"/>
            <a:ext cx="4340225" cy="2210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%%% </a:t>
            </a:r>
            <a:r>
              <a:rPr sz="1200" dirty="0">
                <a:latin typeface="Courier New"/>
                <a:cs typeface="Courier New"/>
              </a:rPr>
              <a:t>Frame knowledge about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animals.</a:t>
            </a: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%%%%%%%%%%%%%%%%%%%%%%%%%%%%%%%%%%%%%%%%%%%%%%%</a:t>
            </a:r>
          </a:p>
          <a:p>
            <a:pPr>
              <a:lnSpc>
                <a:spcPts val="1435"/>
              </a:lnSpc>
            </a:pPr>
            <a:endParaRPr lang="en-US" sz="1200" spc="-5" dirty="0" smtClean="0">
              <a:latin typeface="Courier New"/>
              <a:cs typeface="Courier New"/>
            </a:endParaRPr>
          </a:p>
          <a:p>
            <a:pPr>
              <a:lnSpc>
                <a:spcPts val="1435"/>
              </a:lnSpc>
            </a:pPr>
            <a:r>
              <a:rPr sz="1200" spc="-5" dirty="0" smtClean="0">
                <a:latin typeface="Courier New"/>
                <a:cs typeface="Courier New"/>
              </a:rPr>
              <a:t>canary</a:t>
            </a:r>
            <a:r>
              <a:rPr sz="1200" spc="5" dirty="0" smtClean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frame</a:t>
            </a:r>
          </a:p>
          <a:p>
            <a:pPr marL="367030">
              <a:lnSpc>
                <a:spcPts val="1435"/>
              </a:lnSpc>
              <a:tabLst>
                <a:tab pos="1287780" algn="l"/>
              </a:tabLst>
            </a:pPr>
            <a:r>
              <a:rPr sz="1200" dirty="0">
                <a:latin typeface="Courier New"/>
                <a:cs typeface="Courier New"/>
              </a:rPr>
              <a:t>[is_a	</a:t>
            </a: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bird,</a:t>
            </a:r>
            <a:endParaRPr sz="1200" dirty="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tabLst>
                <a:tab pos="1287780" algn="l"/>
              </a:tabLst>
            </a:pPr>
            <a:r>
              <a:rPr sz="1200" dirty="0">
                <a:latin typeface="Courier New"/>
                <a:cs typeface="Courier New"/>
              </a:rPr>
              <a:t>can	</a:t>
            </a: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sing,</a:t>
            </a:r>
            <a:endParaRPr sz="1200" dirty="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tabLst>
                <a:tab pos="1287780" algn="l"/>
              </a:tabLst>
            </a:pPr>
            <a:r>
              <a:rPr sz="1200" spc="5" dirty="0">
                <a:latin typeface="Courier New"/>
                <a:cs typeface="Courier New"/>
              </a:rPr>
              <a:t>is	:: </a:t>
            </a:r>
            <a:r>
              <a:rPr sz="1200" dirty="0">
                <a:latin typeface="Courier New"/>
                <a:cs typeface="Courier New"/>
              </a:rPr>
              <a:t>yellow].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ourier New"/>
              <a:cs typeface="Courier New"/>
            </a:endParaRPr>
          </a:p>
          <a:p>
            <a:pPr>
              <a:lnSpc>
                <a:spcPts val="1435"/>
              </a:lnSpc>
            </a:pPr>
            <a:r>
              <a:rPr sz="1200" dirty="0">
                <a:latin typeface="Courier New"/>
                <a:cs typeface="Courier New"/>
              </a:rPr>
              <a:t>ostrich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frame</a:t>
            </a:r>
            <a:endParaRPr sz="1200" dirty="0">
              <a:latin typeface="Courier New"/>
              <a:cs typeface="Courier New"/>
            </a:endParaRPr>
          </a:p>
          <a:p>
            <a:pPr marL="367030">
              <a:lnSpc>
                <a:spcPts val="1435"/>
              </a:lnSpc>
              <a:tabLst>
                <a:tab pos="1287780" algn="l"/>
              </a:tabLst>
            </a:pPr>
            <a:r>
              <a:rPr sz="1200" dirty="0">
                <a:latin typeface="Courier New"/>
                <a:cs typeface="Courier New"/>
              </a:rPr>
              <a:t>[is_a	</a:t>
            </a:r>
            <a:r>
              <a:rPr sz="1200" spc="5" dirty="0">
                <a:latin typeface="Courier New"/>
                <a:cs typeface="Courier New"/>
              </a:rPr>
              <a:t>:: </a:t>
            </a:r>
            <a:r>
              <a:rPr sz="1200" spc="-5" dirty="0">
                <a:latin typeface="Courier New"/>
                <a:cs typeface="Courier New"/>
              </a:rPr>
              <a:t>bird,</a:t>
            </a:r>
            <a:endParaRPr sz="1200" dirty="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not(can) </a:t>
            </a: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fly,</a:t>
            </a:r>
          </a:p>
          <a:p>
            <a:pPr marL="458470">
              <a:lnSpc>
                <a:spcPct val="100000"/>
              </a:lnSpc>
              <a:tabLst>
                <a:tab pos="1287780" algn="l"/>
              </a:tabLst>
            </a:pPr>
            <a:r>
              <a:rPr sz="1200" spc="5" dirty="0">
                <a:latin typeface="Courier New"/>
                <a:cs typeface="Courier New"/>
              </a:rPr>
              <a:t>is	:: </a:t>
            </a:r>
            <a:r>
              <a:rPr sz="1200" dirty="0">
                <a:latin typeface="Courier New"/>
                <a:cs typeface="Courier New"/>
              </a:rPr>
              <a:t>tall].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3133" y="3935982"/>
            <a:ext cx="932180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35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bird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frame</a:t>
            </a:r>
            <a:endParaRPr sz="1200">
              <a:latin typeface="Courier New"/>
              <a:cs typeface="Courier New"/>
            </a:endParaRPr>
          </a:p>
          <a:p>
            <a:pPr marL="458470" marR="96520" indent="-91440">
              <a:lnSpc>
                <a:spcPts val="1440"/>
              </a:lnSpc>
              <a:spcBef>
                <a:spcPts val="40"/>
              </a:spcBef>
            </a:pPr>
            <a:r>
              <a:rPr sz="1200" spc="-5" dirty="0">
                <a:latin typeface="Courier New"/>
                <a:cs typeface="Courier New"/>
              </a:rPr>
              <a:t>[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s</a:t>
            </a:r>
            <a:r>
              <a:rPr sz="1200" spc="10" dirty="0">
                <a:latin typeface="Courier New"/>
                <a:cs typeface="Courier New"/>
              </a:rPr>
              <a:t>_</a:t>
            </a:r>
            <a:r>
              <a:rPr sz="1200" dirty="0">
                <a:latin typeface="Courier New"/>
                <a:cs typeface="Courier New"/>
              </a:rPr>
              <a:t>a  can  has  has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47" y="4117338"/>
            <a:ext cx="1210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animal,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fly,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wings,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feathers].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133" y="5030213"/>
            <a:ext cx="231457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fish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frame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  <a:tabLst>
                <a:tab pos="1287780" algn="l"/>
              </a:tabLst>
            </a:pPr>
            <a:r>
              <a:rPr sz="1200" dirty="0">
                <a:latin typeface="Courier New"/>
                <a:cs typeface="Courier New"/>
              </a:rPr>
              <a:t>[is_a	</a:t>
            </a: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animal].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>
              <a:lnSpc>
                <a:spcPts val="1435"/>
              </a:lnSpc>
            </a:pPr>
            <a:r>
              <a:rPr sz="1200" spc="-5" dirty="0">
                <a:latin typeface="Courier New"/>
                <a:cs typeface="Courier New"/>
              </a:rPr>
              <a:t>animal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frame</a:t>
            </a:r>
            <a:endParaRPr sz="1200">
              <a:latin typeface="Courier New"/>
              <a:cs typeface="Courier New"/>
            </a:endParaRPr>
          </a:p>
          <a:p>
            <a:pPr marL="367030">
              <a:lnSpc>
                <a:spcPts val="1435"/>
              </a:lnSpc>
              <a:tabLst>
                <a:tab pos="1287780" algn="l"/>
              </a:tabLst>
            </a:pPr>
            <a:r>
              <a:rPr sz="1200" dirty="0">
                <a:latin typeface="Courier New"/>
                <a:cs typeface="Courier New"/>
              </a:rPr>
              <a:t>[can	</a:t>
            </a: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breathe,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tabLst>
                <a:tab pos="1287780" algn="l"/>
              </a:tabLst>
            </a:pPr>
            <a:r>
              <a:rPr sz="1200" dirty="0">
                <a:latin typeface="Courier New"/>
                <a:cs typeface="Courier New"/>
              </a:rPr>
              <a:t>has	</a:t>
            </a: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skin,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tabLst>
                <a:tab pos="1287780" algn="l"/>
              </a:tabLst>
            </a:pPr>
            <a:r>
              <a:rPr sz="1200" dirty="0">
                <a:latin typeface="Courier New"/>
                <a:cs typeface="Courier New"/>
              </a:rPr>
              <a:t>can	</a:t>
            </a:r>
            <a:r>
              <a:rPr sz="1200" spc="5" dirty="0">
                <a:latin typeface="Courier New"/>
                <a:cs typeface="Courier New"/>
              </a:rPr>
              <a:t>::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move].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4415" y="1590547"/>
            <a:ext cx="205867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represent </a:t>
            </a: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3232CC"/>
                </a:solidFill>
                <a:latin typeface="Times New Roman"/>
                <a:cs typeface="Times New Roman"/>
              </a:rPr>
              <a:t>frame</a:t>
            </a:r>
            <a:r>
              <a:rPr sz="2000" spc="-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1510"/>
              </a:spcBef>
            </a:pPr>
            <a:r>
              <a:rPr sz="1800" spc="-10" dirty="0">
                <a:solidFill>
                  <a:srgbClr val="FF0032"/>
                </a:solidFill>
                <a:latin typeface="Courier New"/>
                <a:cs typeface="Courier New"/>
              </a:rPr>
              <a:t>Name</a:t>
            </a:r>
            <a:r>
              <a:rPr sz="1800" spc="-35" dirty="0">
                <a:solidFill>
                  <a:srgbClr val="FF0032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32"/>
                </a:solidFill>
                <a:latin typeface="Courier New"/>
                <a:cs typeface="Courier New"/>
              </a:rPr>
              <a:t>frame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62481" y="2464492"/>
          <a:ext cx="2655569" cy="1249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844"/>
                <a:gridCol w="408940"/>
                <a:gridCol w="1327785"/>
              </a:tblGrid>
              <a:tr h="294834">
                <a:tc>
                  <a:txBody>
                    <a:bodyPr/>
                    <a:lstStyle/>
                    <a:p>
                      <a:pPr marR="59055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Sl</a:t>
                      </a:r>
                      <a:r>
                        <a:rPr sz="1800" spc="-1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Filler1,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95299">
                <a:tc>
                  <a:txBody>
                    <a:bodyPr/>
                    <a:lstStyle/>
                    <a:p>
                      <a:pPr marR="59055" algn="r">
                        <a:lnSpc>
                          <a:spcPts val="2140"/>
                        </a:lnSpc>
                      </a:pP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Sl</a:t>
                      </a:r>
                      <a:r>
                        <a:rPr sz="1800" spc="-1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140"/>
                        </a:lnSpc>
                      </a:pP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40"/>
                        </a:lnSpc>
                      </a:pPr>
                      <a:r>
                        <a:rPr sz="1800" spc="-1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Filler2,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9426"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Sl</a:t>
                      </a:r>
                      <a:r>
                        <a:rPr sz="1800" spc="-1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10" dirty="0">
                          <a:solidFill>
                            <a:srgbClr val="FF0032"/>
                          </a:solidFill>
                          <a:latin typeface="Courier New"/>
                          <a:cs typeface="Courier New"/>
                        </a:rPr>
                        <a:t>FillerN].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034415" y="4146294"/>
            <a:ext cx="3689350" cy="6451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-635">
              <a:lnSpc>
                <a:spcPct val="103000"/>
              </a:lnSpc>
              <a:spcBef>
                <a:spcPts val="30"/>
              </a:spcBef>
            </a:pP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again, </a:t>
            </a: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use </a:t>
            </a:r>
            <a:r>
              <a:rPr sz="1800" spc="-10" dirty="0">
                <a:solidFill>
                  <a:srgbClr val="3232CC"/>
                </a:solidFill>
                <a:latin typeface="Courier New"/>
                <a:cs typeface="Courier New"/>
              </a:rPr>
              <a:t>not</a:t>
            </a:r>
            <a:r>
              <a:rPr sz="1800" spc="-61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to represent negative  relationships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Frame</a:t>
            </a:r>
            <a:r>
              <a:rPr spc="-5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361947"/>
            <a:ext cx="8574405" cy="522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Minsky saw </a:t>
            </a:r>
            <a:r>
              <a:rPr sz="2000" spc="-10" dirty="0">
                <a:latin typeface="Times New Roman"/>
                <a:cs typeface="Times New Roman"/>
              </a:rPr>
              <a:t>frames </a:t>
            </a:r>
            <a:r>
              <a:rPr sz="2000" spc="-5" dirty="0">
                <a:latin typeface="Times New Roman"/>
                <a:cs typeface="Times New Roman"/>
              </a:rPr>
              <a:t>as representing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perspective of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</a:t>
            </a:r>
            <a:endParaRPr sz="20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as the </a:t>
            </a:r>
            <a:r>
              <a:rPr sz="2000" dirty="0">
                <a:latin typeface="Times New Roman"/>
                <a:cs typeface="Times New Roman"/>
              </a:rPr>
              <a:t>point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view </a:t>
            </a:r>
            <a:r>
              <a:rPr sz="2000" spc="-5" dirty="0">
                <a:latin typeface="Times New Roman"/>
                <a:cs typeface="Times New Roman"/>
              </a:rPr>
              <a:t>changes, switch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frames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Language understanding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10" dirty="0">
                <a:latin typeface="Times New Roman"/>
                <a:cs typeface="Times New Roman"/>
              </a:rPr>
              <a:t>frames with </a:t>
            </a:r>
            <a:r>
              <a:rPr sz="2000" spc="-5" dirty="0">
                <a:latin typeface="Times New Roman"/>
                <a:cs typeface="Times New Roman"/>
              </a:rPr>
              <a:t>defaults </a:t>
            </a:r>
            <a:r>
              <a:rPr sz="2000" spc="-10" dirty="0">
                <a:latin typeface="Times New Roman"/>
                <a:cs typeface="Times New Roman"/>
              </a:rPr>
              <a:t>to "fill in </a:t>
            </a:r>
            <a:r>
              <a:rPr sz="2000" spc="-5" dirty="0">
                <a:latin typeface="Times New Roman"/>
                <a:cs typeface="Times New Roman"/>
              </a:rPr>
              <a:t>the blanks"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understanding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EXAMPLE: </a:t>
            </a:r>
            <a:r>
              <a:rPr sz="2000" spc="-10" dirty="0">
                <a:latin typeface="Times New Roman"/>
                <a:cs typeface="Times New Roman"/>
              </a:rPr>
              <a:t>"I </a:t>
            </a:r>
            <a:r>
              <a:rPr sz="2000" spc="-5" dirty="0">
                <a:latin typeface="Times New Roman"/>
                <a:cs typeface="Times New Roman"/>
              </a:rPr>
              <a:t>looked 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janitor's closet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…"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this creates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scene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your </a:t>
            </a:r>
            <a:r>
              <a:rPr sz="2000" spc="-10" dirty="0">
                <a:latin typeface="Times New Roman"/>
                <a:cs typeface="Times New Roman"/>
              </a:rPr>
              <a:t>imagination with slots </a:t>
            </a:r>
            <a:r>
              <a:rPr sz="2000" dirty="0">
                <a:latin typeface="Times New Roman"/>
                <a:cs typeface="Times New Roman"/>
              </a:rPr>
              <a:t>&amp; </a:t>
            </a:r>
            <a:r>
              <a:rPr sz="2000" spc="-5" dirty="0">
                <a:latin typeface="Times New Roman"/>
                <a:cs typeface="Times New Roman"/>
              </a:rPr>
              <a:t>default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fillers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Note: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frames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general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purpose, used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many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AI</a:t>
            </a:r>
            <a:r>
              <a:rPr sz="24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e.g., Lenat's AM represented concepts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frames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discovering new concepts,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10" dirty="0">
                <a:latin typeface="Times New Roman"/>
                <a:cs typeface="Times New Roman"/>
              </a:rPr>
              <a:t>frames </a:t>
            </a:r>
            <a:r>
              <a:rPr sz="2000" dirty="0">
                <a:latin typeface="Times New Roman"/>
                <a:cs typeface="Times New Roman"/>
              </a:rPr>
              <a:t>were </a:t>
            </a:r>
            <a:r>
              <a:rPr sz="2000" spc="-5" dirty="0">
                <a:latin typeface="Times New Roman"/>
                <a:cs typeface="Times New Roman"/>
              </a:rPr>
              <a:t>created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slots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8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MIT research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frames </a:t>
            </a:r>
            <a:r>
              <a:rPr sz="2000" spc="-5" dirty="0">
                <a:latin typeface="Times New Roman"/>
                <a:cs typeface="Times New Roman"/>
              </a:rPr>
              <a:t>(and </a:t>
            </a:r>
            <a:r>
              <a:rPr sz="2000" spc="-10" dirty="0">
                <a:latin typeface="Times New Roman"/>
                <a:cs typeface="Times New Roman"/>
              </a:rPr>
              <a:t>similar </a:t>
            </a:r>
            <a:r>
              <a:rPr sz="2000" spc="-5" dirty="0">
                <a:latin typeface="Times New Roman"/>
                <a:cs typeface="Times New Roman"/>
              </a:rPr>
              <a:t>research at </a:t>
            </a:r>
            <a:r>
              <a:rPr sz="2000" dirty="0">
                <a:latin typeface="Times New Roman"/>
                <a:cs typeface="Times New Roman"/>
              </a:rPr>
              <a:t>XEROX </a:t>
            </a:r>
            <a:r>
              <a:rPr sz="2000" spc="-5" dirty="0">
                <a:latin typeface="Times New Roman"/>
                <a:cs typeface="Times New Roman"/>
              </a:rPr>
              <a:t>PARC) led to  object-oriented </a:t>
            </a:r>
            <a:r>
              <a:rPr sz="2000" spc="-10" dirty="0">
                <a:latin typeface="Times New Roman"/>
                <a:cs typeface="Times New Roman"/>
              </a:rPr>
              <a:t>programming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OOP </a:t>
            </a:r>
            <a:r>
              <a:rPr sz="2000" spc="-5" dirty="0">
                <a:latin typeface="Times New Roman"/>
                <a:cs typeface="Times New Roman"/>
              </a:rPr>
              <a:t>approach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357" y="456692"/>
            <a:ext cx="1336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Frames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609977" y="1339595"/>
            <a:ext cx="1550035" cy="3263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95"/>
              </a:spcBef>
            </a:pPr>
            <a:r>
              <a:rPr sz="1700" b="1" spc="-85" dirty="0">
                <a:latin typeface="Arial"/>
                <a:cs typeface="Arial"/>
              </a:rPr>
              <a:t>Animals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0957" y="1746504"/>
            <a:ext cx="666115" cy="2438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1789"/>
              </a:lnSpc>
            </a:pPr>
            <a:r>
              <a:rPr sz="1500" b="1" spc="-65" dirty="0">
                <a:latin typeface="Arial"/>
                <a:cs typeface="Arial"/>
              </a:rPr>
              <a:t>Alive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0957" y="1990344"/>
            <a:ext cx="666115" cy="2425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789"/>
              </a:lnSpc>
            </a:pPr>
            <a:r>
              <a:rPr sz="1500" b="1" spc="-50" dirty="0">
                <a:latin typeface="Arial"/>
                <a:cs typeface="Arial"/>
              </a:rPr>
              <a:t>Flies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9977" y="1665732"/>
            <a:ext cx="1550035" cy="64960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033144" marR="382905" indent="8890" algn="r">
              <a:lnSpc>
                <a:spcPct val="119300"/>
              </a:lnSpc>
              <a:spcBef>
                <a:spcPts val="190"/>
              </a:spcBef>
            </a:pPr>
            <a:r>
              <a:rPr sz="1500" spc="25" dirty="0">
                <a:latin typeface="Tahoma"/>
                <a:cs typeface="Tahoma"/>
              </a:rPr>
              <a:t>T  </a:t>
            </a:r>
            <a:r>
              <a:rPr sz="1500" spc="90" dirty="0">
                <a:latin typeface="Tahoma"/>
                <a:cs typeface="Tahoma"/>
              </a:rPr>
              <a:t>F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3657" y="2884931"/>
            <a:ext cx="1553210" cy="3232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80"/>
              </a:spcBef>
            </a:pPr>
            <a:r>
              <a:rPr sz="1700" b="1" spc="-95" dirty="0">
                <a:latin typeface="Arial"/>
                <a:cs typeface="Arial"/>
              </a:rPr>
              <a:t>Birds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4638" y="3290315"/>
            <a:ext cx="666115" cy="2438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1789"/>
              </a:lnSpc>
            </a:pPr>
            <a:r>
              <a:rPr sz="1500" b="1" spc="-60" dirty="0">
                <a:latin typeface="Arial"/>
                <a:cs typeface="Arial"/>
              </a:rPr>
              <a:t>Legs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4638" y="3534155"/>
            <a:ext cx="666115" cy="2438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789"/>
              </a:lnSpc>
            </a:pPr>
            <a:r>
              <a:rPr sz="1500" b="1" spc="-50" dirty="0">
                <a:latin typeface="Arial"/>
                <a:cs typeface="Arial"/>
              </a:rPr>
              <a:t>Flies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3657" y="3208019"/>
            <a:ext cx="1553210" cy="6508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043940">
              <a:lnSpc>
                <a:spcPct val="100000"/>
              </a:lnSpc>
              <a:spcBef>
                <a:spcPts val="550"/>
              </a:spcBef>
            </a:pPr>
            <a:r>
              <a:rPr sz="1500" spc="135" dirty="0">
                <a:latin typeface="Tahoma"/>
                <a:cs typeface="Tahoma"/>
              </a:rPr>
              <a:t>2</a:t>
            </a:r>
            <a:endParaRPr sz="1500">
              <a:latin typeface="Tahoma"/>
              <a:cs typeface="Tahoma"/>
            </a:endParaRPr>
          </a:p>
          <a:p>
            <a:pPr marL="1036319">
              <a:lnSpc>
                <a:spcPct val="100000"/>
              </a:lnSpc>
              <a:spcBef>
                <a:spcPts val="350"/>
              </a:spcBef>
            </a:pPr>
            <a:r>
              <a:rPr sz="1500" spc="40" dirty="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7925" y="2884931"/>
            <a:ext cx="1550035" cy="974090"/>
          </a:xfrm>
          <a:custGeom>
            <a:avLst/>
            <a:gdLst/>
            <a:ahLst/>
            <a:cxnLst/>
            <a:rect l="l" t="t" r="r" b="b"/>
            <a:pathLst>
              <a:path w="1550034" h="974089">
                <a:moveTo>
                  <a:pt x="0" y="0"/>
                </a:moveTo>
                <a:lnTo>
                  <a:pt x="0" y="973835"/>
                </a:lnTo>
                <a:lnTo>
                  <a:pt x="1549907" y="973835"/>
                </a:lnTo>
                <a:lnTo>
                  <a:pt x="1549907" y="0"/>
                </a:lnTo>
                <a:lnTo>
                  <a:pt x="0" y="0"/>
                </a:lnTo>
                <a:close/>
              </a:path>
              <a:path w="1550034" h="974089">
                <a:moveTo>
                  <a:pt x="0" y="0"/>
                </a:moveTo>
                <a:lnTo>
                  <a:pt x="0" y="323087"/>
                </a:lnTo>
                <a:lnTo>
                  <a:pt x="1549907" y="323087"/>
                </a:lnTo>
                <a:lnTo>
                  <a:pt x="154990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7925" y="2884931"/>
            <a:ext cx="1550035" cy="32321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80"/>
              </a:spcBef>
            </a:pPr>
            <a:r>
              <a:rPr sz="1700" b="1" spc="-55" dirty="0">
                <a:latin typeface="Arial"/>
                <a:cs typeface="Arial"/>
              </a:rPr>
              <a:t>Mammals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8906" y="3265422"/>
            <a:ext cx="955675" cy="2692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80"/>
              </a:spcBef>
              <a:tabLst>
                <a:tab pos="821055" algn="l"/>
              </a:tabLst>
            </a:pPr>
            <a:r>
              <a:rPr sz="1500" b="1" spc="-80" dirty="0">
                <a:latin typeface="Arial"/>
                <a:cs typeface="Arial"/>
              </a:rPr>
              <a:t>L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spc="-80" dirty="0">
                <a:latin typeface="Arial"/>
                <a:cs typeface="Arial"/>
              </a:rPr>
              <a:t>g</a:t>
            </a:r>
            <a:r>
              <a:rPr sz="1500" b="1" spc="-8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2250" spc="202" baseline="3703" dirty="0">
                <a:latin typeface="Tahoma"/>
                <a:cs typeface="Tahoma"/>
              </a:rPr>
              <a:t>4</a:t>
            </a:r>
            <a:endParaRPr sz="2250" baseline="3703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4730" y="4427220"/>
            <a:ext cx="1550035" cy="977265"/>
          </a:xfrm>
          <a:custGeom>
            <a:avLst/>
            <a:gdLst/>
            <a:ahLst/>
            <a:cxnLst/>
            <a:rect l="l" t="t" r="r" b="b"/>
            <a:pathLst>
              <a:path w="1550035" h="977264">
                <a:moveTo>
                  <a:pt x="0" y="0"/>
                </a:moveTo>
                <a:lnTo>
                  <a:pt x="0" y="976883"/>
                </a:lnTo>
                <a:lnTo>
                  <a:pt x="1549907" y="976883"/>
                </a:lnTo>
                <a:lnTo>
                  <a:pt x="1549907" y="0"/>
                </a:lnTo>
                <a:lnTo>
                  <a:pt x="0" y="0"/>
                </a:lnTo>
                <a:close/>
              </a:path>
              <a:path w="1550035" h="977264">
                <a:moveTo>
                  <a:pt x="0" y="0"/>
                </a:moveTo>
                <a:lnTo>
                  <a:pt x="0" y="326135"/>
                </a:lnTo>
                <a:lnTo>
                  <a:pt x="1549907" y="326135"/>
                </a:lnTo>
                <a:lnTo>
                  <a:pt x="154990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44730" y="4427220"/>
            <a:ext cx="1550035" cy="3263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95"/>
              </a:spcBef>
            </a:pPr>
            <a:r>
              <a:rPr sz="1700" b="1" spc="-75" dirty="0">
                <a:latin typeface="Arial"/>
                <a:cs typeface="Arial"/>
              </a:rPr>
              <a:t>Penguins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4186" y="4809233"/>
            <a:ext cx="946785" cy="2692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80"/>
              </a:spcBef>
              <a:tabLst>
                <a:tab pos="822325" algn="l"/>
              </a:tabLst>
            </a:pPr>
            <a:r>
              <a:rPr sz="1500" b="1" spc="-5" dirty="0">
                <a:latin typeface="Arial"/>
                <a:cs typeface="Arial"/>
              </a:rPr>
              <a:t>F</a:t>
            </a:r>
            <a:r>
              <a:rPr sz="1500" b="1" spc="-85" dirty="0">
                <a:latin typeface="Arial"/>
                <a:cs typeface="Arial"/>
              </a:rPr>
              <a:t>li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spc="-8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2250" spc="135" baseline="3703" dirty="0">
                <a:latin typeface="Tahoma"/>
                <a:cs typeface="Tahoma"/>
              </a:rPr>
              <a:t>F</a:t>
            </a:r>
            <a:endParaRPr sz="2250" baseline="3703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54757" y="4427220"/>
            <a:ext cx="1553210" cy="977265"/>
          </a:xfrm>
          <a:custGeom>
            <a:avLst/>
            <a:gdLst/>
            <a:ahLst/>
            <a:cxnLst/>
            <a:rect l="l" t="t" r="r" b="b"/>
            <a:pathLst>
              <a:path w="1553210" h="977264">
                <a:moveTo>
                  <a:pt x="0" y="0"/>
                </a:moveTo>
                <a:lnTo>
                  <a:pt x="0" y="976883"/>
                </a:lnTo>
                <a:lnTo>
                  <a:pt x="1552955" y="976883"/>
                </a:lnTo>
                <a:lnTo>
                  <a:pt x="1552955" y="0"/>
                </a:lnTo>
                <a:lnTo>
                  <a:pt x="0" y="0"/>
                </a:lnTo>
                <a:close/>
              </a:path>
              <a:path w="1553210" h="977264">
                <a:moveTo>
                  <a:pt x="0" y="0"/>
                </a:moveTo>
                <a:lnTo>
                  <a:pt x="0" y="326135"/>
                </a:lnTo>
                <a:lnTo>
                  <a:pt x="1552955" y="326135"/>
                </a:lnTo>
                <a:lnTo>
                  <a:pt x="155295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54757" y="4427220"/>
            <a:ext cx="1553210" cy="3263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1700" b="1" spc="-50" dirty="0">
                <a:latin typeface="Arial"/>
                <a:cs typeface="Arial"/>
              </a:rPr>
              <a:t>Cats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00550" y="4427220"/>
            <a:ext cx="1550035" cy="3263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700" b="1" spc="-70" dirty="0">
                <a:latin typeface="Arial"/>
                <a:cs typeface="Arial"/>
              </a:rPr>
              <a:t>Bats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23053" y="4834127"/>
            <a:ext cx="664845" cy="2438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789"/>
              </a:lnSpc>
            </a:pPr>
            <a:r>
              <a:rPr sz="1500" b="1" spc="-60" dirty="0">
                <a:latin typeface="Arial"/>
                <a:cs typeface="Arial"/>
              </a:rPr>
              <a:t>Legs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3053" y="5077967"/>
            <a:ext cx="664845" cy="245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1789"/>
              </a:lnSpc>
            </a:pPr>
            <a:r>
              <a:rPr sz="1500" b="1" spc="-50" dirty="0">
                <a:latin typeface="Arial"/>
                <a:cs typeface="Arial"/>
              </a:rPr>
              <a:t>Flies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0550" y="4753355"/>
            <a:ext cx="1550035" cy="6508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042035">
              <a:lnSpc>
                <a:spcPct val="100000"/>
              </a:lnSpc>
              <a:spcBef>
                <a:spcPts val="540"/>
              </a:spcBef>
            </a:pPr>
            <a:r>
              <a:rPr sz="1500" spc="135" dirty="0">
                <a:latin typeface="Tahoma"/>
                <a:cs typeface="Tahoma"/>
              </a:rPr>
              <a:t>2</a:t>
            </a:r>
            <a:endParaRPr sz="1500">
              <a:latin typeface="Tahoma"/>
              <a:cs typeface="Tahoma"/>
            </a:endParaRPr>
          </a:p>
          <a:p>
            <a:pPr marL="1033144">
              <a:lnSpc>
                <a:spcPct val="100000"/>
              </a:lnSpc>
              <a:spcBef>
                <a:spcPts val="359"/>
              </a:spcBef>
            </a:pPr>
            <a:r>
              <a:rPr sz="1500" spc="40" dirty="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4730" y="5972555"/>
            <a:ext cx="1550035" cy="32512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80"/>
              </a:spcBef>
            </a:pPr>
            <a:r>
              <a:rPr sz="1700" b="1" spc="-70" dirty="0">
                <a:latin typeface="Arial"/>
                <a:cs typeface="Arial"/>
              </a:rPr>
              <a:t>Opus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4186" y="6377939"/>
            <a:ext cx="666115" cy="245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789"/>
              </a:lnSpc>
            </a:pPr>
            <a:r>
              <a:rPr sz="1500" b="1" spc="-20" dirty="0"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4186" y="6623303"/>
            <a:ext cx="666115" cy="2425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789"/>
              </a:lnSpc>
            </a:pPr>
            <a:r>
              <a:rPr sz="1500" b="1" spc="-55" dirty="0">
                <a:latin typeface="Arial"/>
                <a:cs typeface="Arial"/>
              </a:rPr>
              <a:t>Friend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44730" y="6297167"/>
            <a:ext cx="1550035" cy="64960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41275" algn="r">
              <a:lnSpc>
                <a:spcPct val="100000"/>
              </a:lnSpc>
              <a:spcBef>
                <a:spcPts val="490"/>
              </a:spcBef>
            </a:pPr>
            <a:r>
              <a:rPr sz="1500" b="1" spc="5" dirty="0">
                <a:latin typeface="Arial"/>
                <a:cs typeface="Arial"/>
              </a:rPr>
              <a:t>O</a:t>
            </a:r>
            <a:r>
              <a:rPr sz="1500" b="1" spc="-80" dirty="0">
                <a:latin typeface="Arial"/>
                <a:cs typeface="Arial"/>
              </a:rPr>
              <a:t>pu</a:t>
            </a:r>
            <a:r>
              <a:rPr sz="1500" b="1" spc="-85" dirty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54757" y="5972555"/>
            <a:ext cx="1553210" cy="974090"/>
          </a:xfrm>
          <a:custGeom>
            <a:avLst/>
            <a:gdLst/>
            <a:ahLst/>
            <a:cxnLst/>
            <a:rect l="l" t="t" r="r" b="b"/>
            <a:pathLst>
              <a:path w="1553210" h="974090">
                <a:moveTo>
                  <a:pt x="0" y="0"/>
                </a:moveTo>
                <a:lnTo>
                  <a:pt x="0" y="973835"/>
                </a:lnTo>
                <a:lnTo>
                  <a:pt x="1552955" y="973835"/>
                </a:lnTo>
                <a:lnTo>
                  <a:pt x="1552955" y="0"/>
                </a:lnTo>
                <a:lnTo>
                  <a:pt x="0" y="0"/>
                </a:lnTo>
                <a:close/>
              </a:path>
              <a:path w="1553210" h="974090">
                <a:moveTo>
                  <a:pt x="0" y="0"/>
                </a:moveTo>
                <a:lnTo>
                  <a:pt x="0" y="324611"/>
                </a:lnTo>
                <a:lnTo>
                  <a:pt x="1552955" y="324611"/>
                </a:lnTo>
                <a:lnTo>
                  <a:pt x="155295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54757" y="5972555"/>
            <a:ext cx="1553210" cy="32512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700" b="1" spc="-100" dirty="0">
                <a:latin typeface="Arial"/>
                <a:cs typeface="Arial"/>
              </a:rPr>
              <a:t>Bill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77262" y="6377939"/>
            <a:ext cx="666115" cy="245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789"/>
              </a:lnSpc>
            </a:pPr>
            <a:r>
              <a:rPr sz="1500" b="1" spc="-20" dirty="0"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77262" y="6623303"/>
            <a:ext cx="666115" cy="242570"/>
          </a:xfrm>
          <a:custGeom>
            <a:avLst/>
            <a:gdLst/>
            <a:ahLst/>
            <a:cxnLst/>
            <a:rect l="l" t="t" r="r" b="b"/>
            <a:pathLst>
              <a:path w="666114" h="242570">
                <a:moveTo>
                  <a:pt x="0" y="0"/>
                </a:moveTo>
                <a:lnTo>
                  <a:pt x="0" y="242315"/>
                </a:lnTo>
                <a:lnTo>
                  <a:pt x="665987" y="242315"/>
                </a:lnTo>
                <a:lnTo>
                  <a:pt x="66598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39751" y="6609077"/>
            <a:ext cx="554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F</a:t>
            </a:r>
            <a:r>
              <a:rPr sz="1500" b="1" spc="-85" dirty="0">
                <a:latin typeface="Arial"/>
                <a:cs typeface="Arial"/>
              </a:rPr>
              <a:t>ri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spc="-80" dirty="0">
                <a:latin typeface="Arial"/>
                <a:cs typeface="Arial"/>
              </a:rPr>
              <a:t>n</a:t>
            </a:r>
            <a:r>
              <a:rPr sz="1500" b="1" spc="-85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00226" y="6346949"/>
            <a:ext cx="2686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90" dirty="0">
                <a:latin typeface="Arial"/>
                <a:cs typeface="Arial"/>
              </a:rPr>
              <a:t>B</a:t>
            </a:r>
            <a:r>
              <a:rPr sz="1500" b="1" spc="-75" dirty="0">
                <a:latin typeface="Arial"/>
                <a:cs typeface="Arial"/>
              </a:rPr>
              <a:t>i</a:t>
            </a:r>
            <a:r>
              <a:rPr sz="1500" b="1" spc="-85" dirty="0">
                <a:latin typeface="Arial"/>
                <a:cs typeface="Arial"/>
              </a:rPr>
              <a:t>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00550" y="5972555"/>
            <a:ext cx="1550035" cy="32512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0"/>
              </a:spcBef>
            </a:pPr>
            <a:r>
              <a:rPr sz="1700" b="1" spc="-30" dirty="0">
                <a:latin typeface="Arial"/>
                <a:cs typeface="Arial"/>
              </a:rPr>
              <a:t>Pat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23053" y="6377939"/>
            <a:ext cx="664845" cy="245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789"/>
              </a:lnSpc>
            </a:pPr>
            <a:r>
              <a:rPr sz="1500" b="1" spc="-20" dirty="0"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00550" y="6297167"/>
            <a:ext cx="1550035" cy="64960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212090" algn="r">
              <a:lnSpc>
                <a:spcPct val="100000"/>
              </a:lnSpc>
              <a:spcBef>
                <a:spcPts val="490"/>
              </a:spcBef>
            </a:pPr>
            <a:r>
              <a:rPr sz="1500" b="1" spc="-5" dirty="0">
                <a:latin typeface="Arial"/>
                <a:cs typeface="Arial"/>
              </a:rPr>
              <a:t>P</a:t>
            </a:r>
            <a:r>
              <a:rPr sz="1500" b="1" spc="15" dirty="0">
                <a:latin typeface="Arial"/>
                <a:cs typeface="Arial"/>
              </a:rPr>
              <a:t>a</a:t>
            </a:r>
            <a:r>
              <a:rPr sz="1500" b="1" spc="-85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79293" y="3858780"/>
            <a:ext cx="965200" cy="2118360"/>
          </a:xfrm>
          <a:custGeom>
            <a:avLst/>
            <a:gdLst/>
            <a:ahLst/>
            <a:cxnLst/>
            <a:rect l="l" t="t" r="r" b="b"/>
            <a:pathLst>
              <a:path w="965200" h="2118360">
                <a:moveTo>
                  <a:pt x="115824" y="1671828"/>
                </a:moveTo>
                <a:lnTo>
                  <a:pt x="77724" y="1545336"/>
                </a:lnTo>
                <a:lnTo>
                  <a:pt x="39624" y="1671828"/>
                </a:lnTo>
                <a:lnTo>
                  <a:pt x="73152" y="1671828"/>
                </a:lnTo>
                <a:lnTo>
                  <a:pt x="73152" y="2113788"/>
                </a:lnTo>
                <a:lnTo>
                  <a:pt x="74676" y="2116836"/>
                </a:lnTo>
                <a:lnTo>
                  <a:pt x="77724" y="2118360"/>
                </a:lnTo>
                <a:lnTo>
                  <a:pt x="80772" y="2116836"/>
                </a:lnTo>
                <a:lnTo>
                  <a:pt x="82296" y="2113788"/>
                </a:lnTo>
                <a:lnTo>
                  <a:pt x="82296" y="1671828"/>
                </a:lnTo>
                <a:lnTo>
                  <a:pt x="115824" y="1671828"/>
                </a:lnTo>
                <a:close/>
              </a:path>
              <a:path w="965200" h="2118360">
                <a:moveTo>
                  <a:pt x="964692" y="0"/>
                </a:moveTo>
                <a:lnTo>
                  <a:pt x="836676" y="32004"/>
                </a:lnTo>
                <a:lnTo>
                  <a:pt x="853579" y="61074"/>
                </a:lnTo>
                <a:lnTo>
                  <a:pt x="1524" y="563880"/>
                </a:lnTo>
                <a:lnTo>
                  <a:pt x="0" y="566928"/>
                </a:lnTo>
                <a:lnTo>
                  <a:pt x="0" y="571500"/>
                </a:lnTo>
                <a:lnTo>
                  <a:pt x="3048" y="573024"/>
                </a:lnTo>
                <a:lnTo>
                  <a:pt x="7620" y="573024"/>
                </a:lnTo>
                <a:lnTo>
                  <a:pt x="858062" y="68770"/>
                </a:lnTo>
                <a:lnTo>
                  <a:pt x="871728" y="92290"/>
                </a:lnTo>
                <a:lnTo>
                  <a:pt x="874776" y="97536"/>
                </a:lnTo>
                <a:lnTo>
                  <a:pt x="964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18917" y="2314968"/>
            <a:ext cx="4730750" cy="4881880"/>
          </a:xfrm>
          <a:custGeom>
            <a:avLst/>
            <a:gdLst/>
            <a:ahLst/>
            <a:cxnLst/>
            <a:rect l="l" t="t" r="r" b="b"/>
            <a:pathLst>
              <a:path w="4730750" h="4881880">
                <a:moveTo>
                  <a:pt x="76200" y="4759452"/>
                </a:moveTo>
                <a:lnTo>
                  <a:pt x="38100" y="4632960"/>
                </a:lnTo>
                <a:lnTo>
                  <a:pt x="0" y="4759452"/>
                </a:lnTo>
                <a:lnTo>
                  <a:pt x="33528" y="4759452"/>
                </a:lnTo>
                <a:lnTo>
                  <a:pt x="33528" y="4811268"/>
                </a:lnTo>
                <a:lnTo>
                  <a:pt x="35052" y="4814316"/>
                </a:lnTo>
                <a:lnTo>
                  <a:pt x="38100" y="4815840"/>
                </a:lnTo>
                <a:lnTo>
                  <a:pt x="41148" y="4814316"/>
                </a:lnTo>
                <a:lnTo>
                  <a:pt x="42672" y="4811268"/>
                </a:lnTo>
                <a:lnTo>
                  <a:pt x="42672" y="4759452"/>
                </a:lnTo>
                <a:lnTo>
                  <a:pt x="76200" y="4759452"/>
                </a:lnTo>
                <a:close/>
              </a:path>
              <a:path w="4730750" h="4881880">
                <a:moveTo>
                  <a:pt x="82296" y="4876800"/>
                </a:moveTo>
                <a:lnTo>
                  <a:pt x="80772" y="4872228"/>
                </a:lnTo>
                <a:lnTo>
                  <a:pt x="77724" y="4870704"/>
                </a:lnTo>
                <a:lnTo>
                  <a:pt x="42672" y="4870704"/>
                </a:lnTo>
                <a:lnTo>
                  <a:pt x="42672" y="4849368"/>
                </a:lnTo>
                <a:lnTo>
                  <a:pt x="41148" y="4846320"/>
                </a:lnTo>
                <a:lnTo>
                  <a:pt x="38100" y="4844796"/>
                </a:lnTo>
                <a:lnTo>
                  <a:pt x="35052" y="4846320"/>
                </a:lnTo>
                <a:lnTo>
                  <a:pt x="33528" y="4849368"/>
                </a:lnTo>
                <a:lnTo>
                  <a:pt x="33528" y="4876800"/>
                </a:lnTo>
                <a:lnTo>
                  <a:pt x="35052" y="4879848"/>
                </a:lnTo>
                <a:lnTo>
                  <a:pt x="38100" y="4881372"/>
                </a:lnTo>
                <a:lnTo>
                  <a:pt x="42672" y="4881372"/>
                </a:lnTo>
                <a:lnTo>
                  <a:pt x="77724" y="4881372"/>
                </a:lnTo>
                <a:lnTo>
                  <a:pt x="80772" y="4879848"/>
                </a:lnTo>
                <a:lnTo>
                  <a:pt x="82296" y="4876800"/>
                </a:lnTo>
                <a:close/>
              </a:path>
              <a:path w="4730750" h="4881880">
                <a:moveTo>
                  <a:pt x="187452" y="4876800"/>
                </a:moveTo>
                <a:lnTo>
                  <a:pt x="185928" y="4872228"/>
                </a:lnTo>
                <a:lnTo>
                  <a:pt x="182880" y="4870704"/>
                </a:lnTo>
                <a:lnTo>
                  <a:pt x="115824" y="4870704"/>
                </a:lnTo>
                <a:lnTo>
                  <a:pt x="112776" y="4872228"/>
                </a:lnTo>
                <a:lnTo>
                  <a:pt x="111252" y="4876800"/>
                </a:lnTo>
                <a:lnTo>
                  <a:pt x="112776" y="4879848"/>
                </a:lnTo>
                <a:lnTo>
                  <a:pt x="115824" y="4881372"/>
                </a:lnTo>
                <a:lnTo>
                  <a:pt x="182880" y="4881372"/>
                </a:lnTo>
                <a:lnTo>
                  <a:pt x="185928" y="4879848"/>
                </a:lnTo>
                <a:lnTo>
                  <a:pt x="187452" y="4876800"/>
                </a:lnTo>
                <a:close/>
              </a:path>
              <a:path w="4730750" h="4881880">
                <a:moveTo>
                  <a:pt x="292608" y="4876800"/>
                </a:moveTo>
                <a:lnTo>
                  <a:pt x="291084" y="4872228"/>
                </a:lnTo>
                <a:lnTo>
                  <a:pt x="286512" y="4870704"/>
                </a:lnTo>
                <a:lnTo>
                  <a:pt x="220980" y="4870704"/>
                </a:lnTo>
                <a:lnTo>
                  <a:pt x="216408" y="4872228"/>
                </a:lnTo>
                <a:lnTo>
                  <a:pt x="216408" y="4879848"/>
                </a:lnTo>
                <a:lnTo>
                  <a:pt x="220980" y="4881372"/>
                </a:lnTo>
                <a:lnTo>
                  <a:pt x="286512" y="4881372"/>
                </a:lnTo>
                <a:lnTo>
                  <a:pt x="291084" y="4879848"/>
                </a:lnTo>
                <a:lnTo>
                  <a:pt x="292608" y="4876800"/>
                </a:lnTo>
                <a:close/>
              </a:path>
              <a:path w="4730750" h="4881880">
                <a:moveTo>
                  <a:pt x="396240" y="4876800"/>
                </a:moveTo>
                <a:lnTo>
                  <a:pt x="394716" y="4872228"/>
                </a:lnTo>
                <a:lnTo>
                  <a:pt x="391668" y="4870704"/>
                </a:lnTo>
                <a:lnTo>
                  <a:pt x="324612" y="4870704"/>
                </a:lnTo>
                <a:lnTo>
                  <a:pt x="321564" y="4872228"/>
                </a:lnTo>
                <a:lnTo>
                  <a:pt x="320040" y="4876800"/>
                </a:lnTo>
                <a:lnTo>
                  <a:pt x="321564" y="4879848"/>
                </a:lnTo>
                <a:lnTo>
                  <a:pt x="324612" y="4881372"/>
                </a:lnTo>
                <a:lnTo>
                  <a:pt x="391668" y="4881372"/>
                </a:lnTo>
                <a:lnTo>
                  <a:pt x="394716" y="4879848"/>
                </a:lnTo>
                <a:lnTo>
                  <a:pt x="396240" y="4876800"/>
                </a:lnTo>
                <a:close/>
              </a:path>
              <a:path w="4730750" h="4881880">
                <a:moveTo>
                  <a:pt x="501396" y="4876800"/>
                </a:moveTo>
                <a:lnTo>
                  <a:pt x="499872" y="4872228"/>
                </a:lnTo>
                <a:lnTo>
                  <a:pt x="496824" y="4870704"/>
                </a:lnTo>
                <a:lnTo>
                  <a:pt x="429768" y="4870704"/>
                </a:lnTo>
                <a:lnTo>
                  <a:pt x="426720" y="4872228"/>
                </a:lnTo>
                <a:lnTo>
                  <a:pt x="425196" y="4876800"/>
                </a:lnTo>
                <a:lnTo>
                  <a:pt x="426720" y="4879848"/>
                </a:lnTo>
                <a:lnTo>
                  <a:pt x="429768" y="4881372"/>
                </a:lnTo>
                <a:lnTo>
                  <a:pt x="496824" y="4881372"/>
                </a:lnTo>
                <a:lnTo>
                  <a:pt x="499872" y="4879848"/>
                </a:lnTo>
                <a:lnTo>
                  <a:pt x="501396" y="4876800"/>
                </a:lnTo>
                <a:close/>
              </a:path>
              <a:path w="4730750" h="4881880">
                <a:moveTo>
                  <a:pt x="553212" y="4466844"/>
                </a:moveTo>
                <a:lnTo>
                  <a:pt x="548640" y="4465320"/>
                </a:lnTo>
                <a:lnTo>
                  <a:pt x="483108" y="4465320"/>
                </a:lnTo>
                <a:lnTo>
                  <a:pt x="478536" y="4466844"/>
                </a:lnTo>
                <a:lnTo>
                  <a:pt x="477012" y="4469892"/>
                </a:lnTo>
                <a:lnTo>
                  <a:pt x="478536" y="4472940"/>
                </a:lnTo>
                <a:lnTo>
                  <a:pt x="483108" y="4474464"/>
                </a:lnTo>
                <a:lnTo>
                  <a:pt x="548640" y="4474464"/>
                </a:lnTo>
                <a:lnTo>
                  <a:pt x="553212" y="4472940"/>
                </a:lnTo>
                <a:lnTo>
                  <a:pt x="553212" y="4466844"/>
                </a:lnTo>
                <a:close/>
              </a:path>
              <a:path w="4730750" h="4881880">
                <a:moveTo>
                  <a:pt x="606552" y="4876800"/>
                </a:moveTo>
                <a:lnTo>
                  <a:pt x="605028" y="4872228"/>
                </a:lnTo>
                <a:lnTo>
                  <a:pt x="601980" y="4870704"/>
                </a:lnTo>
                <a:lnTo>
                  <a:pt x="534924" y="4870704"/>
                </a:lnTo>
                <a:lnTo>
                  <a:pt x="531876" y="4872228"/>
                </a:lnTo>
                <a:lnTo>
                  <a:pt x="530352" y="4876800"/>
                </a:lnTo>
                <a:lnTo>
                  <a:pt x="531876" y="4879848"/>
                </a:lnTo>
                <a:lnTo>
                  <a:pt x="534924" y="4881372"/>
                </a:lnTo>
                <a:lnTo>
                  <a:pt x="601980" y="4881372"/>
                </a:lnTo>
                <a:lnTo>
                  <a:pt x="605028" y="4879848"/>
                </a:lnTo>
                <a:lnTo>
                  <a:pt x="606552" y="4876800"/>
                </a:lnTo>
                <a:close/>
              </a:path>
              <a:path w="4730750" h="4881880">
                <a:moveTo>
                  <a:pt x="658368" y="4469892"/>
                </a:moveTo>
                <a:lnTo>
                  <a:pt x="656844" y="4466844"/>
                </a:lnTo>
                <a:lnTo>
                  <a:pt x="653796" y="4465320"/>
                </a:lnTo>
                <a:lnTo>
                  <a:pt x="586740" y="4465320"/>
                </a:lnTo>
                <a:lnTo>
                  <a:pt x="583692" y="4466844"/>
                </a:lnTo>
                <a:lnTo>
                  <a:pt x="582168" y="4469892"/>
                </a:lnTo>
                <a:lnTo>
                  <a:pt x="583692" y="4472940"/>
                </a:lnTo>
                <a:lnTo>
                  <a:pt x="586740" y="4474464"/>
                </a:lnTo>
                <a:lnTo>
                  <a:pt x="653796" y="4474464"/>
                </a:lnTo>
                <a:lnTo>
                  <a:pt x="656844" y="4472940"/>
                </a:lnTo>
                <a:lnTo>
                  <a:pt x="658368" y="4469892"/>
                </a:lnTo>
                <a:close/>
              </a:path>
              <a:path w="4730750" h="4881880">
                <a:moveTo>
                  <a:pt x="711708" y="4876800"/>
                </a:moveTo>
                <a:lnTo>
                  <a:pt x="710184" y="4872228"/>
                </a:lnTo>
                <a:lnTo>
                  <a:pt x="705612" y="4870704"/>
                </a:lnTo>
                <a:lnTo>
                  <a:pt x="640080" y="4870704"/>
                </a:lnTo>
                <a:lnTo>
                  <a:pt x="635508" y="4872228"/>
                </a:lnTo>
                <a:lnTo>
                  <a:pt x="635508" y="4879848"/>
                </a:lnTo>
                <a:lnTo>
                  <a:pt x="640080" y="4881372"/>
                </a:lnTo>
                <a:lnTo>
                  <a:pt x="705612" y="4881372"/>
                </a:lnTo>
                <a:lnTo>
                  <a:pt x="710184" y="4879848"/>
                </a:lnTo>
                <a:lnTo>
                  <a:pt x="711708" y="4876800"/>
                </a:lnTo>
                <a:close/>
              </a:path>
              <a:path w="4730750" h="4881880">
                <a:moveTo>
                  <a:pt x="763524" y="4469892"/>
                </a:moveTo>
                <a:lnTo>
                  <a:pt x="762000" y="4466844"/>
                </a:lnTo>
                <a:lnTo>
                  <a:pt x="758952" y="4465320"/>
                </a:lnTo>
                <a:lnTo>
                  <a:pt x="691896" y="4465320"/>
                </a:lnTo>
                <a:lnTo>
                  <a:pt x="688848" y="4466844"/>
                </a:lnTo>
                <a:lnTo>
                  <a:pt x="687324" y="4469892"/>
                </a:lnTo>
                <a:lnTo>
                  <a:pt x="688848" y="4472940"/>
                </a:lnTo>
                <a:lnTo>
                  <a:pt x="691896" y="4474464"/>
                </a:lnTo>
                <a:lnTo>
                  <a:pt x="758952" y="4474464"/>
                </a:lnTo>
                <a:lnTo>
                  <a:pt x="762000" y="4472940"/>
                </a:lnTo>
                <a:lnTo>
                  <a:pt x="763524" y="4469892"/>
                </a:lnTo>
                <a:close/>
              </a:path>
              <a:path w="4730750" h="4881880">
                <a:moveTo>
                  <a:pt x="815340" y="4876800"/>
                </a:moveTo>
                <a:lnTo>
                  <a:pt x="813816" y="4872228"/>
                </a:lnTo>
                <a:lnTo>
                  <a:pt x="810768" y="4870704"/>
                </a:lnTo>
                <a:lnTo>
                  <a:pt x="743712" y="4870704"/>
                </a:lnTo>
                <a:lnTo>
                  <a:pt x="740664" y="4872228"/>
                </a:lnTo>
                <a:lnTo>
                  <a:pt x="739140" y="4876800"/>
                </a:lnTo>
                <a:lnTo>
                  <a:pt x="740664" y="4879848"/>
                </a:lnTo>
                <a:lnTo>
                  <a:pt x="743712" y="4881372"/>
                </a:lnTo>
                <a:lnTo>
                  <a:pt x="810768" y="4881372"/>
                </a:lnTo>
                <a:lnTo>
                  <a:pt x="813816" y="4879848"/>
                </a:lnTo>
                <a:lnTo>
                  <a:pt x="815340" y="4876800"/>
                </a:lnTo>
                <a:close/>
              </a:path>
              <a:path w="4730750" h="4881880">
                <a:moveTo>
                  <a:pt x="868680" y="4469892"/>
                </a:moveTo>
                <a:lnTo>
                  <a:pt x="867156" y="4466844"/>
                </a:lnTo>
                <a:lnTo>
                  <a:pt x="864108" y="4465320"/>
                </a:lnTo>
                <a:lnTo>
                  <a:pt x="797052" y="4465320"/>
                </a:lnTo>
                <a:lnTo>
                  <a:pt x="794004" y="4466844"/>
                </a:lnTo>
                <a:lnTo>
                  <a:pt x="792480" y="4469892"/>
                </a:lnTo>
                <a:lnTo>
                  <a:pt x="794004" y="4472940"/>
                </a:lnTo>
                <a:lnTo>
                  <a:pt x="797052" y="4474464"/>
                </a:lnTo>
                <a:lnTo>
                  <a:pt x="864108" y="4474464"/>
                </a:lnTo>
                <a:lnTo>
                  <a:pt x="867156" y="4472940"/>
                </a:lnTo>
                <a:lnTo>
                  <a:pt x="868680" y="4469892"/>
                </a:lnTo>
                <a:close/>
              </a:path>
              <a:path w="4730750" h="4881880">
                <a:moveTo>
                  <a:pt x="920496" y="4876800"/>
                </a:moveTo>
                <a:lnTo>
                  <a:pt x="918972" y="4872228"/>
                </a:lnTo>
                <a:lnTo>
                  <a:pt x="915924" y="4870704"/>
                </a:lnTo>
                <a:lnTo>
                  <a:pt x="848868" y="4870704"/>
                </a:lnTo>
                <a:lnTo>
                  <a:pt x="845820" y="4872228"/>
                </a:lnTo>
                <a:lnTo>
                  <a:pt x="844296" y="4876800"/>
                </a:lnTo>
                <a:lnTo>
                  <a:pt x="845820" y="4879848"/>
                </a:lnTo>
                <a:lnTo>
                  <a:pt x="848868" y="4881372"/>
                </a:lnTo>
                <a:lnTo>
                  <a:pt x="915924" y="4881372"/>
                </a:lnTo>
                <a:lnTo>
                  <a:pt x="918972" y="4879848"/>
                </a:lnTo>
                <a:lnTo>
                  <a:pt x="920496" y="4876800"/>
                </a:lnTo>
                <a:close/>
              </a:path>
              <a:path w="4730750" h="4881880">
                <a:moveTo>
                  <a:pt x="972312" y="4466844"/>
                </a:moveTo>
                <a:lnTo>
                  <a:pt x="967740" y="4465320"/>
                </a:lnTo>
                <a:lnTo>
                  <a:pt x="902208" y="4465320"/>
                </a:lnTo>
                <a:lnTo>
                  <a:pt x="897636" y="4466844"/>
                </a:lnTo>
                <a:lnTo>
                  <a:pt x="896112" y="4469892"/>
                </a:lnTo>
                <a:lnTo>
                  <a:pt x="897636" y="4472940"/>
                </a:lnTo>
                <a:lnTo>
                  <a:pt x="902208" y="4474464"/>
                </a:lnTo>
                <a:lnTo>
                  <a:pt x="967740" y="4474464"/>
                </a:lnTo>
                <a:lnTo>
                  <a:pt x="972312" y="4472940"/>
                </a:lnTo>
                <a:lnTo>
                  <a:pt x="972312" y="4466844"/>
                </a:lnTo>
                <a:close/>
              </a:path>
              <a:path w="4730750" h="4881880">
                <a:moveTo>
                  <a:pt x="1025652" y="4876800"/>
                </a:moveTo>
                <a:lnTo>
                  <a:pt x="1024128" y="4872228"/>
                </a:lnTo>
                <a:lnTo>
                  <a:pt x="1021080" y="4870704"/>
                </a:lnTo>
                <a:lnTo>
                  <a:pt x="954024" y="4870704"/>
                </a:lnTo>
                <a:lnTo>
                  <a:pt x="950976" y="4872228"/>
                </a:lnTo>
                <a:lnTo>
                  <a:pt x="949452" y="4876800"/>
                </a:lnTo>
                <a:lnTo>
                  <a:pt x="950976" y="4879848"/>
                </a:lnTo>
                <a:lnTo>
                  <a:pt x="954024" y="4881372"/>
                </a:lnTo>
                <a:lnTo>
                  <a:pt x="1021080" y="4881372"/>
                </a:lnTo>
                <a:lnTo>
                  <a:pt x="1024128" y="4879848"/>
                </a:lnTo>
                <a:lnTo>
                  <a:pt x="1025652" y="4876800"/>
                </a:lnTo>
                <a:close/>
              </a:path>
              <a:path w="4730750" h="4881880">
                <a:moveTo>
                  <a:pt x="1077468" y="4469892"/>
                </a:moveTo>
                <a:lnTo>
                  <a:pt x="1075944" y="4466844"/>
                </a:lnTo>
                <a:lnTo>
                  <a:pt x="1072896" y="4465320"/>
                </a:lnTo>
                <a:lnTo>
                  <a:pt x="1005840" y="4465320"/>
                </a:lnTo>
                <a:lnTo>
                  <a:pt x="1002792" y="4466844"/>
                </a:lnTo>
                <a:lnTo>
                  <a:pt x="1001268" y="4469892"/>
                </a:lnTo>
                <a:lnTo>
                  <a:pt x="1002792" y="4472940"/>
                </a:lnTo>
                <a:lnTo>
                  <a:pt x="1005840" y="4474464"/>
                </a:lnTo>
                <a:lnTo>
                  <a:pt x="1072896" y="4474464"/>
                </a:lnTo>
                <a:lnTo>
                  <a:pt x="1075944" y="4472940"/>
                </a:lnTo>
                <a:lnTo>
                  <a:pt x="1077468" y="4469892"/>
                </a:lnTo>
                <a:close/>
              </a:path>
              <a:path w="4730750" h="4881880">
                <a:moveTo>
                  <a:pt x="1130808" y="4876800"/>
                </a:moveTo>
                <a:lnTo>
                  <a:pt x="1129284" y="4872228"/>
                </a:lnTo>
                <a:lnTo>
                  <a:pt x="1124712" y="4870704"/>
                </a:lnTo>
                <a:lnTo>
                  <a:pt x="1059180" y="4870704"/>
                </a:lnTo>
                <a:lnTo>
                  <a:pt x="1054608" y="4872228"/>
                </a:lnTo>
                <a:lnTo>
                  <a:pt x="1054608" y="4879848"/>
                </a:lnTo>
                <a:lnTo>
                  <a:pt x="1059180" y="4881372"/>
                </a:lnTo>
                <a:lnTo>
                  <a:pt x="1124712" y="4881372"/>
                </a:lnTo>
                <a:lnTo>
                  <a:pt x="1129284" y="4879848"/>
                </a:lnTo>
                <a:lnTo>
                  <a:pt x="1130808" y="4876800"/>
                </a:lnTo>
                <a:close/>
              </a:path>
              <a:path w="4730750" h="4881880">
                <a:moveTo>
                  <a:pt x="1182624" y="4469892"/>
                </a:moveTo>
                <a:lnTo>
                  <a:pt x="1181100" y="4466844"/>
                </a:lnTo>
                <a:lnTo>
                  <a:pt x="1178052" y="4465320"/>
                </a:lnTo>
                <a:lnTo>
                  <a:pt x="1110996" y="4465320"/>
                </a:lnTo>
                <a:lnTo>
                  <a:pt x="1107948" y="4466844"/>
                </a:lnTo>
                <a:lnTo>
                  <a:pt x="1106424" y="4469892"/>
                </a:lnTo>
                <a:lnTo>
                  <a:pt x="1107948" y="4472940"/>
                </a:lnTo>
                <a:lnTo>
                  <a:pt x="1110996" y="4474464"/>
                </a:lnTo>
                <a:lnTo>
                  <a:pt x="1178052" y="4474464"/>
                </a:lnTo>
                <a:lnTo>
                  <a:pt x="1181100" y="4472940"/>
                </a:lnTo>
                <a:lnTo>
                  <a:pt x="1182624" y="4469892"/>
                </a:lnTo>
                <a:close/>
              </a:path>
              <a:path w="4730750" h="4881880">
                <a:moveTo>
                  <a:pt x="1234440" y="4876800"/>
                </a:moveTo>
                <a:lnTo>
                  <a:pt x="1232916" y="4872228"/>
                </a:lnTo>
                <a:lnTo>
                  <a:pt x="1229868" y="4870704"/>
                </a:lnTo>
                <a:lnTo>
                  <a:pt x="1162812" y="4870704"/>
                </a:lnTo>
                <a:lnTo>
                  <a:pt x="1159764" y="4872228"/>
                </a:lnTo>
                <a:lnTo>
                  <a:pt x="1158240" y="4876800"/>
                </a:lnTo>
                <a:lnTo>
                  <a:pt x="1159764" y="4879848"/>
                </a:lnTo>
                <a:lnTo>
                  <a:pt x="1162812" y="4881372"/>
                </a:lnTo>
                <a:lnTo>
                  <a:pt x="1229868" y="4881372"/>
                </a:lnTo>
                <a:lnTo>
                  <a:pt x="1232916" y="4879848"/>
                </a:lnTo>
                <a:lnTo>
                  <a:pt x="1234440" y="4876800"/>
                </a:lnTo>
                <a:close/>
              </a:path>
              <a:path w="4730750" h="4881880">
                <a:moveTo>
                  <a:pt x="1287780" y="4469892"/>
                </a:moveTo>
                <a:lnTo>
                  <a:pt x="1286256" y="4466844"/>
                </a:lnTo>
                <a:lnTo>
                  <a:pt x="1283208" y="4465320"/>
                </a:lnTo>
                <a:lnTo>
                  <a:pt x="1216152" y="4465320"/>
                </a:lnTo>
                <a:lnTo>
                  <a:pt x="1213104" y="4466844"/>
                </a:lnTo>
                <a:lnTo>
                  <a:pt x="1211580" y="4469892"/>
                </a:lnTo>
                <a:lnTo>
                  <a:pt x="1213104" y="4472940"/>
                </a:lnTo>
                <a:lnTo>
                  <a:pt x="1216152" y="4474464"/>
                </a:lnTo>
                <a:lnTo>
                  <a:pt x="1283208" y="4474464"/>
                </a:lnTo>
                <a:lnTo>
                  <a:pt x="1286256" y="4472940"/>
                </a:lnTo>
                <a:lnTo>
                  <a:pt x="1287780" y="4469892"/>
                </a:lnTo>
                <a:close/>
              </a:path>
              <a:path w="4730750" h="4881880">
                <a:moveTo>
                  <a:pt x="1339596" y="4876800"/>
                </a:moveTo>
                <a:lnTo>
                  <a:pt x="1338072" y="4872228"/>
                </a:lnTo>
                <a:lnTo>
                  <a:pt x="1335024" y="4870704"/>
                </a:lnTo>
                <a:lnTo>
                  <a:pt x="1267968" y="4870704"/>
                </a:lnTo>
                <a:lnTo>
                  <a:pt x="1264920" y="4872228"/>
                </a:lnTo>
                <a:lnTo>
                  <a:pt x="1263396" y="4876800"/>
                </a:lnTo>
                <a:lnTo>
                  <a:pt x="1264920" y="4879848"/>
                </a:lnTo>
                <a:lnTo>
                  <a:pt x="1267968" y="4881372"/>
                </a:lnTo>
                <a:lnTo>
                  <a:pt x="1335024" y="4881372"/>
                </a:lnTo>
                <a:lnTo>
                  <a:pt x="1338072" y="4879848"/>
                </a:lnTo>
                <a:lnTo>
                  <a:pt x="1339596" y="4876800"/>
                </a:lnTo>
                <a:close/>
              </a:path>
              <a:path w="4730750" h="4881880">
                <a:moveTo>
                  <a:pt x="1391412" y="4466844"/>
                </a:moveTo>
                <a:lnTo>
                  <a:pt x="1386840" y="4465320"/>
                </a:lnTo>
                <a:lnTo>
                  <a:pt x="1321308" y="4465320"/>
                </a:lnTo>
                <a:lnTo>
                  <a:pt x="1316736" y="4466844"/>
                </a:lnTo>
                <a:lnTo>
                  <a:pt x="1315212" y="4469892"/>
                </a:lnTo>
                <a:lnTo>
                  <a:pt x="1316736" y="4472940"/>
                </a:lnTo>
                <a:lnTo>
                  <a:pt x="1321308" y="4474464"/>
                </a:lnTo>
                <a:lnTo>
                  <a:pt x="1386840" y="4474464"/>
                </a:lnTo>
                <a:lnTo>
                  <a:pt x="1391412" y="4472940"/>
                </a:lnTo>
                <a:lnTo>
                  <a:pt x="1391412" y="4466844"/>
                </a:lnTo>
                <a:close/>
              </a:path>
              <a:path w="4730750" h="4881880">
                <a:moveTo>
                  <a:pt x="1444752" y="4876800"/>
                </a:moveTo>
                <a:lnTo>
                  <a:pt x="1443228" y="4872228"/>
                </a:lnTo>
                <a:lnTo>
                  <a:pt x="1440180" y="4870704"/>
                </a:lnTo>
                <a:lnTo>
                  <a:pt x="1373124" y="4870704"/>
                </a:lnTo>
                <a:lnTo>
                  <a:pt x="1370076" y="4872228"/>
                </a:lnTo>
                <a:lnTo>
                  <a:pt x="1368552" y="4876800"/>
                </a:lnTo>
                <a:lnTo>
                  <a:pt x="1370076" y="4879848"/>
                </a:lnTo>
                <a:lnTo>
                  <a:pt x="1373124" y="4881372"/>
                </a:lnTo>
                <a:lnTo>
                  <a:pt x="1440180" y="4881372"/>
                </a:lnTo>
                <a:lnTo>
                  <a:pt x="1443228" y="4879848"/>
                </a:lnTo>
                <a:lnTo>
                  <a:pt x="1444752" y="4876800"/>
                </a:lnTo>
                <a:close/>
              </a:path>
              <a:path w="4730750" h="4881880">
                <a:moveTo>
                  <a:pt x="1496568" y="4469892"/>
                </a:moveTo>
                <a:lnTo>
                  <a:pt x="1495044" y="4466844"/>
                </a:lnTo>
                <a:lnTo>
                  <a:pt x="1491996" y="4465320"/>
                </a:lnTo>
                <a:lnTo>
                  <a:pt x="1424940" y="4465320"/>
                </a:lnTo>
                <a:lnTo>
                  <a:pt x="1421892" y="4466844"/>
                </a:lnTo>
                <a:lnTo>
                  <a:pt x="1420368" y="4469892"/>
                </a:lnTo>
                <a:lnTo>
                  <a:pt x="1421892" y="4472940"/>
                </a:lnTo>
                <a:lnTo>
                  <a:pt x="1424940" y="4474464"/>
                </a:lnTo>
                <a:lnTo>
                  <a:pt x="1491996" y="4474464"/>
                </a:lnTo>
                <a:lnTo>
                  <a:pt x="1495044" y="4472940"/>
                </a:lnTo>
                <a:lnTo>
                  <a:pt x="1496568" y="4469892"/>
                </a:lnTo>
                <a:close/>
              </a:path>
              <a:path w="4730750" h="4881880">
                <a:moveTo>
                  <a:pt x="1549908" y="4876800"/>
                </a:moveTo>
                <a:lnTo>
                  <a:pt x="1548384" y="4872228"/>
                </a:lnTo>
                <a:lnTo>
                  <a:pt x="1543812" y="4870704"/>
                </a:lnTo>
                <a:lnTo>
                  <a:pt x="1478280" y="4870704"/>
                </a:lnTo>
                <a:lnTo>
                  <a:pt x="1473708" y="4872228"/>
                </a:lnTo>
                <a:lnTo>
                  <a:pt x="1473708" y="4879848"/>
                </a:lnTo>
                <a:lnTo>
                  <a:pt x="1478280" y="4881372"/>
                </a:lnTo>
                <a:lnTo>
                  <a:pt x="1543812" y="4881372"/>
                </a:lnTo>
                <a:lnTo>
                  <a:pt x="1548384" y="4879848"/>
                </a:lnTo>
                <a:lnTo>
                  <a:pt x="1549908" y="4876800"/>
                </a:lnTo>
                <a:close/>
              </a:path>
              <a:path w="4730750" h="4881880">
                <a:moveTo>
                  <a:pt x="1601724" y="4469892"/>
                </a:moveTo>
                <a:lnTo>
                  <a:pt x="1600200" y="4466844"/>
                </a:lnTo>
                <a:lnTo>
                  <a:pt x="1597152" y="4465320"/>
                </a:lnTo>
                <a:lnTo>
                  <a:pt x="1530096" y="4465320"/>
                </a:lnTo>
                <a:lnTo>
                  <a:pt x="1527048" y="4466844"/>
                </a:lnTo>
                <a:lnTo>
                  <a:pt x="1525524" y="4469892"/>
                </a:lnTo>
                <a:lnTo>
                  <a:pt x="1527048" y="4472940"/>
                </a:lnTo>
                <a:lnTo>
                  <a:pt x="1530096" y="4474464"/>
                </a:lnTo>
                <a:lnTo>
                  <a:pt x="1597152" y="4474464"/>
                </a:lnTo>
                <a:lnTo>
                  <a:pt x="1600200" y="4472940"/>
                </a:lnTo>
                <a:lnTo>
                  <a:pt x="1601724" y="4469892"/>
                </a:lnTo>
                <a:close/>
              </a:path>
              <a:path w="4730750" h="4881880">
                <a:moveTo>
                  <a:pt x="1653540" y="4876800"/>
                </a:moveTo>
                <a:lnTo>
                  <a:pt x="1652016" y="4872228"/>
                </a:lnTo>
                <a:lnTo>
                  <a:pt x="1648968" y="4870704"/>
                </a:lnTo>
                <a:lnTo>
                  <a:pt x="1581912" y="4870704"/>
                </a:lnTo>
                <a:lnTo>
                  <a:pt x="1578864" y="4872228"/>
                </a:lnTo>
                <a:lnTo>
                  <a:pt x="1577340" y="4876800"/>
                </a:lnTo>
                <a:lnTo>
                  <a:pt x="1578864" y="4879848"/>
                </a:lnTo>
                <a:lnTo>
                  <a:pt x="1581912" y="4881372"/>
                </a:lnTo>
                <a:lnTo>
                  <a:pt x="1648968" y="4881372"/>
                </a:lnTo>
                <a:lnTo>
                  <a:pt x="1652016" y="4879848"/>
                </a:lnTo>
                <a:lnTo>
                  <a:pt x="1653540" y="4876800"/>
                </a:lnTo>
                <a:close/>
              </a:path>
              <a:path w="4730750" h="4881880">
                <a:moveTo>
                  <a:pt x="1735836" y="4469892"/>
                </a:moveTo>
                <a:lnTo>
                  <a:pt x="1609344" y="4431792"/>
                </a:lnTo>
                <a:lnTo>
                  <a:pt x="1609344" y="4507992"/>
                </a:lnTo>
                <a:lnTo>
                  <a:pt x="1735836" y="4469892"/>
                </a:lnTo>
                <a:close/>
              </a:path>
              <a:path w="4730750" h="4881880">
                <a:moveTo>
                  <a:pt x="1758696" y="4876800"/>
                </a:moveTo>
                <a:lnTo>
                  <a:pt x="1757172" y="4872228"/>
                </a:lnTo>
                <a:lnTo>
                  <a:pt x="1754124" y="4870704"/>
                </a:lnTo>
                <a:lnTo>
                  <a:pt x="1687068" y="4870704"/>
                </a:lnTo>
                <a:lnTo>
                  <a:pt x="1684020" y="4872228"/>
                </a:lnTo>
                <a:lnTo>
                  <a:pt x="1682496" y="4876800"/>
                </a:lnTo>
                <a:lnTo>
                  <a:pt x="1684020" y="4879848"/>
                </a:lnTo>
                <a:lnTo>
                  <a:pt x="1687068" y="4881372"/>
                </a:lnTo>
                <a:lnTo>
                  <a:pt x="1754124" y="4881372"/>
                </a:lnTo>
                <a:lnTo>
                  <a:pt x="1757172" y="4879848"/>
                </a:lnTo>
                <a:lnTo>
                  <a:pt x="1758696" y="4876800"/>
                </a:lnTo>
                <a:close/>
              </a:path>
              <a:path w="4730750" h="4881880">
                <a:moveTo>
                  <a:pt x="1863852" y="4876800"/>
                </a:moveTo>
                <a:lnTo>
                  <a:pt x="1862328" y="4872228"/>
                </a:lnTo>
                <a:lnTo>
                  <a:pt x="1859280" y="4870704"/>
                </a:lnTo>
                <a:lnTo>
                  <a:pt x="1792224" y="4870704"/>
                </a:lnTo>
                <a:lnTo>
                  <a:pt x="1789176" y="4872228"/>
                </a:lnTo>
                <a:lnTo>
                  <a:pt x="1787652" y="4876800"/>
                </a:lnTo>
                <a:lnTo>
                  <a:pt x="1789176" y="4879848"/>
                </a:lnTo>
                <a:lnTo>
                  <a:pt x="1792224" y="4881372"/>
                </a:lnTo>
                <a:lnTo>
                  <a:pt x="1859280" y="4881372"/>
                </a:lnTo>
                <a:lnTo>
                  <a:pt x="1862328" y="4879848"/>
                </a:lnTo>
                <a:lnTo>
                  <a:pt x="1863852" y="4876800"/>
                </a:lnTo>
                <a:close/>
              </a:path>
              <a:path w="4730750" h="4881880">
                <a:moveTo>
                  <a:pt x="1969008" y="4876800"/>
                </a:moveTo>
                <a:lnTo>
                  <a:pt x="1967484" y="4872228"/>
                </a:lnTo>
                <a:lnTo>
                  <a:pt x="1962912" y="4870704"/>
                </a:lnTo>
                <a:lnTo>
                  <a:pt x="1897380" y="4870704"/>
                </a:lnTo>
                <a:lnTo>
                  <a:pt x="1892808" y="4872228"/>
                </a:lnTo>
                <a:lnTo>
                  <a:pt x="1892808" y="4879848"/>
                </a:lnTo>
                <a:lnTo>
                  <a:pt x="1897380" y="4881372"/>
                </a:lnTo>
                <a:lnTo>
                  <a:pt x="1962912" y="4881372"/>
                </a:lnTo>
                <a:lnTo>
                  <a:pt x="1967484" y="4879848"/>
                </a:lnTo>
                <a:lnTo>
                  <a:pt x="1969008" y="4876800"/>
                </a:lnTo>
                <a:close/>
              </a:path>
              <a:path w="4730750" h="4881880">
                <a:moveTo>
                  <a:pt x="2072640" y="4876800"/>
                </a:moveTo>
                <a:lnTo>
                  <a:pt x="2071116" y="4872228"/>
                </a:lnTo>
                <a:lnTo>
                  <a:pt x="2068068" y="4870704"/>
                </a:lnTo>
                <a:lnTo>
                  <a:pt x="2001012" y="4870704"/>
                </a:lnTo>
                <a:lnTo>
                  <a:pt x="1997964" y="4872228"/>
                </a:lnTo>
                <a:lnTo>
                  <a:pt x="1996440" y="4876800"/>
                </a:lnTo>
                <a:lnTo>
                  <a:pt x="1997964" y="4879848"/>
                </a:lnTo>
                <a:lnTo>
                  <a:pt x="2001012" y="4881372"/>
                </a:lnTo>
                <a:lnTo>
                  <a:pt x="2068068" y="4881372"/>
                </a:lnTo>
                <a:lnTo>
                  <a:pt x="2071116" y="4879848"/>
                </a:lnTo>
                <a:lnTo>
                  <a:pt x="2072640" y="4876800"/>
                </a:lnTo>
                <a:close/>
              </a:path>
              <a:path w="4730750" h="4881880">
                <a:moveTo>
                  <a:pt x="2177796" y="4876800"/>
                </a:moveTo>
                <a:lnTo>
                  <a:pt x="2176272" y="4872228"/>
                </a:lnTo>
                <a:lnTo>
                  <a:pt x="2173224" y="4870704"/>
                </a:lnTo>
                <a:lnTo>
                  <a:pt x="2106168" y="4870704"/>
                </a:lnTo>
                <a:lnTo>
                  <a:pt x="2103120" y="4872228"/>
                </a:lnTo>
                <a:lnTo>
                  <a:pt x="2101596" y="4876800"/>
                </a:lnTo>
                <a:lnTo>
                  <a:pt x="2103120" y="4879848"/>
                </a:lnTo>
                <a:lnTo>
                  <a:pt x="2106168" y="4881372"/>
                </a:lnTo>
                <a:lnTo>
                  <a:pt x="2173224" y="4881372"/>
                </a:lnTo>
                <a:lnTo>
                  <a:pt x="2176272" y="4879848"/>
                </a:lnTo>
                <a:lnTo>
                  <a:pt x="2177796" y="4876800"/>
                </a:lnTo>
                <a:close/>
              </a:path>
              <a:path w="4730750" h="4881880">
                <a:moveTo>
                  <a:pt x="2282952" y="4876800"/>
                </a:moveTo>
                <a:lnTo>
                  <a:pt x="2281428" y="4872228"/>
                </a:lnTo>
                <a:lnTo>
                  <a:pt x="2278380" y="4870704"/>
                </a:lnTo>
                <a:lnTo>
                  <a:pt x="2211324" y="4870704"/>
                </a:lnTo>
                <a:lnTo>
                  <a:pt x="2208276" y="4872228"/>
                </a:lnTo>
                <a:lnTo>
                  <a:pt x="2206752" y="4876800"/>
                </a:lnTo>
                <a:lnTo>
                  <a:pt x="2208276" y="4879848"/>
                </a:lnTo>
                <a:lnTo>
                  <a:pt x="2211324" y="4881372"/>
                </a:lnTo>
                <a:lnTo>
                  <a:pt x="2278380" y="4881372"/>
                </a:lnTo>
                <a:lnTo>
                  <a:pt x="2281428" y="4879848"/>
                </a:lnTo>
                <a:lnTo>
                  <a:pt x="2282952" y="4876800"/>
                </a:lnTo>
                <a:close/>
              </a:path>
              <a:path w="4730750" h="4881880">
                <a:moveTo>
                  <a:pt x="2328672" y="0"/>
                </a:moveTo>
                <a:lnTo>
                  <a:pt x="2200656" y="32004"/>
                </a:lnTo>
                <a:lnTo>
                  <a:pt x="2216912" y="59969"/>
                </a:lnTo>
                <a:lnTo>
                  <a:pt x="1365504" y="565404"/>
                </a:lnTo>
                <a:lnTo>
                  <a:pt x="1363980" y="568452"/>
                </a:lnTo>
                <a:lnTo>
                  <a:pt x="1363980" y="571500"/>
                </a:lnTo>
                <a:lnTo>
                  <a:pt x="1367028" y="574548"/>
                </a:lnTo>
                <a:lnTo>
                  <a:pt x="1370076" y="573024"/>
                </a:lnTo>
                <a:lnTo>
                  <a:pt x="2222030" y="68770"/>
                </a:lnTo>
                <a:lnTo>
                  <a:pt x="2235708" y="92290"/>
                </a:lnTo>
                <a:lnTo>
                  <a:pt x="2238756" y="97536"/>
                </a:lnTo>
                <a:lnTo>
                  <a:pt x="2328672" y="0"/>
                </a:lnTo>
                <a:close/>
              </a:path>
              <a:path w="4730750" h="4881880">
                <a:moveTo>
                  <a:pt x="2388108" y="4876800"/>
                </a:moveTo>
                <a:lnTo>
                  <a:pt x="2386584" y="4872228"/>
                </a:lnTo>
                <a:lnTo>
                  <a:pt x="2382012" y="4870704"/>
                </a:lnTo>
                <a:lnTo>
                  <a:pt x="2316480" y="4870704"/>
                </a:lnTo>
                <a:lnTo>
                  <a:pt x="2311908" y="4872228"/>
                </a:lnTo>
                <a:lnTo>
                  <a:pt x="2311908" y="4879848"/>
                </a:lnTo>
                <a:lnTo>
                  <a:pt x="2316480" y="4881372"/>
                </a:lnTo>
                <a:lnTo>
                  <a:pt x="2382012" y="4881372"/>
                </a:lnTo>
                <a:lnTo>
                  <a:pt x="2386584" y="4879848"/>
                </a:lnTo>
                <a:lnTo>
                  <a:pt x="2388108" y="4876800"/>
                </a:lnTo>
                <a:close/>
              </a:path>
              <a:path w="4730750" h="4881880">
                <a:moveTo>
                  <a:pt x="2491740" y="4876800"/>
                </a:moveTo>
                <a:lnTo>
                  <a:pt x="2490216" y="4872228"/>
                </a:lnTo>
                <a:lnTo>
                  <a:pt x="2487168" y="4870704"/>
                </a:lnTo>
                <a:lnTo>
                  <a:pt x="2420112" y="4870704"/>
                </a:lnTo>
                <a:lnTo>
                  <a:pt x="2417064" y="4872228"/>
                </a:lnTo>
                <a:lnTo>
                  <a:pt x="2415540" y="4876800"/>
                </a:lnTo>
                <a:lnTo>
                  <a:pt x="2417064" y="4879848"/>
                </a:lnTo>
                <a:lnTo>
                  <a:pt x="2420112" y="4881372"/>
                </a:lnTo>
                <a:lnTo>
                  <a:pt x="2487168" y="4881372"/>
                </a:lnTo>
                <a:lnTo>
                  <a:pt x="2490216" y="4879848"/>
                </a:lnTo>
                <a:lnTo>
                  <a:pt x="2491740" y="4876800"/>
                </a:lnTo>
                <a:close/>
              </a:path>
              <a:path w="4730750" h="4881880">
                <a:moveTo>
                  <a:pt x="2516124" y="3215640"/>
                </a:moveTo>
                <a:lnTo>
                  <a:pt x="2478024" y="3089148"/>
                </a:lnTo>
                <a:lnTo>
                  <a:pt x="2439924" y="3215640"/>
                </a:lnTo>
                <a:lnTo>
                  <a:pt x="2473452" y="3215640"/>
                </a:lnTo>
                <a:lnTo>
                  <a:pt x="2473452" y="3657600"/>
                </a:lnTo>
                <a:lnTo>
                  <a:pt x="2474976" y="3660648"/>
                </a:lnTo>
                <a:lnTo>
                  <a:pt x="2478024" y="3662172"/>
                </a:lnTo>
                <a:lnTo>
                  <a:pt x="2481072" y="3660648"/>
                </a:lnTo>
                <a:lnTo>
                  <a:pt x="2482596" y="3657600"/>
                </a:lnTo>
                <a:lnTo>
                  <a:pt x="2482596" y="3215640"/>
                </a:lnTo>
                <a:lnTo>
                  <a:pt x="2516124" y="3215640"/>
                </a:lnTo>
                <a:close/>
              </a:path>
              <a:path w="4730750" h="4881880">
                <a:moveTo>
                  <a:pt x="2596896" y="4876800"/>
                </a:moveTo>
                <a:lnTo>
                  <a:pt x="2595372" y="4872228"/>
                </a:lnTo>
                <a:lnTo>
                  <a:pt x="2592324" y="4870704"/>
                </a:lnTo>
                <a:lnTo>
                  <a:pt x="2525268" y="4870704"/>
                </a:lnTo>
                <a:lnTo>
                  <a:pt x="2522220" y="4872228"/>
                </a:lnTo>
                <a:lnTo>
                  <a:pt x="2520696" y="4876800"/>
                </a:lnTo>
                <a:lnTo>
                  <a:pt x="2522220" y="4879848"/>
                </a:lnTo>
                <a:lnTo>
                  <a:pt x="2525268" y="4881372"/>
                </a:lnTo>
                <a:lnTo>
                  <a:pt x="2592324" y="4881372"/>
                </a:lnTo>
                <a:lnTo>
                  <a:pt x="2595372" y="4879848"/>
                </a:lnTo>
                <a:lnTo>
                  <a:pt x="2596896" y="4876800"/>
                </a:lnTo>
                <a:close/>
              </a:path>
              <a:path w="4730750" h="4881880">
                <a:moveTo>
                  <a:pt x="2702052" y="4876800"/>
                </a:moveTo>
                <a:lnTo>
                  <a:pt x="2700528" y="4872228"/>
                </a:lnTo>
                <a:lnTo>
                  <a:pt x="2697480" y="4870704"/>
                </a:lnTo>
                <a:lnTo>
                  <a:pt x="2630424" y="4870704"/>
                </a:lnTo>
                <a:lnTo>
                  <a:pt x="2627376" y="4872228"/>
                </a:lnTo>
                <a:lnTo>
                  <a:pt x="2625852" y="4876800"/>
                </a:lnTo>
                <a:lnTo>
                  <a:pt x="2627376" y="4879848"/>
                </a:lnTo>
                <a:lnTo>
                  <a:pt x="2630424" y="4881372"/>
                </a:lnTo>
                <a:lnTo>
                  <a:pt x="2697480" y="4881372"/>
                </a:lnTo>
                <a:lnTo>
                  <a:pt x="2700528" y="4879848"/>
                </a:lnTo>
                <a:lnTo>
                  <a:pt x="2702052" y="4876800"/>
                </a:lnTo>
                <a:close/>
              </a:path>
              <a:path w="4730750" h="4881880">
                <a:moveTo>
                  <a:pt x="2807208" y="4876800"/>
                </a:moveTo>
                <a:lnTo>
                  <a:pt x="2805684" y="4872228"/>
                </a:lnTo>
                <a:lnTo>
                  <a:pt x="2801112" y="4870704"/>
                </a:lnTo>
                <a:lnTo>
                  <a:pt x="2735580" y="4870704"/>
                </a:lnTo>
                <a:lnTo>
                  <a:pt x="2731008" y="4872228"/>
                </a:lnTo>
                <a:lnTo>
                  <a:pt x="2731008" y="4879848"/>
                </a:lnTo>
                <a:lnTo>
                  <a:pt x="2735580" y="4881372"/>
                </a:lnTo>
                <a:lnTo>
                  <a:pt x="2801112" y="4881372"/>
                </a:lnTo>
                <a:lnTo>
                  <a:pt x="2805684" y="4879848"/>
                </a:lnTo>
                <a:lnTo>
                  <a:pt x="2807208" y="4876800"/>
                </a:lnTo>
                <a:close/>
              </a:path>
              <a:path w="4730750" h="4881880">
                <a:moveTo>
                  <a:pt x="2910840" y="4876800"/>
                </a:moveTo>
                <a:lnTo>
                  <a:pt x="2909316" y="4872228"/>
                </a:lnTo>
                <a:lnTo>
                  <a:pt x="2906268" y="4870704"/>
                </a:lnTo>
                <a:lnTo>
                  <a:pt x="2839212" y="4870704"/>
                </a:lnTo>
                <a:lnTo>
                  <a:pt x="2836164" y="4872228"/>
                </a:lnTo>
                <a:lnTo>
                  <a:pt x="2834640" y="4876800"/>
                </a:lnTo>
                <a:lnTo>
                  <a:pt x="2836164" y="4879848"/>
                </a:lnTo>
                <a:lnTo>
                  <a:pt x="2839212" y="4881372"/>
                </a:lnTo>
                <a:lnTo>
                  <a:pt x="2906268" y="4881372"/>
                </a:lnTo>
                <a:lnTo>
                  <a:pt x="2909316" y="4879848"/>
                </a:lnTo>
                <a:lnTo>
                  <a:pt x="2910840" y="4876800"/>
                </a:lnTo>
                <a:close/>
              </a:path>
              <a:path w="4730750" h="4881880">
                <a:moveTo>
                  <a:pt x="2924556" y="4783836"/>
                </a:moveTo>
                <a:lnTo>
                  <a:pt x="2923032" y="4780788"/>
                </a:lnTo>
                <a:lnTo>
                  <a:pt x="2919984" y="4779264"/>
                </a:lnTo>
                <a:lnTo>
                  <a:pt x="2915412" y="4780788"/>
                </a:lnTo>
                <a:lnTo>
                  <a:pt x="2913888" y="4783836"/>
                </a:lnTo>
                <a:lnTo>
                  <a:pt x="2913888" y="4850892"/>
                </a:lnTo>
                <a:lnTo>
                  <a:pt x="2915412" y="4853940"/>
                </a:lnTo>
                <a:lnTo>
                  <a:pt x="2919984" y="4855464"/>
                </a:lnTo>
                <a:lnTo>
                  <a:pt x="2923032" y="4853940"/>
                </a:lnTo>
                <a:lnTo>
                  <a:pt x="2924556" y="4850892"/>
                </a:lnTo>
                <a:lnTo>
                  <a:pt x="2924556" y="4783836"/>
                </a:lnTo>
                <a:close/>
              </a:path>
              <a:path w="4730750" h="4881880">
                <a:moveTo>
                  <a:pt x="2924556" y="4678680"/>
                </a:moveTo>
                <a:lnTo>
                  <a:pt x="2923032" y="4675632"/>
                </a:lnTo>
                <a:lnTo>
                  <a:pt x="2919984" y="4674108"/>
                </a:lnTo>
                <a:lnTo>
                  <a:pt x="2915412" y="4675632"/>
                </a:lnTo>
                <a:lnTo>
                  <a:pt x="2913888" y="4678680"/>
                </a:lnTo>
                <a:lnTo>
                  <a:pt x="2913888" y="4745736"/>
                </a:lnTo>
                <a:lnTo>
                  <a:pt x="2915412" y="4748784"/>
                </a:lnTo>
                <a:lnTo>
                  <a:pt x="2919984" y="4750308"/>
                </a:lnTo>
                <a:lnTo>
                  <a:pt x="2923032" y="4748784"/>
                </a:lnTo>
                <a:lnTo>
                  <a:pt x="2924556" y="4745736"/>
                </a:lnTo>
                <a:lnTo>
                  <a:pt x="2924556" y="4678680"/>
                </a:lnTo>
                <a:close/>
              </a:path>
              <a:path w="4730750" h="4881880">
                <a:moveTo>
                  <a:pt x="2924556" y="4575048"/>
                </a:moveTo>
                <a:lnTo>
                  <a:pt x="2923032" y="4570476"/>
                </a:lnTo>
                <a:lnTo>
                  <a:pt x="2915412" y="4570476"/>
                </a:lnTo>
                <a:lnTo>
                  <a:pt x="2913888" y="4575048"/>
                </a:lnTo>
                <a:lnTo>
                  <a:pt x="2913888" y="4640580"/>
                </a:lnTo>
                <a:lnTo>
                  <a:pt x="2915412" y="4645152"/>
                </a:lnTo>
                <a:lnTo>
                  <a:pt x="2919984" y="4646676"/>
                </a:lnTo>
                <a:lnTo>
                  <a:pt x="2923032" y="4645152"/>
                </a:lnTo>
                <a:lnTo>
                  <a:pt x="2924556" y="4640580"/>
                </a:lnTo>
                <a:lnTo>
                  <a:pt x="2924556" y="4575048"/>
                </a:lnTo>
                <a:close/>
              </a:path>
              <a:path w="4730750" h="4881880">
                <a:moveTo>
                  <a:pt x="2924556" y="4469892"/>
                </a:moveTo>
                <a:lnTo>
                  <a:pt x="2923032" y="4466844"/>
                </a:lnTo>
                <a:lnTo>
                  <a:pt x="2919984" y="4465320"/>
                </a:lnTo>
                <a:lnTo>
                  <a:pt x="2915412" y="4466844"/>
                </a:lnTo>
                <a:lnTo>
                  <a:pt x="2913888" y="4469892"/>
                </a:lnTo>
                <a:lnTo>
                  <a:pt x="2913888" y="4536948"/>
                </a:lnTo>
                <a:lnTo>
                  <a:pt x="2915412" y="4539996"/>
                </a:lnTo>
                <a:lnTo>
                  <a:pt x="2919984" y="4541520"/>
                </a:lnTo>
                <a:lnTo>
                  <a:pt x="2923032" y="4539996"/>
                </a:lnTo>
                <a:lnTo>
                  <a:pt x="2924556" y="4536948"/>
                </a:lnTo>
                <a:lnTo>
                  <a:pt x="2924556" y="4469892"/>
                </a:lnTo>
                <a:close/>
              </a:path>
              <a:path w="4730750" h="4881880">
                <a:moveTo>
                  <a:pt x="3511296" y="1543812"/>
                </a:moveTo>
                <a:lnTo>
                  <a:pt x="3383280" y="1575816"/>
                </a:lnTo>
                <a:lnTo>
                  <a:pt x="3400183" y="1604886"/>
                </a:lnTo>
                <a:lnTo>
                  <a:pt x="2548128" y="2107692"/>
                </a:lnTo>
                <a:lnTo>
                  <a:pt x="2546604" y="2110740"/>
                </a:lnTo>
                <a:lnTo>
                  <a:pt x="2546604" y="2115312"/>
                </a:lnTo>
                <a:lnTo>
                  <a:pt x="2549652" y="2116836"/>
                </a:lnTo>
                <a:lnTo>
                  <a:pt x="2552700" y="2116836"/>
                </a:lnTo>
                <a:lnTo>
                  <a:pt x="3404654" y="1612582"/>
                </a:lnTo>
                <a:lnTo>
                  <a:pt x="3418332" y="1636102"/>
                </a:lnTo>
                <a:lnTo>
                  <a:pt x="3421380" y="1641348"/>
                </a:lnTo>
                <a:lnTo>
                  <a:pt x="3511296" y="1543812"/>
                </a:lnTo>
                <a:close/>
              </a:path>
              <a:path w="4730750" h="4881880">
                <a:moveTo>
                  <a:pt x="3515868" y="566928"/>
                </a:moveTo>
                <a:lnTo>
                  <a:pt x="3512820" y="565404"/>
                </a:lnTo>
                <a:lnTo>
                  <a:pt x="2445143" y="49657"/>
                </a:lnTo>
                <a:lnTo>
                  <a:pt x="2459736" y="19812"/>
                </a:lnTo>
                <a:lnTo>
                  <a:pt x="2328672" y="0"/>
                </a:lnTo>
                <a:lnTo>
                  <a:pt x="2426208" y="88392"/>
                </a:lnTo>
                <a:lnTo>
                  <a:pt x="2427732" y="85267"/>
                </a:lnTo>
                <a:lnTo>
                  <a:pt x="2440660" y="58813"/>
                </a:lnTo>
                <a:lnTo>
                  <a:pt x="3509772" y="573024"/>
                </a:lnTo>
                <a:lnTo>
                  <a:pt x="3512820" y="573024"/>
                </a:lnTo>
                <a:lnTo>
                  <a:pt x="3515868" y="571500"/>
                </a:lnTo>
                <a:lnTo>
                  <a:pt x="3515868" y="566928"/>
                </a:lnTo>
                <a:close/>
              </a:path>
              <a:path w="4730750" h="4881880">
                <a:moveTo>
                  <a:pt x="4696968" y="2110740"/>
                </a:moveTo>
                <a:lnTo>
                  <a:pt x="4693920" y="2107692"/>
                </a:lnTo>
                <a:lnTo>
                  <a:pt x="3627780" y="1594967"/>
                </a:lnTo>
                <a:lnTo>
                  <a:pt x="3642360" y="1565148"/>
                </a:lnTo>
                <a:lnTo>
                  <a:pt x="3511296" y="1543812"/>
                </a:lnTo>
                <a:lnTo>
                  <a:pt x="3608832" y="1633728"/>
                </a:lnTo>
                <a:lnTo>
                  <a:pt x="3610356" y="1630603"/>
                </a:lnTo>
                <a:lnTo>
                  <a:pt x="3623881" y="1602930"/>
                </a:lnTo>
                <a:lnTo>
                  <a:pt x="4690872" y="2116836"/>
                </a:lnTo>
                <a:lnTo>
                  <a:pt x="4693920" y="2116836"/>
                </a:lnTo>
                <a:lnTo>
                  <a:pt x="4696968" y="2113788"/>
                </a:lnTo>
                <a:lnTo>
                  <a:pt x="4696968" y="2110740"/>
                </a:lnTo>
                <a:close/>
              </a:path>
              <a:path w="4730750" h="4881880">
                <a:moveTo>
                  <a:pt x="4730496" y="3215640"/>
                </a:moveTo>
                <a:lnTo>
                  <a:pt x="4692396" y="3089148"/>
                </a:lnTo>
                <a:lnTo>
                  <a:pt x="4654296" y="3215640"/>
                </a:lnTo>
                <a:lnTo>
                  <a:pt x="4687824" y="3215640"/>
                </a:lnTo>
                <a:lnTo>
                  <a:pt x="4687824" y="3657600"/>
                </a:lnTo>
                <a:lnTo>
                  <a:pt x="4689348" y="3660648"/>
                </a:lnTo>
                <a:lnTo>
                  <a:pt x="4692396" y="3662172"/>
                </a:lnTo>
                <a:lnTo>
                  <a:pt x="4695444" y="3660648"/>
                </a:lnTo>
                <a:lnTo>
                  <a:pt x="4696968" y="3657600"/>
                </a:lnTo>
                <a:lnTo>
                  <a:pt x="4696968" y="3215640"/>
                </a:lnTo>
                <a:lnTo>
                  <a:pt x="4730496" y="3215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8968" y="5510273"/>
            <a:ext cx="8318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75" dirty="0">
                <a:solidFill>
                  <a:srgbClr val="A50020"/>
                </a:solidFill>
                <a:latin typeface="Arial"/>
                <a:cs typeface="Arial"/>
              </a:rPr>
              <a:t>instance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69069" y="3964938"/>
            <a:ext cx="3028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95" dirty="0">
                <a:solidFill>
                  <a:srgbClr val="A50020"/>
                </a:solidFill>
                <a:latin typeface="Arial"/>
                <a:cs typeface="Arial"/>
              </a:rPr>
              <a:t>i</a:t>
            </a:r>
            <a:r>
              <a:rPr sz="1700" b="1" spc="-100" dirty="0">
                <a:solidFill>
                  <a:srgbClr val="A50020"/>
                </a:solidFill>
                <a:latin typeface="Arial"/>
                <a:cs typeface="Arial"/>
              </a:rPr>
              <a:t>s</a:t>
            </a:r>
            <a:r>
              <a:rPr sz="1700" b="1" dirty="0">
                <a:solidFill>
                  <a:srgbClr val="A5002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30001" y="2422651"/>
            <a:ext cx="3028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95" dirty="0">
                <a:solidFill>
                  <a:srgbClr val="A50020"/>
                </a:solidFill>
                <a:latin typeface="Arial"/>
                <a:cs typeface="Arial"/>
              </a:rPr>
              <a:t>i</a:t>
            </a:r>
            <a:r>
              <a:rPr sz="1700" b="1" spc="-100" dirty="0">
                <a:solidFill>
                  <a:srgbClr val="A50020"/>
                </a:solidFill>
                <a:latin typeface="Arial"/>
                <a:cs typeface="Arial"/>
              </a:rPr>
              <a:t>s</a:t>
            </a:r>
            <a:r>
              <a:rPr sz="1700" b="1" dirty="0">
                <a:solidFill>
                  <a:srgbClr val="A5002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12" y="333247"/>
            <a:ext cx="572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Example: National Handball Team for</a:t>
            </a:r>
            <a:r>
              <a:rPr sz="2400" spc="-35" dirty="0"/>
              <a:t> </a:t>
            </a:r>
            <a:r>
              <a:rPr sz="2400" spc="-5" dirty="0"/>
              <a:t>Men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789313" y="684275"/>
            <a:ext cx="5709285" cy="40005"/>
            <a:chOff x="789313" y="684275"/>
            <a:chExt cx="5709285" cy="40005"/>
          </a:xfrm>
        </p:grpSpPr>
        <p:sp>
          <p:nvSpPr>
            <p:cNvPr id="4" name="object 4"/>
            <p:cNvSpPr/>
            <p:nvPr/>
          </p:nvSpPr>
          <p:spPr>
            <a:xfrm>
              <a:off x="801505" y="696467"/>
              <a:ext cx="5697220" cy="27940"/>
            </a:xfrm>
            <a:custGeom>
              <a:avLst/>
              <a:gdLst/>
              <a:ahLst/>
              <a:cxnLst/>
              <a:rect l="l" t="t" r="r" b="b"/>
              <a:pathLst>
                <a:path w="5697220" h="27940">
                  <a:moveTo>
                    <a:pt x="5696711" y="27431"/>
                  </a:moveTo>
                  <a:lnTo>
                    <a:pt x="5696711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5696711" y="2743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313" y="684275"/>
              <a:ext cx="5697220" cy="27940"/>
            </a:xfrm>
            <a:custGeom>
              <a:avLst/>
              <a:gdLst/>
              <a:ahLst/>
              <a:cxnLst/>
              <a:rect l="l" t="t" r="r" b="b"/>
              <a:pathLst>
                <a:path w="5697220" h="27940">
                  <a:moveTo>
                    <a:pt x="5696711" y="27431"/>
                  </a:moveTo>
                  <a:lnTo>
                    <a:pt x="5696711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5696711" y="27431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9012" y="1323847"/>
            <a:ext cx="2090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1- Semantic</a:t>
            </a:r>
            <a:r>
              <a:rPr sz="2400" b="1" u="heavy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6006" y="3762755"/>
            <a:ext cx="2007235" cy="744220"/>
          </a:xfrm>
          <a:prstGeom prst="rect">
            <a:avLst/>
          </a:prstGeom>
          <a:ln w="9289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10"/>
              </a:spcBef>
            </a:pPr>
            <a:r>
              <a:rPr sz="1750" dirty="0">
                <a:latin typeface="Arial"/>
                <a:cs typeface="Arial"/>
              </a:rPr>
              <a:t>Handball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Player</a:t>
            </a:r>
            <a:endParaRPr sz="175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5"/>
              </a:spcBef>
            </a:pPr>
            <a:r>
              <a:rPr sz="1350" spc="5" dirty="0">
                <a:latin typeface="Arial"/>
                <a:cs typeface="Arial"/>
              </a:rPr>
              <a:t>National Team for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Men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645" y="5102351"/>
            <a:ext cx="1190625" cy="521334"/>
          </a:xfrm>
          <a:prstGeom prst="rect">
            <a:avLst/>
          </a:prstGeom>
          <a:ln w="9289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960"/>
              </a:spcBef>
            </a:pPr>
            <a:r>
              <a:rPr sz="1750" dirty="0">
                <a:latin typeface="Arial"/>
                <a:cs typeface="Arial"/>
              </a:rPr>
              <a:t>Attacker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1645" y="6443471"/>
            <a:ext cx="1190625" cy="521334"/>
          </a:xfrm>
          <a:custGeom>
            <a:avLst/>
            <a:gdLst/>
            <a:ahLst/>
            <a:cxnLst/>
            <a:rect l="l" t="t" r="r" b="b"/>
            <a:pathLst>
              <a:path w="1190625" h="521334">
                <a:moveTo>
                  <a:pt x="0" y="0"/>
                </a:moveTo>
                <a:lnTo>
                  <a:pt x="0" y="521207"/>
                </a:lnTo>
                <a:lnTo>
                  <a:pt x="1190243" y="521207"/>
                </a:lnTo>
                <a:lnTo>
                  <a:pt x="1190243" y="0"/>
                </a:lnTo>
                <a:lnTo>
                  <a:pt x="0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83947" y="6584150"/>
            <a:ext cx="1029969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9"/>
              </a:lnSpc>
            </a:pPr>
            <a:r>
              <a:rPr sz="1750" dirty="0">
                <a:latin typeface="Arial"/>
                <a:cs typeface="Arial"/>
              </a:rPr>
              <a:t>Abo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Treka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8753" y="6443471"/>
            <a:ext cx="1188720" cy="521334"/>
          </a:xfrm>
          <a:prstGeom prst="rect">
            <a:avLst/>
          </a:prstGeom>
          <a:ln w="9289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0"/>
              </a:spcBef>
            </a:pPr>
            <a:r>
              <a:rPr sz="1750" spc="-5" dirty="0">
                <a:latin typeface="Arial"/>
                <a:cs typeface="Arial"/>
              </a:rPr>
              <a:t>Awad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8753" y="5102351"/>
            <a:ext cx="1188720" cy="521334"/>
          </a:xfrm>
          <a:prstGeom prst="rect">
            <a:avLst/>
          </a:prstGeom>
          <a:ln w="9289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60"/>
              </a:spcBef>
            </a:pPr>
            <a:r>
              <a:rPr sz="1750" dirty="0">
                <a:latin typeface="Arial"/>
                <a:cs typeface="Arial"/>
              </a:rPr>
              <a:t>Defender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89014" y="5027676"/>
            <a:ext cx="744220" cy="745490"/>
          </a:xfrm>
          <a:custGeom>
            <a:avLst/>
            <a:gdLst/>
            <a:ahLst/>
            <a:cxnLst/>
            <a:rect l="l" t="t" r="r" b="b"/>
            <a:pathLst>
              <a:path w="744220" h="745489">
                <a:moveTo>
                  <a:pt x="371855" y="0"/>
                </a:moveTo>
                <a:lnTo>
                  <a:pt x="325438" y="2916"/>
                </a:lnTo>
                <a:lnTo>
                  <a:pt x="280676" y="11426"/>
                </a:lnTo>
                <a:lnTo>
                  <a:pt x="237929" y="25172"/>
                </a:lnTo>
                <a:lnTo>
                  <a:pt x="197555" y="43795"/>
                </a:lnTo>
                <a:lnTo>
                  <a:pt x="159911" y="66939"/>
                </a:lnTo>
                <a:lnTo>
                  <a:pt x="125355" y="94245"/>
                </a:lnTo>
                <a:lnTo>
                  <a:pt x="94245" y="125355"/>
                </a:lnTo>
                <a:lnTo>
                  <a:pt x="66939" y="159911"/>
                </a:lnTo>
                <a:lnTo>
                  <a:pt x="43795" y="197555"/>
                </a:lnTo>
                <a:lnTo>
                  <a:pt x="25172" y="237929"/>
                </a:lnTo>
                <a:lnTo>
                  <a:pt x="11426" y="280676"/>
                </a:lnTo>
                <a:lnTo>
                  <a:pt x="2916" y="325438"/>
                </a:lnTo>
                <a:lnTo>
                  <a:pt x="0" y="371855"/>
                </a:lnTo>
                <a:lnTo>
                  <a:pt x="2916" y="418599"/>
                </a:lnTo>
                <a:lnTo>
                  <a:pt x="11426" y="463635"/>
                </a:lnTo>
                <a:lnTo>
                  <a:pt x="25172" y="506612"/>
                </a:lnTo>
                <a:lnTo>
                  <a:pt x="43795" y="547174"/>
                </a:lnTo>
                <a:lnTo>
                  <a:pt x="66939" y="584969"/>
                </a:lnTo>
                <a:lnTo>
                  <a:pt x="94245" y="619642"/>
                </a:lnTo>
                <a:lnTo>
                  <a:pt x="125355" y="650840"/>
                </a:lnTo>
                <a:lnTo>
                  <a:pt x="159911" y="678209"/>
                </a:lnTo>
                <a:lnTo>
                  <a:pt x="197555" y="701395"/>
                </a:lnTo>
                <a:lnTo>
                  <a:pt x="237929" y="720045"/>
                </a:lnTo>
                <a:lnTo>
                  <a:pt x="280676" y="733804"/>
                </a:lnTo>
                <a:lnTo>
                  <a:pt x="325438" y="742319"/>
                </a:lnTo>
                <a:lnTo>
                  <a:pt x="371855" y="745235"/>
                </a:lnTo>
                <a:lnTo>
                  <a:pt x="418573" y="742319"/>
                </a:lnTo>
                <a:lnTo>
                  <a:pt x="463538" y="733804"/>
                </a:lnTo>
                <a:lnTo>
                  <a:pt x="506406" y="720045"/>
                </a:lnTo>
                <a:lnTo>
                  <a:pt x="546830" y="701395"/>
                </a:lnTo>
                <a:lnTo>
                  <a:pt x="584466" y="678209"/>
                </a:lnTo>
                <a:lnTo>
                  <a:pt x="618968" y="650840"/>
                </a:lnTo>
                <a:lnTo>
                  <a:pt x="649991" y="619642"/>
                </a:lnTo>
                <a:lnTo>
                  <a:pt x="677188" y="584969"/>
                </a:lnTo>
                <a:lnTo>
                  <a:pt x="700215" y="547174"/>
                </a:lnTo>
                <a:lnTo>
                  <a:pt x="718727" y="506612"/>
                </a:lnTo>
                <a:lnTo>
                  <a:pt x="732377" y="463635"/>
                </a:lnTo>
                <a:lnTo>
                  <a:pt x="740820" y="418599"/>
                </a:lnTo>
                <a:lnTo>
                  <a:pt x="743711" y="371855"/>
                </a:lnTo>
                <a:lnTo>
                  <a:pt x="740820" y="325438"/>
                </a:lnTo>
                <a:lnTo>
                  <a:pt x="732377" y="280676"/>
                </a:lnTo>
                <a:lnTo>
                  <a:pt x="718727" y="237929"/>
                </a:lnTo>
                <a:lnTo>
                  <a:pt x="700215" y="197555"/>
                </a:lnTo>
                <a:lnTo>
                  <a:pt x="677188" y="159911"/>
                </a:lnTo>
                <a:lnTo>
                  <a:pt x="649991" y="125355"/>
                </a:lnTo>
                <a:lnTo>
                  <a:pt x="618968" y="94245"/>
                </a:lnTo>
                <a:lnTo>
                  <a:pt x="584466" y="66939"/>
                </a:lnTo>
                <a:lnTo>
                  <a:pt x="546830" y="43795"/>
                </a:lnTo>
                <a:lnTo>
                  <a:pt x="506406" y="25172"/>
                </a:lnTo>
                <a:lnTo>
                  <a:pt x="463538" y="11426"/>
                </a:lnTo>
                <a:lnTo>
                  <a:pt x="418573" y="2916"/>
                </a:lnTo>
                <a:lnTo>
                  <a:pt x="371855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97297" y="5247270"/>
            <a:ext cx="334010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Arial"/>
                <a:cs typeface="Arial"/>
              </a:rPr>
              <a:t>≥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89014" y="6368795"/>
            <a:ext cx="744220" cy="744220"/>
          </a:xfrm>
          <a:custGeom>
            <a:avLst/>
            <a:gdLst/>
            <a:ahLst/>
            <a:cxnLst/>
            <a:rect l="l" t="t" r="r" b="b"/>
            <a:pathLst>
              <a:path w="744220" h="744220">
                <a:moveTo>
                  <a:pt x="371855" y="0"/>
                </a:moveTo>
                <a:lnTo>
                  <a:pt x="325438" y="2891"/>
                </a:lnTo>
                <a:lnTo>
                  <a:pt x="280676" y="11334"/>
                </a:lnTo>
                <a:lnTo>
                  <a:pt x="237929" y="24984"/>
                </a:lnTo>
                <a:lnTo>
                  <a:pt x="197555" y="43496"/>
                </a:lnTo>
                <a:lnTo>
                  <a:pt x="159911" y="66523"/>
                </a:lnTo>
                <a:lnTo>
                  <a:pt x="125355" y="93720"/>
                </a:lnTo>
                <a:lnTo>
                  <a:pt x="94245" y="124743"/>
                </a:lnTo>
                <a:lnTo>
                  <a:pt x="66939" y="159245"/>
                </a:lnTo>
                <a:lnTo>
                  <a:pt x="43795" y="196881"/>
                </a:lnTo>
                <a:lnTo>
                  <a:pt x="25172" y="237305"/>
                </a:lnTo>
                <a:lnTo>
                  <a:pt x="11426" y="280173"/>
                </a:lnTo>
                <a:lnTo>
                  <a:pt x="2916" y="325138"/>
                </a:lnTo>
                <a:lnTo>
                  <a:pt x="0" y="371855"/>
                </a:lnTo>
                <a:lnTo>
                  <a:pt x="2916" y="418573"/>
                </a:lnTo>
                <a:lnTo>
                  <a:pt x="11426" y="463538"/>
                </a:lnTo>
                <a:lnTo>
                  <a:pt x="25172" y="506406"/>
                </a:lnTo>
                <a:lnTo>
                  <a:pt x="43795" y="546830"/>
                </a:lnTo>
                <a:lnTo>
                  <a:pt x="66939" y="584466"/>
                </a:lnTo>
                <a:lnTo>
                  <a:pt x="94245" y="618968"/>
                </a:lnTo>
                <a:lnTo>
                  <a:pt x="125355" y="649991"/>
                </a:lnTo>
                <a:lnTo>
                  <a:pt x="159911" y="677188"/>
                </a:lnTo>
                <a:lnTo>
                  <a:pt x="197555" y="700215"/>
                </a:lnTo>
                <a:lnTo>
                  <a:pt x="237929" y="718727"/>
                </a:lnTo>
                <a:lnTo>
                  <a:pt x="280676" y="732377"/>
                </a:lnTo>
                <a:lnTo>
                  <a:pt x="325438" y="740820"/>
                </a:lnTo>
                <a:lnTo>
                  <a:pt x="371855" y="743711"/>
                </a:lnTo>
                <a:lnTo>
                  <a:pt x="418573" y="740820"/>
                </a:lnTo>
                <a:lnTo>
                  <a:pt x="463538" y="732377"/>
                </a:lnTo>
                <a:lnTo>
                  <a:pt x="506406" y="718727"/>
                </a:lnTo>
                <a:lnTo>
                  <a:pt x="546830" y="700215"/>
                </a:lnTo>
                <a:lnTo>
                  <a:pt x="584466" y="677188"/>
                </a:lnTo>
                <a:lnTo>
                  <a:pt x="618968" y="649991"/>
                </a:lnTo>
                <a:lnTo>
                  <a:pt x="649991" y="618968"/>
                </a:lnTo>
                <a:lnTo>
                  <a:pt x="677188" y="584466"/>
                </a:lnTo>
                <a:lnTo>
                  <a:pt x="700215" y="546830"/>
                </a:lnTo>
                <a:lnTo>
                  <a:pt x="718727" y="506406"/>
                </a:lnTo>
                <a:lnTo>
                  <a:pt x="732377" y="463538"/>
                </a:lnTo>
                <a:lnTo>
                  <a:pt x="740820" y="418573"/>
                </a:lnTo>
                <a:lnTo>
                  <a:pt x="743711" y="371855"/>
                </a:lnTo>
                <a:lnTo>
                  <a:pt x="740820" y="325138"/>
                </a:lnTo>
                <a:lnTo>
                  <a:pt x="732377" y="280173"/>
                </a:lnTo>
                <a:lnTo>
                  <a:pt x="718727" y="237305"/>
                </a:lnTo>
                <a:lnTo>
                  <a:pt x="700215" y="196881"/>
                </a:lnTo>
                <a:lnTo>
                  <a:pt x="677188" y="159245"/>
                </a:lnTo>
                <a:lnTo>
                  <a:pt x="649991" y="124743"/>
                </a:lnTo>
                <a:lnTo>
                  <a:pt x="618968" y="93720"/>
                </a:lnTo>
                <a:lnTo>
                  <a:pt x="584466" y="66523"/>
                </a:lnTo>
                <a:lnTo>
                  <a:pt x="546830" y="43496"/>
                </a:lnTo>
                <a:lnTo>
                  <a:pt x="506406" y="24984"/>
                </a:lnTo>
                <a:lnTo>
                  <a:pt x="463538" y="11334"/>
                </a:lnTo>
                <a:lnTo>
                  <a:pt x="418573" y="2891"/>
                </a:lnTo>
                <a:lnTo>
                  <a:pt x="371855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36337" y="6588390"/>
            <a:ext cx="460375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10" dirty="0">
                <a:latin typeface="Arial"/>
                <a:cs typeface="Arial"/>
              </a:rPr>
              <a:t>A</a:t>
            </a:r>
            <a:r>
              <a:rPr sz="1750" spc="-5" dirty="0">
                <a:latin typeface="Arial"/>
                <a:cs typeface="Arial"/>
              </a:rPr>
              <a:t>h</a:t>
            </a:r>
            <a:r>
              <a:rPr sz="1750" spc="15" dirty="0">
                <a:latin typeface="Arial"/>
                <a:cs typeface="Arial"/>
              </a:rPr>
              <a:t>l</a:t>
            </a:r>
            <a:r>
              <a:rPr sz="1750" dirty="0">
                <a:latin typeface="Arial"/>
                <a:cs typeface="Arial"/>
              </a:rPr>
              <a:t>y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7250" y="6339839"/>
            <a:ext cx="744220" cy="745490"/>
          </a:xfrm>
          <a:custGeom>
            <a:avLst/>
            <a:gdLst/>
            <a:ahLst/>
            <a:cxnLst/>
            <a:rect l="l" t="t" r="r" b="b"/>
            <a:pathLst>
              <a:path w="744220" h="745490">
                <a:moveTo>
                  <a:pt x="371855" y="0"/>
                </a:moveTo>
                <a:lnTo>
                  <a:pt x="325438" y="2916"/>
                </a:lnTo>
                <a:lnTo>
                  <a:pt x="280676" y="11431"/>
                </a:lnTo>
                <a:lnTo>
                  <a:pt x="237929" y="25190"/>
                </a:lnTo>
                <a:lnTo>
                  <a:pt x="197555" y="43840"/>
                </a:lnTo>
                <a:lnTo>
                  <a:pt x="159911" y="67026"/>
                </a:lnTo>
                <a:lnTo>
                  <a:pt x="125355" y="94395"/>
                </a:lnTo>
                <a:lnTo>
                  <a:pt x="94245" y="125592"/>
                </a:lnTo>
                <a:lnTo>
                  <a:pt x="66939" y="160266"/>
                </a:lnTo>
                <a:lnTo>
                  <a:pt x="43795" y="198061"/>
                </a:lnTo>
                <a:lnTo>
                  <a:pt x="25172" y="238623"/>
                </a:lnTo>
                <a:lnTo>
                  <a:pt x="11426" y="281600"/>
                </a:lnTo>
                <a:lnTo>
                  <a:pt x="2916" y="326636"/>
                </a:lnTo>
                <a:lnTo>
                  <a:pt x="0" y="373379"/>
                </a:lnTo>
                <a:lnTo>
                  <a:pt x="2916" y="420097"/>
                </a:lnTo>
                <a:lnTo>
                  <a:pt x="11426" y="465062"/>
                </a:lnTo>
                <a:lnTo>
                  <a:pt x="25172" y="507930"/>
                </a:lnTo>
                <a:lnTo>
                  <a:pt x="43795" y="548354"/>
                </a:lnTo>
                <a:lnTo>
                  <a:pt x="66939" y="585990"/>
                </a:lnTo>
                <a:lnTo>
                  <a:pt x="94245" y="620492"/>
                </a:lnTo>
                <a:lnTo>
                  <a:pt x="125355" y="651515"/>
                </a:lnTo>
                <a:lnTo>
                  <a:pt x="159911" y="678712"/>
                </a:lnTo>
                <a:lnTo>
                  <a:pt x="197555" y="701739"/>
                </a:lnTo>
                <a:lnTo>
                  <a:pt x="237929" y="720251"/>
                </a:lnTo>
                <a:lnTo>
                  <a:pt x="280676" y="733901"/>
                </a:lnTo>
                <a:lnTo>
                  <a:pt x="325438" y="742344"/>
                </a:lnTo>
                <a:lnTo>
                  <a:pt x="371855" y="745235"/>
                </a:lnTo>
                <a:lnTo>
                  <a:pt x="418573" y="742344"/>
                </a:lnTo>
                <a:lnTo>
                  <a:pt x="463538" y="733901"/>
                </a:lnTo>
                <a:lnTo>
                  <a:pt x="506406" y="720251"/>
                </a:lnTo>
                <a:lnTo>
                  <a:pt x="546830" y="701739"/>
                </a:lnTo>
                <a:lnTo>
                  <a:pt x="584466" y="678712"/>
                </a:lnTo>
                <a:lnTo>
                  <a:pt x="618968" y="651515"/>
                </a:lnTo>
                <a:lnTo>
                  <a:pt x="649991" y="620492"/>
                </a:lnTo>
                <a:lnTo>
                  <a:pt x="677188" y="585990"/>
                </a:lnTo>
                <a:lnTo>
                  <a:pt x="700215" y="548354"/>
                </a:lnTo>
                <a:lnTo>
                  <a:pt x="718727" y="507930"/>
                </a:lnTo>
                <a:lnTo>
                  <a:pt x="732377" y="465062"/>
                </a:lnTo>
                <a:lnTo>
                  <a:pt x="740820" y="420097"/>
                </a:lnTo>
                <a:lnTo>
                  <a:pt x="743711" y="373379"/>
                </a:lnTo>
                <a:lnTo>
                  <a:pt x="740820" y="326636"/>
                </a:lnTo>
                <a:lnTo>
                  <a:pt x="732377" y="281600"/>
                </a:lnTo>
                <a:lnTo>
                  <a:pt x="718727" y="238623"/>
                </a:lnTo>
                <a:lnTo>
                  <a:pt x="700215" y="198061"/>
                </a:lnTo>
                <a:lnTo>
                  <a:pt x="677188" y="160266"/>
                </a:lnTo>
                <a:lnTo>
                  <a:pt x="649991" y="125592"/>
                </a:lnTo>
                <a:lnTo>
                  <a:pt x="618968" y="94395"/>
                </a:lnTo>
                <a:lnTo>
                  <a:pt x="584466" y="67026"/>
                </a:lnTo>
                <a:lnTo>
                  <a:pt x="546830" y="43840"/>
                </a:lnTo>
                <a:lnTo>
                  <a:pt x="506406" y="25190"/>
                </a:lnTo>
                <a:lnTo>
                  <a:pt x="463538" y="11431"/>
                </a:lnTo>
                <a:lnTo>
                  <a:pt x="418573" y="2916"/>
                </a:lnTo>
                <a:lnTo>
                  <a:pt x="371855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04576" y="6559434"/>
            <a:ext cx="460375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Arial"/>
                <a:cs typeface="Arial"/>
              </a:rPr>
              <a:t>A</a:t>
            </a:r>
            <a:r>
              <a:rPr sz="1750" spc="-5" dirty="0">
                <a:latin typeface="Arial"/>
                <a:cs typeface="Arial"/>
              </a:rPr>
              <a:t>h</a:t>
            </a:r>
            <a:r>
              <a:rPr sz="1750" spc="5" dirty="0">
                <a:latin typeface="Arial"/>
                <a:cs typeface="Arial"/>
              </a:rPr>
              <a:t>l</a:t>
            </a:r>
            <a:r>
              <a:rPr sz="1750" dirty="0">
                <a:latin typeface="Arial"/>
                <a:cs typeface="Arial"/>
              </a:rPr>
              <a:t>y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77062" y="4991100"/>
            <a:ext cx="742315" cy="744220"/>
          </a:xfrm>
          <a:custGeom>
            <a:avLst/>
            <a:gdLst/>
            <a:ahLst/>
            <a:cxnLst/>
            <a:rect l="l" t="t" r="r" b="b"/>
            <a:pathLst>
              <a:path w="742314" h="744220">
                <a:moveTo>
                  <a:pt x="370331" y="0"/>
                </a:moveTo>
                <a:lnTo>
                  <a:pt x="323939" y="2891"/>
                </a:lnTo>
                <a:lnTo>
                  <a:pt x="279249" y="11334"/>
                </a:lnTo>
                <a:lnTo>
                  <a:pt x="236611" y="24984"/>
                </a:lnTo>
                <a:lnTo>
                  <a:pt x="196375" y="43496"/>
                </a:lnTo>
                <a:lnTo>
                  <a:pt x="158890" y="66523"/>
                </a:lnTo>
                <a:lnTo>
                  <a:pt x="124505" y="93720"/>
                </a:lnTo>
                <a:lnTo>
                  <a:pt x="93570" y="124743"/>
                </a:lnTo>
                <a:lnTo>
                  <a:pt x="66436" y="159245"/>
                </a:lnTo>
                <a:lnTo>
                  <a:pt x="43451" y="196881"/>
                </a:lnTo>
                <a:lnTo>
                  <a:pt x="24965" y="237305"/>
                </a:lnTo>
                <a:lnTo>
                  <a:pt x="11329" y="280173"/>
                </a:lnTo>
                <a:lnTo>
                  <a:pt x="2890" y="325138"/>
                </a:lnTo>
                <a:lnTo>
                  <a:pt x="0" y="371855"/>
                </a:lnTo>
                <a:lnTo>
                  <a:pt x="2890" y="418573"/>
                </a:lnTo>
                <a:lnTo>
                  <a:pt x="11329" y="463538"/>
                </a:lnTo>
                <a:lnTo>
                  <a:pt x="24965" y="506406"/>
                </a:lnTo>
                <a:lnTo>
                  <a:pt x="43451" y="546830"/>
                </a:lnTo>
                <a:lnTo>
                  <a:pt x="66436" y="584466"/>
                </a:lnTo>
                <a:lnTo>
                  <a:pt x="93570" y="618968"/>
                </a:lnTo>
                <a:lnTo>
                  <a:pt x="124505" y="649991"/>
                </a:lnTo>
                <a:lnTo>
                  <a:pt x="158890" y="677188"/>
                </a:lnTo>
                <a:lnTo>
                  <a:pt x="196375" y="700215"/>
                </a:lnTo>
                <a:lnTo>
                  <a:pt x="236611" y="718727"/>
                </a:lnTo>
                <a:lnTo>
                  <a:pt x="279249" y="732377"/>
                </a:lnTo>
                <a:lnTo>
                  <a:pt x="323939" y="740820"/>
                </a:lnTo>
                <a:lnTo>
                  <a:pt x="370331" y="743711"/>
                </a:lnTo>
                <a:lnTo>
                  <a:pt x="417049" y="740820"/>
                </a:lnTo>
                <a:lnTo>
                  <a:pt x="462014" y="732377"/>
                </a:lnTo>
                <a:lnTo>
                  <a:pt x="504882" y="718727"/>
                </a:lnTo>
                <a:lnTo>
                  <a:pt x="545306" y="700215"/>
                </a:lnTo>
                <a:lnTo>
                  <a:pt x="582942" y="677188"/>
                </a:lnTo>
                <a:lnTo>
                  <a:pt x="617444" y="649991"/>
                </a:lnTo>
                <a:lnTo>
                  <a:pt x="648467" y="618968"/>
                </a:lnTo>
                <a:lnTo>
                  <a:pt x="675664" y="584466"/>
                </a:lnTo>
                <a:lnTo>
                  <a:pt x="698691" y="546830"/>
                </a:lnTo>
                <a:lnTo>
                  <a:pt x="717203" y="506406"/>
                </a:lnTo>
                <a:lnTo>
                  <a:pt x="730853" y="463538"/>
                </a:lnTo>
                <a:lnTo>
                  <a:pt x="739296" y="418573"/>
                </a:lnTo>
                <a:lnTo>
                  <a:pt x="742187" y="371855"/>
                </a:lnTo>
                <a:lnTo>
                  <a:pt x="739296" y="325138"/>
                </a:lnTo>
                <a:lnTo>
                  <a:pt x="730853" y="280173"/>
                </a:lnTo>
                <a:lnTo>
                  <a:pt x="717203" y="237305"/>
                </a:lnTo>
                <a:lnTo>
                  <a:pt x="698691" y="196881"/>
                </a:lnTo>
                <a:lnTo>
                  <a:pt x="675664" y="159245"/>
                </a:lnTo>
                <a:lnTo>
                  <a:pt x="648467" y="124743"/>
                </a:lnTo>
                <a:lnTo>
                  <a:pt x="617444" y="93720"/>
                </a:lnTo>
                <a:lnTo>
                  <a:pt x="582942" y="66523"/>
                </a:lnTo>
                <a:lnTo>
                  <a:pt x="545306" y="43496"/>
                </a:lnTo>
                <a:lnTo>
                  <a:pt x="504882" y="24984"/>
                </a:lnTo>
                <a:lnTo>
                  <a:pt x="462014" y="11334"/>
                </a:lnTo>
                <a:lnTo>
                  <a:pt x="417049" y="2891"/>
                </a:lnTo>
                <a:lnTo>
                  <a:pt x="370331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83824" y="5210694"/>
            <a:ext cx="332740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Arial"/>
                <a:cs typeface="Arial"/>
              </a:rPr>
              <a:t>7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≤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66538" y="5623560"/>
            <a:ext cx="74930" cy="826135"/>
          </a:xfrm>
          <a:custGeom>
            <a:avLst/>
            <a:gdLst/>
            <a:ahLst/>
            <a:cxnLst/>
            <a:rect l="l" t="t" r="r" b="b"/>
            <a:pathLst>
              <a:path w="74929" h="826135">
                <a:moveTo>
                  <a:pt x="74676" y="74676"/>
                </a:moveTo>
                <a:lnTo>
                  <a:pt x="36576" y="0"/>
                </a:lnTo>
                <a:lnTo>
                  <a:pt x="0" y="74676"/>
                </a:lnTo>
                <a:lnTo>
                  <a:pt x="30480" y="74676"/>
                </a:lnTo>
                <a:lnTo>
                  <a:pt x="30480" y="59436"/>
                </a:lnTo>
                <a:lnTo>
                  <a:pt x="33528" y="56388"/>
                </a:lnTo>
                <a:lnTo>
                  <a:pt x="39624" y="56388"/>
                </a:lnTo>
                <a:lnTo>
                  <a:pt x="42672" y="59436"/>
                </a:lnTo>
                <a:lnTo>
                  <a:pt x="42672" y="74676"/>
                </a:lnTo>
                <a:lnTo>
                  <a:pt x="74676" y="74676"/>
                </a:lnTo>
                <a:close/>
              </a:path>
              <a:path w="74929" h="826135">
                <a:moveTo>
                  <a:pt x="42672" y="74676"/>
                </a:moveTo>
                <a:lnTo>
                  <a:pt x="42672" y="59436"/>
                </a:lnTo>
                <a:lnTo>
                  <a:pt x="39624" y="56388"/>
                </a:lnTo>
                <a:lnTo>
                  <a:pt x="33528" y="56388"/>
                </a:lnTo>
                <a:lnTo>
                  <a:pt x="30480" y="59436"/>
                </a:lnTo>
                <a:lnTo>
                  <a:pt x="30480" y="74676"/>
                </a:lnTo>
                <a:lnTo>
                  <a:pt x="42672" y="74676"/>
                </a:lnTo>
                <a:close/>
              </a:path>
              <a:path w="74929" h="826135">
                <a:moveTo>
                  <a:pt x="42672" y="822960"/>
                </a:moveTo>
                <a:lnTo>
                  <a:pt x="42672" y="74676"/>
                </a:lnTo>
                <a:lnTo>
                  <a:pt x="30480" y="74676"/>
                </a:lnTo>
                <a:lnTo>
                  <a:pt x="30480" y="822960"/>
                </a:lnTo>
                <a:lnTo>
                  <a:pt x="33528" y="826008"/>
                </a:lnTo>
                <a:lnTo>
                  <a:pt x="39624" y="826008"/>
                </a:lnTo>
                <a:lnTo>
                  <a:pt x="42672" y="8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2509" y="4506467"/>
            <a:ext cx="74930" cy="601980"/>
          </a:xfrm>
          <a:custGeom>
            <a:avLst/>
            <a:gdLst/>
            <a:ahLst/>
            <a:cxnLst/>
            <a:rect l="l" t="t" r="r" b="b"/>
            <a:pathLst>
              <a:path w="74929" h="601979">
                <a:moveTo>
                  <a:pt x="74676" y="74676"/>
                </a:moveTo>
                <a:lnTo>
                  <a:pt x="38100" y="0"/>
                </a:lnTo>
                <a:lnTo>
                  <a:pt x="0" y="74676"/>
                </a:lnTo>
                <a:lnTo>
                  <a:pt x="32004" y="74676"/>
                </a:lnTo>
                <a:lnTo>
                  <a:pt x="32004" y="59436"/>
                </a:lnTo>
                <a:lnTo>
                  <a:pt x="35052" y="56388"/>
                </a:lnTo>
                <a:lnTo>
                  <a:pt x="41148" y="56388"/>
                </a:lnTo>
                <a:lnTo>
                  <a:pt x="44196" y="59436"/>
                </a:lnTo>
                <a:lnTo>
                  <a:pt x="44196" y="74676"/>
                </a:lnTo>
                <a:lnTo>
                  <a:pt x="74676" y="74676"/>
                </a:lnTo>
                <a:close/>
              </a:path>
              <a:path w="74929" h="601979">
                <a:moveTo>
                  <a:pt x="44196" y="74676"/>
                </a:moveTo>
                <a:lnTo>
                  <a:pt x="44196" y="59436"/>
                </a:lnTo>
                <a:lnTo>
                  <a:pt x="41148" y="56388"/>
                </a:lnTo>
                <a:lnTo>
                  <a:pt x="35052" y="56388"/>
                </a:lnTo>
                <a:lnTo>
                  <a:pt x="32004" y="59436"/>
                </a:lnTo>
                <a:lnTo>
                  <a:pt x="32004" y="74676"/>
                </a:lnTo>
                <a:lnTo>
                  <a:pt x="44196" y="74676"/>
                </a:lnTo>
                <a:close/>
              </a:path>
              <a:path w="74929" h="601979">
                <a:moveTo>
                  <a:pt x="44196" y="598932"/>
                </a:moveTo>
                <a:lnTo>
                  <a:pt x="44196" y="74676"/>
                </a:lnTo>
                <a:lnTo>
                  <a:pt x="32004" y="74676"/>
                </a:lnTo>
                <a:lnTo>
                  <a:pt x="32004" y="598932"/>
                </a:lnTo>
                <a:lnTo>
                  <a:pt x="35052" y="601980"/>
                </a:lnTo>
                <a:lnTo>
                  <a:pt x="41148" y="601980"/>
                </a:lnTo>
                <a:lnTo>
                  <a:pt x="44196" y="598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1934" y="4506467"/>
            <a:ext cx="74930" cy="601980"/>
          </a:xfrm>
          <a:custGeom>
            <a:avLst/>
            <a:gdLst/>
            <a:ahLst/>
            <a:cxnLst/>
            <a:rect l="l" t="t" r="r" b="b"/>
            <a:pathLst>
              <a:path w="74929" h="601979">
                <a:moveTo>
                  <a:pt x="74676" y="74676"/>
                </a:moveTo>
                <a:lnTo>
                  <a:pt x="38100" y="0"/>
                </a:lnTo>
                <a:lnTo>
                  <a:pt x="0" y="74676"/>
                </a:lnTo>
                <a:lnTo>
                  <a:pt x="32004" y="74676"/>
                </a:lnTo>
                <a:lnTo>
                  <a:pt x="32004" y="59436"/>
                </a:lnTo>
                <a:lnTo>
                  <a:pt x="35052" y="56388"/>
                </a:lnTo>
                <a:lnTo>
                  <a:pt x="41148" y="56388"/>
                </a:lnTo>
                <a:lnTo>
                  <a:pt x="44196" y="59436"/>
                </a:lnTo>
                <a:lnTo>
                  <a:pt x="44196" y="74676"/>
                </a:lnTo>
                <a:lnTo>
                  <a:pt x="74676" y="74676"/>
                </a:lnTo>
                <a:close/>
              </a:path>
              <a:path w="74929" h="601979">
                <a:moveTo>
                  <a:pt x="44196" y="74676"/>
                </a:moveTo>
                <a:lnTo>
                  <a:pt x="44196" y="59436"/>
                </a:lnTo>
                <a:lnTo>
                  <a:pt x="41148" y="56388"/>
                </a:lnTo>
                <a:lnTo>
                  <a:pt x="35052" y="56388"/>
                </a:lnTo>
                <a:lnTo>
                  <a:pt x="32004" y="59436"/>
                </a:lnTo>
                <a:lnTo>
                  <a:pt x="32004" y="74676"/>
                </a:lnTo>
                <a:lnTo>
                  <a:pt x="44196" y="74676"/>
                </a:lnTo>
                <a:close/>
              </a:path>
              <a:path w="74929" h="601979">
                <a:moveTo>
                  <a:pt x="44196" y="598932"/>
                </a:moveTo>
                <a:lnTo>
                  <a:pt x="44196" y="74676"/>
                </a:lnTo>
                <a:lnTo>
                  <a:pt x="32004" y="74676"/>
                </a:lnTo>
                <a:lnTo>
                  <a:pt x="32004" y="598932"/>
                </a:lnTo>
                <a:lnTo>
                  <a:pt x="35052" y="601980"/>
                </a:lnTo>
                <a:lnTo>
                  <a:pt x="41148" y="601980"/>
                </a:lnTo>
                <a:lnTo>
                  <a:pt x="44196" y="598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1378" y="5326380"/>
            <a:ext cx="897890" cy="73660"/>
          </a:xfrm>
          <a:custGeom>
            <a:avLst/>
            <a:gdLst/>
            <a:ahLst/>
            <a:cxnLst/>
            <a:rect l="l" t="t" r="r" b="b"/>
            <a:pathLst>
              <a:path w="897890" h="73660">
                <a:moveTo>
                  <a:pt x="842772" y="39624"/>
                </a:moveTo>
                <a:lnTo>
                  <a:pt x="842772" y="33528"/>
                </a:lnTo>
                <a:lnTo>
                  <a:pt x="839724" y="30480"/>
                </a:lnTo>
                <a:lnTo>
                  <a:pt x="3048" y="30480"/>
                </a:lnTo>
                <a:lnTo>
                  <a:pt x="0" y="33528"/>
                </a:lnTo>
                <a:lnTo>
                  <a:pt x="0" y="39624"/>
                </a:lnTo>
                <a:lnTo>
                  <a:pt x="3048" y="42672"/>
                </a:lnTo>
                <a:lnTo>
                  <a:pt x="839724" y="42672"/>
                </a:lnTo>
                <a:lnTo>
                  <a:pt x="842772" y="39624"/>
                </a:lnTo>
                <a:close/>
              </a:path>
              <a:path w="897890" h="73660">
                <a:moveTo>
                  <a:pt x="897636" y="36576"/>
                </a:moveTo>
                <a:lnTo>
                  <a:pt x="824484" y="0"/>
                </a:lnTo>
                <a:lnTo>
                  <a:pt x="824484" y="30480"/>
                </a:lnTo>
                <a:lnTo>
                  <a:pt x="839724" y="30480"/>
                </a:lnTo>
                <a:lnTo>
                  <a:pt x="842772" y="33528"/>
                </a:lnTo>
                <a:lnTo>
                  <a:pt x="842772" y="64008"/>
                </a:lnTo>
                <a:lnTo>
                  <a:pt x="897636" y="36576"/>
                </a:lnTo>
                <a:close/>
              </a:path>
              <a:path w="897890" h="73660">
                <a:moveTo>
                  <a:pt x="842772" y="64008"/>
                </a:moveTo>
                <a:lnTo>
                  <a:pt x="842772" y="39624"/>
                </a:lnTo>
                <a:lnTo>
                  <a:pt x="839724" y="42672"/>
                </a:lnTo>
                <a:lnTo>
                  <a:pt x="824484" y="42672"/>
                </a:lnTo>
                <a:lnTo>
                  <a:pt x="824484" y="73152"/>
                </a:lnTo>
                <a:lnTo>
                  <a:pt x="842772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0957" y="5623572"/>
            <a:ext cx="1533525" cy="1117600"/>
          </a:xfrm>
          <a:custGeom>
            <a:avLst/>
            <a:gdLst/>
            <a:ahLst/>
            <a:cxnLst/>
            <a:rect l="l" t="t" r="r" b="b"/>
            <a:pathLst>
              <a:path w="1533525" h="1117600">
                <a:moveTo>
                  <a:pt x="897636" y="1075944"/>
                </a:moveTo>
                <a:lnTo>
                  <a:pt x="894588" y="1072896"/>
                </a:lnTo>
                <a:lnTo>
                  <a:pt x="74676" y="1072896"/>
                </a:lnTo>
                <a:lnTo>
                  <a:pt x="74676" y="1042416"/>
                </a:lnTo>
                <a:lnTo>
                  <a:pt x="0" y="1080516"/>
                </a:lnTo>
                <a:lnTo>
                  <a:pt x="56388" y="1108125"/>
                </a:lnTo>
                <a:lnTo>
                  <a:pt x="74676" y="1117092"/>
                </a:lnTo>
                <a:lnTo>
                  <a:pt x="74676" y="1086612"/>
                </a:lnTo>
                <a:lnTo>
                  <a:pt x="894588" y="1086612"/>
                </a:lnTo>
                <a:lnTo>
                  <a:pt x="897636" y="1083564"/>
                </a:lnTo>
                <a:lnTo>
                  <a:pt x="897636" y="1075944"/>
                </a:lnTo>
                <a:close/>
              </a:path>
              <a:path w="1533525" h="1117600">
                <a:moveTo>
                  <a:pt x="1533144" y="74676"/>
                </a:moveTo>
                <a:lnTo>
                  <a:pt x="1495044" y="0"/>
                </a:lnTo>
                <a:lnTo>
                  <a:pt x="1458468" y="74676"/>
                </a:lnTo>
                <a:lnTo>
                  <a:pt x="1488948" y="74676"/>
                </a:lnTo>
                <a:lnTo>
                  <a:pt x="1488948" y="822960"/>
                </a:lnTo>
                <a:lnTo>
                  <a:pt x="1491996" y="826008"/>
                </a:lnTo>
                <a:lnTo>
                  <a:pt x="1499616" y="826008"/>
                </a:lnTo>
                <a:lnTo>
                  <a:pt x="1502664" y="822960"/>
                </a:lnTo>
                <a:lnTo>
                  <a:pt x="1502664" y="74676"/>
                </a:lnTo>
                <a:lnTo>
                  <a:pt x="1533144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91378" y="6665976"/>
            <a:ext cx="897890" cy="74930"/>
          </a:xfrm>
          <a:custGeom>
            <a:avLst/>
            <a:gdLst/>
            <a:ahLst/>
            <a:cxnLst/>
            <a:rect l="l" t="t" r="r" b="b"/>
            <a:pathLst>
              <a:path w="897890" h="74929">
                <a:moveTo>
                  <a:pt x="842772" y="41148"/>
                </a:moveTo>
                <a:lnTo>
                  <a:pt x="842772" y="33528"/>
                </a:lnTo>
                <a:lnTo>
                  <a:pt x="839724" y="30480"/>
                </a:lnTo>
                <a:lnTo>
                  <a:pt x="3048" y="30480"/>
                </a:lnTo>
                <a:lnTo>
                  <a:pt x="0" y="33528"/>
                </a:lnTo>
                <a:lnTo>
                  <a:pt x="0" y="41148"/>
                </a:lnTo>
                <a:lnTo>
                  <a:pt x="3048" y="44196"/>
                </a:lnTo>
                <a:lnTo>
                  <a:pt x="839724" y="44196"/>
                </a:lnTo>
                <a:lnTo>
                  <a:pt x="842772" y="41148"/>
                </a:lnTo>
                <a:close/>
              </a:path>
              <a:path w="897890" h="74929">
                <a:moveTo>
                  <a:pt x="897636" y="38100"/>
                </a:moveTo>
                <a:lnTo>
                  <a:pt x="824484" y="0"/>
                </a:lnTo>
                <a:lnTo>
                  <a:pt x="824484" y="30480"/>
                </a:lnTo>
                <a:lnTo>
                  <a:pt x="839724" y="30480"/>
                </a:lnTo>
                <a:lnTo>
                  <a:pt x="842772" y="33528"/>
                </a:lnTo>
                <a:lnTo>
                  <a:pt x="842772" y="65532"/>
                </a:lnTo>
                <a:lnTo>
                  <a:pt x="897636" y="38100"/>
                </a:lnTo>
                <a:close/>
              </a:path>
              <a:path w="897890" h="74929">
                <a:moveTo>
                  <a:pt x="842772" y="65532"/>
                </a:moveTo>
                <a:lnTo>
                  <a:pt x="842772" y="41148"/>
                </a:lnTo>
                <a:lnTo>
                  <a:pt x="839724" y="44196"/>
                </a:lnTo>
                <a:lnTo>
                  <a:pt x="824484" y="44196"/>
                </a:lnTo>
                <a:lnTo>
                  <a:pt x="824484" y="74676"/>
                </a:lnTo>
                <a:lnTo>
                  <a:pt x="842772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10106" y="5317236"/>
            <a:ext cx="897890" cy="73660"/>
          </a:xfrm>
          <a:custGeom>
            <a:avLst/>
            <a:gdLst/>
            <a:ahLst/>
            <a:cxnLst/>
            <a:rect l="l" t="t" r="r" b="b"/>
            <a:pathLst>
              <a:path w="897889" h="73660">
                <a:moveTo>
                  <a:pt x="74676" y="30480"/>
                </a:moveTo>
                <a:lnTo>
                  <a:pt x="74676" y="0"/>
                </a:lnTo>
                <a:lnTo>
                  <a:pt x="0" y="36576"/>
                </a:lnTo>
                <a:lnTo>
                  <a:pt x="56388" y="64194"/>
                </a:lnTo>
                <a:lnTo>
                  <a:pt x="56388" y="33528"/>
                </a:lnTo>
                <a:lnTo>
                  <a:pt x="59436" y="30480"/>
                </a:lnTo>
                <a:lnTo>
                  <a:pt x="74676" y="30480"/>
                </a:lnTo>
                <a:close/>
              </a:path>
              <a:path w="897889" h="73660">
                <a:moveTo>
                  <a:pt x="897636" y="39624"/>
                </a:moveTo>
                <a:lnTo>
                  <a:pt x="897636" y="33528"/>
                </a:lnTo>
                <a:lnTo>
                  <a:pt x="896112" y="30480"/>
                </a:lnTo>
                <a:lnTo>
                  <a:pt x="59436" y="30480"/>
                </a:lnTo>
                <a:lnTo>
                  <a:pt x="56388" y="33528"/>
                </a:lnTo>
                <a:lnTo>
                  <a:pt x="56388" y="39624"/>
                </a:lnTo>
                <a:lnTo>
                  <a:pt x="59436" y="42672"/>
                </a:lnTo>
                <a:lnTo>
                  <a:pt x="896112" y="42672"/>
                </a:lnTo>
                <a:lnTo>
                  <a:pt x="897636" y="39624"/>
                </a:lnTo>
                <a:close/>
              </a:path>
              <a:path w="897889" h="73660">
                <a:moveTo>
                  <a:pt x="74676" y="73152"/>
                </a:moveTo>
                <a:lnTo>
                  <a:pt x="74676" y="42672"/>
                </a:lnTo>
                <a:lnTo>
                  <a:pt x="59436" y="42672"/>
                </a:lnTo>
                <a:lnTo>
                  <a:pt x="56388" y="39624"/>
                </a:lnTo>
                <a:lnTo>
                  <a:pt x="56388" y="64194"/>
                </a:lnTo>
                <a:lnTo>
                  <a:pt x="7467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03797" y="4059935"/>
            <a:ext cx="744220" cy="745490"/>
          </a:xfrm>
          <a:custGeom>
            <a:avLst/>
            <a:gdLst/>
            <a:ahLst/>
            <a:cxnLst/>
            <a:rect l="l" t="t" r="r" b="b"/>
            <a:pathLst>
              <a:path w="744220" h="745489">
                <a:moveTo>
                  <a:pt x="371855" y="0"/>
                </a:moveTo>
                <a:lnTo>
                  <a:pt x="325438" y="2891"/>
                </a:lnTo>
                <a:lnTo>
                  <a:pt x="280676" y="11334"/>
                </a:lnTo>
                <a:lnTo>
                  <a:pt x="237929" y="24984"/>
                </a:lnTo>
                <a:lnTo>
                  <a:pt x="197555" y="43496"/>
                </a:lnTo>
                <a:lnTo>
                  <a:pt x="159911" y="66523"/>
                </a:lnTo>
                <a:lnTo>
                  <a:pt x="125355" y="93720"/>
                </a:lnTo>
                <a:lnTo>
                  <a:pt x="94245" y="124743"/>
                </a:lnTo>
                <a:lnTo>
                  <a:pt x="66939" y="159245"/>
                </a:lnTo>
                <a:lnTo>
                  <a:pt x="43795" y="196881"/>
                </a:lnTo>
                <a:lnTo>
                  <a:pt x="25172" y="237305"/>
                </a:lnTo>
                <a:lnTo>
                  <a:pt x="11426" y="280173"/>
                </a:lnTo>
                <a:lnTo>
                  <a:pt x="2916" y="325138"/>
                </a:lnTo>
                <a:lnTo>
                  <a:pt x="0" y="371855"/>
                </a:lnTo>
                <a:lnTo>
                  <a:pt x="2916" y="418599"/>
                </a:lnTo>
                <a:lnTo>
                  <a:pt x="11426" y="463635"/>
                </a:lnTo>
                <a:lnTo>
                  <a:pt x="25172" y="506612"/>
                </a:lnTo>
                <a:lnTo>
                  <a:pt x="43795" y="547174"/>
                </a:lnTo>
                <a:lnTo>
                  <a:pt x="66939" y="584969"/>
                </a:lnTo>
                <a:lnTo>
                  <a:pt x="94245" y="619642"/>
                </a:lnTo>
                <a:lnTo>
                  <a:pt x="125355" y="650840"/>
                </a:lnTo>
                <a:lnTo>
                  <a:pt x="159911" y="678209"/>
                </a:lnTo>
                <a:lnTo>
                  <a:pt x="197555" y="701395"/>
                </a:lnTo>
                <a:lnTo>
                  <a:pt x="237929" y="720045"/>
                </a:lnTo>
                <a:lnTo>
                  <a:pt x="280676" y="733804"/>
                </a:lnTo>
                <a:lnTo>
                  <a:pt x="325438" y="742319"/>
                </a:lnTo>
                <a:lnTo>
                  <a:pt x="371855" y="745235"/>
                </a:lnTo>
                <a:lnTo>
                  <a:pt x="418573" y="742319"/>
                </a:lnTo>
                <a:lnTo>
                  <a:pt x="463538" y="733804"/>
                </a:lnTo>
                <a:lnTo>
                  <a:pt x="506406" y="720045"/>
                </a:lnTo>
                <a:lnTo>
                  <a:pt x="546830" y="701395"/>
                </a:lnTo>
                <a:lnTo>
                  <a:pt x="584466" y="678209"/>
                </a:lnTo>
                <a:lnTo>
                  <a:pt x="618968" y="650840"/>
                </a:lnTo>
                <a:lnTo>
                  <a:pt x="649991" y="619642"/>
                </a:lnTo>
                <a:lnTo>
                  <a:pt x="677188" y="584969"/>
                </a:lnTo>
                <a:lnTo>
                  <a:pt x="700215" y="547174"/>
                </a:lnTo>
                <a:lnTo>
                  <a:pt x="718727" y="506612"/>
                </a:lnTo>
                <a:lnTo>
                  <a:pt x="732377" y="463635"/>
                </a:lnTo>
                <a:lnTo>
                  <a:pt x="740820" y="418599"/>
                </a:lnTo>
                <a:lnTo>
                  <a:pt x="743711" y="371855"/>
                </a:lnTo>
                <a:lnTo>
                  <a:pt x="740820" y="325138"/>
                </a:lnTo>
                <a:lnTo>
                  <a:pt x="732377" y="280173"/>
                </a:lnTo>
                <a:lnTo>
                  <a:pt x="718727" y="237305"/>
                </a:lnTo>
                <a:lnTo>
                  <a:pt x="700215" y="196881"/>
                </a:lnTo>
                <a:lnTo>
                  <a:pt x="677188" y="159245"/>
                </a:lnTo>
                <a:lnTo>
                  <a:pt x="649991" y="124743"/>
                </a:lnTo>
                <a:lnTo>
                  <a:pt x="618968" y="93720"/>
                </a:lnTo>
                <a:lnTo>
                  <a:pt x="584466" y="66523"/>
                </a:lnTo>
                <a:lnTo>
                  <a:pt x="546830" y="43496"/>
                </a:lnTo>
                <a:lnTo>
                  <a:pt x="506406" y="24984"/>
                </a:lnTo>
                <a:lnTo>
                  <a:pt x="463538" y="11334"/>
                </a:lnTo>
                <a:lnTo>
                  <a:pt x="418573" y="2891"/>
                </a:lnTo>
                <a:lnTo>
                  <a:pt x="371855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12082" y="4279531"/>
            <a:ext cx="334010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Arial"/>
                <a:cs typeface="Arial"/>
              </a:rPr>
              <a:t>≥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5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97018" y="4276344"/>
            <a:ext cx="906780" cy="146685"/>
          </a:xfrm>
          <a:custGeom>
            <a:avLst/>
            <a:gdLst/>
            <a:ahLst/>
            <a:cxnLst/>
            <a:rect l="l" t="t" r="r" b="b"/>
            <a:pathLst>
              <a:path w="906779" h="146685">
                <a:moveTo>
                  <a:pt x="834399" y="103558"/>
                </a:moveTo>
                <a:lnTo>
                  <a:pt x="7620" y="1524"/>
                </a:lnTo>
                <a:lnTo>
                  <a:pt x="3048" y="0"/>
                </a:lnTo>
                <a:lnTo>
                  <a:pt x="0" y="3048"/>
                </a:lnTo>
                <a:lnTo>
                  <a:pt x="0" y="9144"/>
                </a:lnTo>
                <a:lnTo>
                  <a:pt x="1524" y="12192"/>
                </a:lnTo>
                <a:lnTo>
                  <a:pt x="6096" y="13716"/>
                </a:lnTo>
                <a:lnTo>
                  <a:pt x="832875" y="115750"/>
                </a:lnTo>
                <a:lnTo>
                  <a:pt x="834399" y="103558"/>
                </a:lnTo>
                <a:close/>
              </a:path>
              <a:path w="906779" h="146685">
                <a:moveTo>
                  <a:pt x="851916" y="138235"/>
                </a:moveTo>
                <a:lnTo>
                  <a:pt x="851916" y="115824"/>
                </a:lnTo>
                <a:lnTo>
                  <a:pt x="848868" y="117348"/>
                </a:lnTo>
                <a:lnTo>
                  <a:pt x="845820" y="117348"/>
                </a:lnTo>
                <a:lnTo>
                  <a:pt x="832875" y="115750"/>
                </a:lnTo>
                <a:lnTo>
                  <a:pt x="829056" y="146304"/>
                </a:lnTo>
                <a:lnTo>
                  <a:pt x="851916" y="138235"/>
                </a:lnTo>
                <a:close/>
              </a:path>
              <a:path w="906779" h="146685">
                <a:moveTo>
                  <a:pt x="851916" y="115824"/>
                </a:moveTo>
                <a:lnTo>
                  <a:pt x="851916" y="108204"/>
                </a:lnTo>
                <a:lnTo>
                  <a:pt x="850392" y="105156"/>
                </a:lnTo>
                <a:lnTo>
                  <a:pt x="847344" y="105156"/>
                </a:lnTo>
                <a:lnTo>
                  <a:pt x="834399" y="103558"/>
                </a:lnTo>
                <a:lnTo>
                  <a:pt x="832875" y="115750"/>
                </a:lnTo>
                <a:lnTo>
                  <a:pt x="845820" y="117348"/>
                </a:lnTo>
                <a:lnTo>
                  <a:pt x="848868" y="117348"/>
                </a:lnTo>
                <a:lnTo>
                  <a:pt x="851916" y="115824"/>
                </a:lnTo>
                <a:close/>
              </a:path>
              <a:path w="906779" h="146685">
                <a:moveTo>
                  <a:pt x="906780" y="118872"/>
                </a:moveTo>
                <a:lnTo>
                  <a:pt x="838200" y="73152"/>
                </a:lnTo>
                <a:lnTo>
                  <a:pt x="834399" y="103558"/>
                </a:lnTo>
                <a:lnTo>
                  <a:pt x="847344" y="105156"/>
                </a:lnTo>
                <a:lnTo>
                  <a:pt x="850392" y="105156"/>
                </a:lnTo>
                <a:lnTo>
                  <a:pt x="851916" y="108204"/>
                </a:lnTo>
                <a:lnTo>
                  <a:pt x="851916" y="138235"/>
                </a:lnTo>
                <a:lnTo>
                  <a:pt x="906780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41897" y="3230879"/>
            <a:ext cx="742315" cy="745490"/>
          </a:xfrm>
          <a:custGeom>
            <a:avLst/>
            <a:gdLst/>
            <a:ahLst/>
            <a:cxnLst/>
            <a:rect l="l" t="t" r="r" b="b"/>
            <a:pathLst>
              <a:path w="742315" h="745489">
                <a:moveTo>
                  <a:pt x="371855" y="0"/>
                </a:moveTo>
                <a:lnTo>
                  <a:pt x="325138" y="2916"/>
                </a:lnTo>
                <a:lnTo>
                  <a:pt x="280173" y="11431"/>
                </a:lnTo>
                <a:lnTo>
                  <a:pt x="237305" y="25190"/>
                </a:lnTo>
                <a:lnTo>
                  <a:pt x="196881" y="43840"/>
                </a:lnTo>
                <a:lnTo>
                  <a:pt x="159245" y="67026"/>
                </a:lnTo>
                <a:lnTo>
                  <a:pt x="124743" y="94395"/>
                </a:lnTo>
                <a:lnTo>
                  <a:pt x="93720" y="125592"/>
                </a:lnTo>
                <a:lnTo>
                  <a:pt x="66523" y="160266"/>
                </a:lnTo>
                <a:lnTo>
                  <a:pt x="43496" y="198061"/>
                </a:lnTo>
                <a:lnTo>
                  <a:pt x="24984" y="238623"/>
                </a:lnTo>
                <a:lnTo>
                  <a:pt x="11334" y="281600"/>
                </a:lnTo>
                <a:lnTo>
                  <a:pt x="2891" y="326636"/>
                </a:lnTo>
                <a:lnTo>
                  <a:pt x="0" y="373379"/>
                </a:lnTo>
                <a:lnTo>
                  <a:pt x="2891" y="420097"/>
                </a:lnTo>
                <a:lnTo>
                  <a:pt x="11334" y="465062"/>
                </a:lnTo>
                <a:lnTo>
                  <a:pt x="24984" y="507930"/>
                </a:lnTo>
                <a:lnTo>
                  <a:pt x="43496" y="548354"/>
                </a:lnTo>
                <a:lnTo>
                  <a:pt x="66523" y="585990"/>
                </a:lnTo>
                <a:lnTo>
                  <a:pt x="93720" y="620492"/>
                </a:lnTo>
                <a:lnTo>
                  <a:pt x="124743" y="651515"/>
                </a:lnTo>
                <a:lnTo>
                  <a:pt x="159245" y="678712"/>
                </a:lnTo>
                <a:lnTo>
                  <a:pt x="196881" y="701739"/>
                </a:lnTo>
                <a:lnTo>
                  <a:pt x="237305" y="720251"/>
                </a:lnTo>
                <a:lnTo>
                  <a:pt x="280173" y="733901"/>
                </a:lnTo>
                <a:lnTo>
                  <a:pt x="325138" y="742344"/>
                </a:lnTo>
                <a:lnTo>
                  <a:pt x="371855" y="745235"/>
                </a:lnTo>
                <a:lnTo>
                  <a:pt x="418248" y="742344"/>
                </a:lnTo>
                <a:lnTo>
                  <a:pt x="462938" y="733901"/>
                </a:lnTo>
                <a:lnTo>
                  <a:pt x="505576" y="720251"/>
                </a:lnTo>
                <a:lnTo>
                  <a:pt x="545812" y="701739"/>
                </a:lnTo>
                <a:lnTo>
                  <a:pt x="583297" y="678712"/>
                </a:lnTo>
                <a:lnTo>
                  <a:pt x="617682" y="651515"/>
                </a:lnTo>
                <a:lnTo>
                  <a:pt x="648617" y="620492"/>
                </a:lnTo>
                <a:lnTo>
                  <a:pt x="675751" y="585990"/>
                </a:lnTo>
                <a:lnTo>
                  <a:pt x="698736" y="548354"/>
                </a:lnTo>
                <a:lnTo>
                  <a:pt x="717221" y="507930"/>
                </a:lnTo>
                <a:lnTo>
                  <a:pt x="730858" y="465062"/>
                </a:lnTo>
                <a:lnTo>
                  <a:pt x="739297" y="420097"/>
                </a:lnTo>
                <a:lnTo>
                  <a:pt x="742187" y="373379"/>
                </a:lnTo>
                <a:lnTo>
                  <a:pt x="739297" y="326636"/>
                </a:lnTo>
                <a:lnTo>
                  <a:pt x="730858" y="281600"/>
                </a:lnTo>
                <a:lnTo>
                  <a:pt x="717221" y="238623"/>
                </a:lnTo>
                <a:lnTo>
                  <a:pt x="698736" y="198061"/>
                </a:lnTo>
                <a:lnTo>
                  <a:pt x="675751" y="160266"/>
                </a:lnTo>
                <a:lnTo>
                  <a:pt x="648617" y="125592"/>
                </a:lnTo>
                <a:lnTo>
                  <a:pt x="617682" y="94395"/>
                </a:lnTo>
                <a:lnTo>
                  <a:pt x="583297" y="67026"/>
                </a:lnTo>
                <a:lnTo>
                  <a:pt x="545812" y="43840"/>
                </a:lnTo>
                <a:lnTo>
                  <a:pt x="505576" y="25190"/>
                </a:lnTo>
                <a:lnTo>
                  <a:pt x="462938" y="11431"/>
                </a:lnTo>
                <a:lnTo>
                  <a:pt x="418248" y="2916"/>
                </a:lnTo>
                <a:lnTo>
                  <a:pt x="371855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597782" y="3497504"/>
            <a:ext cx="63436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latin typeface="Arial"/>
                <a:cs typeface="Arial"/>
              </a:rPr>
              <a:t>≥ 190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cm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97018" y="3550920"/>
            <a:ext cx="944880" cy="292735"/>
          </a:xfrm>
          <a:custGeom>
            <a:avLst/>
            <a:gdLst/>
            <a:ahLst/>
            <a:cxnLst/>
            <a:rect l="l" t="t" r="r" b="b"/>
            <a:pathLst>
              <a:path w="944879" h="292735">
                <a:moveTo>
                  <a:pt x="874961" y="41554"/>
                </a:moveTo>
                <a:lnTo>
                  <a:pt x="871794" y="30920"/>
                </a:lnTo>
                <a:lnTo>
                  <a:pt x="4572" y="280416"/>
                </a:lnTo>
                <a:lnTo>
                  <a:pt x="1524" y="280416"/>
                </a:lnTo>
                <a:lnTo>
                  <a:pt x="0" y="283464"/>
                </a:lnTo>
                <a:lnTo>
                  <a:pt x="0" y="288036"/>
                </a:lnTo>
                <a:lnTo>
                  <a:pt x="1524" y="291084"/>
                </a:lnTo>
                <a:lnTo>
                  <a:pt x="4572" y="292608"/>
                </a:lnTo>
                <a:lnTo>
                  <a:pt x="7620" y="291084"/>
                </a:lnTo>
                <a:lnTo>
                  <a:pt x="874961" y="41554"/>
                </a:lnTo>
                <a:close/>
              </a:path>
              <a:path w="944879" h="292735">
                <a:moveTo>
                  <a:pt x="944880" y="15240"/>
                </a:moveTo>
                <a:lnTo>
                  <a:pt x="862584" y="0"/>
                </a:lnTo>
                <a:lnTo>
                  <a:pt x="871794" y="30920"/>
                </a:lnTo>
                <a:lnTo>
                  <a:pt x="883920" y="27432"/>
                </a:lnTo>
                <a:lnTo>
                  <a:pt x="886968" y="25908"/>
                </a:lnTo>
                <a:lnTo>
                  <a:pt x="890016" y="27432"/>
                </a:lnTo>
                <a:lnTo>
                  <a:pt x="891540" y="30480"/>
                </a:lnTo>
                <a:lnTo>
                  <a:pt x="891540" y="64579"/>
                </a:lnTo>
                <a:lnTo>
                  <a:pt x="944880" y="15240"/>
                </a:lnTo>
                <a:close/>
              </a:path>
              <a:path w="944879" h="292735">
                <a:moveTo>
                  <a:pt x="891540" y="35052"/>
                </a:moveTo>
                <a:lnTo>
                  <a:pt x="891540" y="30480"/>
                </a:lnTo>
                <a:lnTo>
                  <a:pt x="890016" y="27432"/>
                </a:lnTo>
                <a:lnTo>
                  <a:pt x="886968" y="25908"/>
                </a:lnTo>
                <a:lnTo>
                  <a:pt x="883920" y="27432"/>
                </a:lnTo>
                <a:lnTo>
                  <a:pt x="871794" y="30920"/>
                </a:lnTo>
                <a:lnTo>
                  <a:pt x="874961" y="41554"/>
                </a:lnTo>
                <a:lnTo>
                  <a:pt x="886968" y="38100"/>
                </a:lnTo>
                <a:lnTo>
                  <a:pt x="890016" y="38100"/>
                </a:lnTo>
                <a:lnTo>
                  <a:pt x="891540" y="35052"/>
                </a:lnTo>
                <a:close/>
              </a:path>
              <a:path w="944879" h="292735">
                <a:moveTo>
                  <a:pt x="891540" y="64579"/>
                </a:moveTo>
                <a:lnTo>
                  <a:pt x="891540" y="35052"/>
                </a:lnTo>
                <a:lnTo>
                  <a:pt x="890016" y="38100"/>
                </a:lnTo>
                <a:lnTo>
                  <a:pt x="886968" y="38100"/>
                </a:lnTo>
                <a:lnTo>
                  <a:pt x="874961" y="41554"/>
                </a:lnTo>
                <a:lnTo>
                  <a:pt x="883920" y="71628"/>
                </a:lnTo>
                <a:lnTo>
                  <a:pt x="891540" y="64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95090" y="6394842"/>
            <a:ext cx="433070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" dirty="0">
                <a:latin typeface="Arial"/>
                <a:cs typeface="Arial"/>
              </a:rPr>
              <a:t>c</a:t>
            </a:r>
            <a:r>
              <a:rPr sz="1750" spc="-10" dirty="0">
                <a:latin typeface="Arial"/>
                <a:cs typeface="Arial"/>
              </a:rPr>
              <a:t>l</a:t>
            </a:r>
            <a:r>
              <a:rPr sz="1750" spc="-5" dirty="0">
                <a:latin typeface="Arial"/>
                <a:cs typeface="Arial"/>
              </a:rPr>
              <a:t>u</a:t>
            </a:r>
            <a:r>
              <a:rPr sz="1750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3259" y="6394842"/>
            <a:ext cx="433070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" dirty="0">
                <a:latin typeface="Arial"/>
                <a:cs typeface="Arial"/>
              </a:rPr>
              <a:t>c</a:t>
            </a:r>
            <a:r>
              <a:rPr sz="1750" spc="-10" dirty="0">
                <a:latin typeface="Arial"/>
                <a:cs typeface="Arial"/>
              </a:rPr>
              <a:t>l</a:t>
            </a:r>
            <a:r>
              <a:rPr sz="1750" spc="-5" dirty="0">
                <a:latin typeface="Arial"/>
                <a:cs typeface="Arial"/>
              </a:rPr>
              <a:t>u</a:t>
            </a:r>
            <a:r>
              <a:rPr sz="1750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18910" y="5128773"/>
            <a:ext cx="651510" cy="4419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08279">
              <a:lnSpc>
                <a:spcPct val="100699"/>
              </a:lnSpc>
              <a:spcBef>
                <a:spcPts val="110"/>
              </a:spcBef>
            </a:pPr>
            <a:r>
              <a:rPr sz="1350" spc="5" dirty="0">
                <a:latin typeface="Arial"/>
                <a:cs typeface="Arial"/>
              </a:rPr>
              <a:t>Goal  </a:t>
            </a:r>
            <a:r>
              <a:rPr sz="1350" spc="15" dirty="0">
                <a:latin typeface="Arial"/>
                <a:cs typeface="Arial"/>
              </a:rPr>
              <a:t>a</a:t>
            </a:r>
            <a:r>
              <a:rPr sz="1350" spc="-20" dirty="0">
                <a:latin typeface="Arial"/>
                <a:cs typeface="Arial"/>
              </a:rPr>
              <a:t>v</a:t>
            </a:r>
            <a:r>
              <a:rPr sz="1350" spc="15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rag</a:t>
            </a:r>
            <a:r>
              <a:rPr sz="1350" spc="1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8382" y="5128773"/>
            <a:ext cx="652780" cy="4419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 marR="5080" indent="-1905">
              <a:lnSpc>
                <a:spcPct val="100699"/>
              </a:lnSpc>
              <a:spcBef>
                <a:spcPts val="110"/>
              </a:spcBef>
            </a:pPr>
            <a:r>
              <a:rPr sz="1350" spc="5" dirty="0">
                <a:latin typeface="Arial"/>
                <a:cs typeface="Arial"/>
              </a:rPr>
              <a:t>Goal  </a:t>
            </a:r>
            <a:r>
              <a:rPr sz="135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v</a:t>
            </a:r>
            <a:r>
              <a:rPr sz="1350" dirty="0">
                <a:latin typeface="Arial"/>
                <a:cs typeface="Arial"/>
              </a:rPr>
              <a:t>era</a:t>
            </a:r>
            <a:r>
              <a:rPr sz="1350" spc="15" dirty="0">
                <a:latin typeface="Arial"/>
                <a:cs typeface="Arial"/>
              </a:rPr>
              <a:t>g</a:t>
            </a:r>
            <a:r>
              <a:rPr sz="1350" spc="1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46816" y="5901441"/>
            <a:ext cx="67119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Arial"/>
                <a:cs typeface="Arial"/>
              </a:rPr>
              <a:t>instance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86835" y="5928873"/>
            <a:ext cx="67119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15" dirty="0">
                <a:latin typeface="Arial"/>
                <a:cs typeface="Arial"/>
              </a:rPr>
              <a:t>n</a:t>
            </a:r>
            <a:r>
              <a:rPr sz="1350" spc="-5" dirty="0">
                <a:latin typeface="Arial"/>
                <a:cs typeface="Arial"/>
              </a:rPr>
              <a:t>s</a:t>
            </a:r>
            <a:r>
              <a:rPr sz="1350" spc="20" dirty="0">
                <a:latin typeface="Arial"/>
                <a:cs typeface="Arial"/>
              </a:rPr>
              <a:t>t</a:t>
            </a:r>
            <a:r>
              <a:rPr sz="1350" spc="-10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n</a:t>
            </a:r>
            <a:r>
              <a:rPr sz="1350" spc="5" dirty="0">
                <a:latin typeface="Arial"/>
                <a:cs typeface="Arial"/>
              </a:rPr>
              <a:t>c</a:t>
            </a:r>
            <a:r>
              <a:rPr sz="1350" spc="1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87295" y="4691385"/>
            <a:ext cx="221043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26589" algn="l"/>
              </a:tabLst>
            </a:pPr>
            <a:r>
              <a:rPr sz="1350" spc="5" dirty="0">
                <a:latin typeface="Arial"/>
                <a:cs typeface="Arial"/>
              </a:rPr>
              <a:t>is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a	</a:t>
            </a:r>
            <a:r>
              <a:rPr sz="2025" spc="7" baseline="2057" dirty="0">
                <a:latin typeface="Arial"/>
                <a:cs typeface="Arial"/>
              </a:rPr>
              <a:t>is</a:t>
            </a:r>
            <a:r>
              <a:rPr sz="2025" spc="-112" baseline="2057" dirty="0">
                <a:latin typeface="Arial"/>
                <a:cs typeface="Arial"/>
              </a:rPr>
              <a:t> </a:t>
            </a:r>
            <a:r>
              <a:rPr sz="2025" spc="15" baseline="2057" dirty="0">
                <a:latin typeface="Arial"/>
                <a:cs typeface="Arial"/>
              </a:rPr>
              <a:t>a</a:t>
            </a:r>
            <a:endParaRPr sz="2025" baseline="2057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9111" y="4104645"/>
            <a:ext cx="651510" cy="4419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07010">
              <a:lnSpc>
                <a:spcPct val="100699"/>
              </a:lnSpc>
              <a:spcBef>
                <a:spcPts val="110"/>
              </a:spcBef>
            </a:pPr>
            <a:r>
              <a:rPr sz="1350" spc="5" dirty="0">
                <a:latin typeface="Arial"/>
                <a:cs typeface="Arial"/>
              </a:rPr>
              <a:t>Goal  </a:t>
            </a:r>
            <a:r>
              <a:rPr sz="135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v</a:t>
            </a:r>
            <a:r>
              <a:rPr sz="1350" dirty="0">
                <a:latin typeface="Arial"/>
                <a:cs typeface="Arial"/>
              </a:rPr>
              <a:t>er</a:t>
            </a:r>
            <a:r>
              <a:rPr sz="1350" spc="15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g</a:t>
            </a:r>
            <a:r>
              <a:rPr sz="1350" spc="1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26064" y="3415798"/>
            <a:ext cx="49784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Arial"/>
                <a:cs typeface="Arial"/>
              </a:rPr>
              <a:t>height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57706" y="3762755"/>
            <a:ext cx="742315" cy="744220"/>
          </a:xfrm>
          <a:custGeom>
            <a:avLst/>
            <a:gdLst/>
            <a:ahLst/>
            <a:cxnLst/>
            <a:rect l="l" t="t" r="r" b="b"/>
            <a:pathLst>
              <a:path w="742314" h="744220">
                <a:moveTo>
                  <a:pt x="370331" y="0"/>
                </a:moveTo>
                <a:lnTo>
                  <a:pt x="323939" y="2891"/>
                </a:lnTo>
                <a:lnTo>
                  <a:pt x="279249" y="11334"/>
                </a:lnTo>
                <a:lnTo>
                  <a:pt x="236611" y="24984"/>
                </a:lnTo>
                <a:lnTo>
                  <a:pt x="196375" y="43496"/>
                </a:lnTo>
                <a:lnTo>
                  <a:pt x="158890" y="66523"/>
                </a:lnTo>
                <a:lnTo>
                  <a:pt x="124505" y="93720"/>
                </a:lnTo>
                <a:lnTo>
                  <a:pt x="93570" y="124743"/>
                </a:lnTo>
                <a:lnTo>
                  <a:pt x="66436" y="159245"/>
                </a:lnTo>
                <a:lnTo>
                  <a:pt x="43451" y="196881"/>
                </a:lnTo>
                <a:lnTo>
                  <a:pt x="24965" y="237305"/>
                </a:lnTo>
                <a:lnTo>
                  <a:pt x="11329" y="280173"/>
                </a:lnTo>
                <a:lnTo>
                  <a:pt x="2890" y="325138"/>
                </a:lnTo>
                <a:lnTo>
                  <a:pt x="0" y="371855"/>
                </a:lnTo>
                <a:lnTo>
                  <a:pt x="2890" y="418573"/>
                </a:lnTo>
                <a:lnTo>
                  <a:pt x="11329" y="463538"/>
                </a:lnTo>
                <a:lnTo>
                  <a:pt x="24965" y="506406"/>
                </a:lnTo>
                <a:lnTo>
                  <a:pt x="43451" y="546830"/>
                </a:lnTo>
                <a:lnTo>
                  <a:pt x="66436" y="584466"/>
                </a:lnTo>
                <a:lnTo>
                  <a:pt x="93570" y="618968"/>
                </a:lnTo>
                <a:lnTo>
                  <a:pt x="124505" y="649991"/>
                </a:lnTo>
                <a:lnTo>
                  <a:pt x="158890" y="677188"/>
                </a:lnTo>
                <a:lnTo>
                  <a:pt x="196375" y="700215"/>
                </a:lnTo>
                <a:lnTo>
                  <a:pt x="236611" y="718727"/>
                </a:lnTo>
                <a:lnTo>
                  <a:pt x="279249" y="732377"/>
                </a:lnTo>
                <a:lnTo>
                  <a:pt x="323939" y="740820"/>
                </a:lnTo>
                <a:lnTo>
                  <a:pt x="370331" y="743711"/>
                </a:lnTo>
                <a:lnTo>
                  <a:pt x="417049" y="740820"/>
                </a:lnTo>
                <a:lnTo>
                  <a:pt x="462014" y="732377"/>
                </a:lnTo>
                <a:lnTo>
                  <a:pt x="504882" y="718727"/>
                </a:lnTo>
                <a:lnTo>
                  <a:pt x="545306" y="700215"/>
                </a:lnTo>
                <a:lnTo>
                  <a:pt x="582942" y="677188"/>
                </a:lnTo>
                <a:lnTo>
                  <a:pt x="617444" y="649991"/>
                </a:lnTo>
                <a:lnTo>
                  <a:pt x="648467" y="618968"/>
                </a:lnTo>
                <a:lnTo>
                  <a:pt x="675664" y="584466"/>
                </a:lnTo>
                <a:lnTo>
                  <a:pt x="698691" y="546830"/>
                </a:lnTo>
                <a:lnTo>
                  <a:pt x="717203" y="506406"/>
                </a:lnTo>
                <a:lnTo>
                  <a:pt x="730853" y="463538"/>
                </a:lnTo>
                <a:lnTo>
                  <a:pt x="739296" y="418573"/>
                </a:lnTo>
                <a:lnTo>
                  <a:pt x="742187" y="371855"/>
                </a:lnTo>
                <a:lnTo>
                  <a:pt x="739296" y="325138"/>
                </a:lnTo>
                <a:lnTo>
                  <a:pt x="730853" y="280173"/>
                </a:lnTo>
                <a:lnTo>
                  <a:pt x="717203" y="237305"/>
                </a:lnTo>
                <a:lnTo>
                  <a:pt x="698691" y="196881"/>
                </a:lnTo>
                <a:lnTo>
                  <a:pt x="675664" y="159245"/>
                </a:lnTo>
                <a:lnTo>
                  <a:pt x="648467" y="124743"/>
                </a:lnTo>
                <a:lnTo>
                  <a:pt x="617444" y="93720"/>
                </a:lnTo>
                <a:lnTo>
                  <a:pt x="582942" y="66523"/>
                </a:lnTo>
                <a:lnTo>
                  <a:pt x="545306" y="43496"/>
                </a:lnTo>
                <a:lnTo>
                  <a:pt x="504882" y="24984"/>
                </a:lnTo>
                <a:lnTo>
                  <a:pt x="462014" y="11334"/>
                </a:lnTo>
                <a:lnTo>
                  <a:pt x="417049" y="2891"/>
                </a:lnTo>
                <a:lnTo>
                  <a:pt x="370331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71504" y="3908050"/>
            <a:ext cx="469900" cy="4419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6040" marR="5080" indent="-53340">
              <a:lnSpc>
                <a:spcPct val="100699"/>
              </a:lnSpc>
              <a:spcBef>
                <a:spcPts val="110"/>
              </a:spcBef>
            </a:pPr>
            <a:r>
              <a:rPr sz="1350" spc="5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q</a:t>
            </a:r>
            <a:r>
              <a:rPr sz="1350" spc="15" dirty="0">
                <a:latin typeface="Arial"/>
                <a:cs typeface="Arial"/>
              </a:rPr>
              <a:t>u</a:t>
            </a:r>
            <a:r>
              <a:rPr sz="1350" dirty="0">
                <a:latin typeface="Arial"/>
                <a:cs typeface="Arial"/>
              </a:rPr>
              <a:t>a</a:t>
            </a:r>
            <a:r>
              <a:rPr sz="1350" spc="5" dirty="0">
                <a:latin typeface="Arial"/>
                <a:cs typeface="Arial"/>
              </a:rPr>
              <a:t>l  </a:t>
            </a:r>
            <a:r>
              <a:rPr sz="1350" dirty="0">
                <a:latin typeface="Arial"/>
                <a:cs typeface="Arial"/>
              </a:rPr>
              <a:t>h</a:t>
            </a:r>
            <a:r>
              <a:rPr sz="1350" spc="15" dirty="0">
                <a:latin typeface="Arial"/>
                <a:cs typeface="Arial"/>
              </a:rPr>
              <a:t>a</a:t>
            </a:r>
            <a:r>
              <a:rPr sz="1350" spc="-10" dirty="0">
                <a:latin typeface="Arial"/>
                <a:cs typeface="Arial"/>
              </a:rPr>
              <a:t>n</a:t>
            </a:r>
            <a:r>
              <a:rPr sz="1350" spc="10" dirty="0"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90750" y="4087367"/>
            <a:ext cx="897890" cy="74930"/>
          </a:xfrm>
          <a:custGeom>
            <a:avLst/>
            <a:gdLst/>
            <a:ahLst/>
            <a:cxnLst/>
            <a:rect l="l" t="t" r="r" b="b"/>
            <a:pathLst>
              <a:path w="897889" h="74929">
                <a:moveTo>
                  <a:pt x="74676" y="32004"/>
                </a:moveTo>
                <a:lnTo>
                  <a:pt x="74676" y="0"/>
                </a:lnTo>
                <a:lnTo>
                  <a:pt x="0" y="38100"/>
                </a:lnTo>
                <a:lnTo>
                  <a:pt x="56388" y="65718"/>
                </a:lnTo>
                <a:lnTo>
                  <a:pt x="56388" y="35052"/>
                </a:lnTo>
                <a:lnTo>
                  <a:pt x="59436" y="32004"/>
                </a:lnTo>
                <a:lnTo>
                  <a:pt x="74676" y="32004"/>
                </a:lnTo>
                <a:close/>
              </a:path>
              <a:path w="897889" h="74929">
                <a:moveTo>
                  <a:pt x="897636" y="41148"/>
                </a:moveTo>
                <a:lnTo>
                  <a:pt x="897636" y="35052"/>
                </a:lnTo>
                <a:lnTo>
                  <a:pt x="896112" y="32004"/>
                </a:lnTo>
                <a:lnTo>
                  <a:pt x="59436" y="32004"/>
                </a:lnTo>
                <a:lnTo>
                  <a:pt x="56388" y="35052"/>
                </a:lnTo>
                <a:lnTo>
                  <a:pt x="56388" y="41148"/>
                </a:lnTo>
                <a:lnTo>
                  <a:pt x="59436" y="44196"/>
                </a:lnTo>
                <a:lnTo>
                  <a:pt x="896112" y="44196"/>
                </a:lnTo>
                <a:lnTo>
                  <a:pt x="897636" y="41148"/>
                </a:lnTo>
                <a:close/>
              </a:path>
              <a:path w="897889" h="74929">
                <a:moveTo>
                  <a:pt x="74676" y="74676"/>
                </a:moveTo>
                <a:lnTo>
                  <a:pt x="74676" y="44196"/>
                </a:lnTo>
                <a:lnTo>
                  <a:pt x="59436" y="44196"/>
                </a:lnTo>
                <a:lnTo>
                  <a:pt x="56388" y="41148"/>
                </a:lnTo>
                <a:lnTo>
                  <a:pt x="56388" y="65718"/>
                </a:lnTo>
                <a:lnTo>
                  <a:pt x="746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835027" y="3880618"/>
            <a:ext cx="68199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0" dirty="0">
                <a:latin typeface="Arial"/>
                <a:cs typeface="Arial"/>
              </a:rPr>
              <a:t>s</a:t>
            </a:r>
            <a:r>
              <a:rPr sz="1350" spc="-10" dirty="0">
                <a:latin typeface="Arial"/>
                <a:cs typeface="Arial"/>
              </a:rPr>
              <a:t>h</a:t>
            </a:r>
            <a:r>
              <a:rPr sz="1350" dirty="0">
                <a:latin typeface="Arial"/>
                <a:cs typeface="Arial"/>
              </a:rPr>
              <a:t>oo</a:t>
            </a:r>
            <a:r>
              <a:rPr sz="1350" spc="5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spc="15" dirty="0">
                <a:latin typeface="Arial"/>
                <a:cs typeface="Arial"/>
              </a:rPr>
              <a:t>n</a:t>
            </a:r>
            <a:r>
              <a:rPr sz="1350" spc="10" dirty="0">
                <a:latin typeface="Arial"/>
                <a:cs typeface="Arial"/>
              </a:rPr>
              <a:t>g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42537" y="2421635"/>
            <a:ext cx="1188720" cy="521334"/>
          </a:xfrm>
          <a:prstGeom prst="rect">
            <a:avLst/>
          </a:prstGeom>
          <a:ln w="9289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960"/>
              </a:spcBef>
            </a:pPr>
            <a:r>
              <a:rPr sz="1750" dirty="0">
                <a:latin typeface="Arial"/>
                <a:cs typeface="Arial"/>
              </a:rPr>
              <a:t>male</a:t>
            </a:r>
            <a:endParaRPr sz="1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00321" y="1603248"/>
            <a:ext cx="74930" cy="824865"/>
          </a:xfrm>
          <a:custGeom>
            <a:avLst/>
            <a:gdLst/>
            <a:ahLst/>
            <a:cxnLst/>
            <a:rect l="l" t="t" r="r" b="b"/>
            <a:pathLst>
              <a:path w="74929" h="824864">
                <a:moveTo>
                  <a:pt x="74676" y="74676"/>
                </a:moveTo>
                <a:lnTo>
                  <a:pt x="36576" y="0"/>
                </a:lnTo>
                <a:lnTo>
                  <a:pt x="0" y="74676"/>
                </a:lnTo>
                <a:lnTo>
                  <a:pt x="30480" y="74676"/>
                </a:lnTo>
                <a:lnTo>
                  <a:pt x="30480" y="57912"/>
                </a:lnTo>
                <a:lnTo>
                  <a:pt x="33528" y="54864"/>
                </a:lnTo>
                <a:lnTo>
                  <a:pt x="39624" y="54864"/>
                </a:lnTo>
                <a:lnTo>
                  <a:pt x="42672" y="57912"/>
                </a:lnTo>
                <a:lnTo>
                  <a:pt x="42672" y="74676"/>
                </a:lnTo>
                <a:lnTo>
                  <a:pt x="74676" y="74676"/>
                </a:lnTo>
                <a:close/>
              </a:path>
              <a:path w="74929" h="824864">
                <a:moveTo>
                  <a:pt x="42672" y="74676"/>
                </a:moveTo>
                <a:lnTo>
                  <a:pt x="42672" y="57912"/>
                </a:lnTo>
                <a:lnTo>
                  <a:pt x="39624" y="54864"/>
                </a:lnTo>
                <a:lnTo>
                  <a:pt x="33528" y="54864"/>
                </a:lnTo>
                <a:lnTo>
                  <a:pt x="30480" y="57912"/>
                </a:lnTo>
                <a:lnTo>
                  <a:pt x="30480" y="74676"/>
                </a:lnTo>
                <a:lnTo>
                  <a:pt x="42672" y="74676"/>
                </a:lnTo>
                <a:close/>
              </a:path>
              <a:path w="74929" h="824864">
                <a:moveTo>
                  <a:pt x="42672" y="821436"/>
                </a:moveTo>
                <a:lnTo>
                  <a:pt x="42672" y="74676"/>
                </a:lnTo>
                <a:lnTo>
                  <a:pt x="30480" y="74676"/>
                </a:lnTo>
                <a:lnTo>
                  <a:pt x="30480" y="821436"/>
                </a:lnTo>
                <a:lnTo>
                  <a:pt x="33528" y="824484"/>
                </a:lnTo>
                <a:lnTo>
                  <a:pt x="39624" y="824484"/>
                </a:lnTo>
                <a:lnTo>
                  <a:pt x="42672" y="821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00321" y="2942844"/>
            <a:ext cx="74930" cy="826135"/>
          </a:xfrm>
          <a:custGeom>
            <a:avLst/>
            <a:gdLst/>
            <a:ahLst/>
            <a:cxnLst/>
            <a:rect l="l" t="t" r="r" b="b"/>
            <a:pathLst>
              <a:path w="74929" h="826135">
                <a:moveTo>
                  <a:pt x="74676" y="74676"/>
                </a:moveTo>
                <a:lnTo>
                  <a:pt x="36576" y="0"/>
                </a:lnTo>
                <a:lnTo>
                  <a:pt x="0" y="74676"/>
                </a:lnTo>
                <a:lnTo>
                  <a:pt x="30480" y="74676"/>
                </a:lnTo>
                <a:lnTo>
                  <a:pt x="30480" y="59436"/>
                </a:lnTo>
                <a:lnTo>
                  <a:pt x="33528" y="56388"/>
                </a:lnTo>
                <a:lnTo>
                  <a:pt x="39624" y="56388"/>
                </a:lnTo>
                <a:lnTo>
                  <a:pt x="42672" y="59436"/>
                </a:lnTo>
                <a:lnTo>
                  <a:pt x="42672" y="74676"/>
                </a:lnTo>
                <a:lnTo>
                  <a:pt x="74676" y="74676"/>
                </a:lnTo>
                <a:close/>
              </a:path>
              <a:path w="74929" h="826135">
                <a:moveTo>
                  <a:pt x="42672" y="74676"/>
                </a:moveTo>
                <a:lnTo>
                  <a:pt x="42672" y="59436"/>
                </a:lnTo>
                <a:lnTo>
                  <a:pt x="39624" y="56388"/>
                </a:lnTo>
                <a:lnTo>
                  <a:pt x="33528" y="56388"/>
                </a:lnTo>
                <a:lnTo>
                  <a:pt x="30480" y="59436"/>
                </a:lnTo>
                <a:lnTo>
                  <a:pt x="30480" y="74676"/>
                </a:lnTo>
                <a:lnTo>
                  <a:pt x="42672" y="74676"/>
                </a:lnTo>
                <a:close/>
              </a:path>
              <a:path w="74929" h="826135">
                <a:moveTo>
                  <a:pt x="42672" y="822960"/>
                </a:moveTo>
                <a:lnTo>
                  <a:pt x="42672" y="74676"/>
                </a:lnTo>
                <a:lnTo>
                  <a:pt x="30480" y="74676"/>
                </a:lnTo>
                <a:lnTo>
                  <a:pt x="30480" y="822960"/>
                </a:lnTo>
                <a:lnTo>
                  <a:pt x="33528" y="826008"/>
                </a:lnTo>
                <a:lnTo>
                  <a:pt x="39624" y="826008"/>
                </a:lnTo>
                <a:lnTo>
                  <a:pt x="42672" y="8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68399" y="3220726"/>
            <a:ext cx="29654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Arial"/>
                <a:cs typeface="Arial"/>
              </a:rPr>
              <a:t>is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42537" y="1091183"/>
            <a:ext cx="1188720" cy="521334"/>
          </a:xfrm>
          <a:prstGeom prst="rect">
            <a:avLst/>
          </a:prstGeom>
          <a:ln w="9289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950"/>
              </a:spcBef>
            </a:pPr>
            <a:r>
              <a:rPr sz="1750" spc="-5" dirty="0">
                <a:latin typeface="Arial"/>
                <a:cs typeface="Arial"/>
              </a:rPr>
              <a:t>height</a:t>
            </a:r>
            <a:endParaRPr sz="17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68400" y="1881130"/>
            <a:ext cx="29654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Arial"/>
                <a:cs typeface="Arial"/>
              </a:rPr>
              <a:t>is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33465" y="1007363"/>
            <a:ext cx="742315" cy="744220"/>
          </a:xfrm>
          <a:custGeom>
            <a:avLst/>
            <a:gdLst/>
            <a:ahLst/>
            <a:cxnLst/>
            <a:rect l="l" t="t" r="r" b="b"/>
            <a:pathLst>
              <a:path w="742315" h="744219">
                <a:moveTo>
                  <a:pt x="370331" y="0"/>
                </a:moveTo>
                <a:lnTo>
                  <a:pt x="323939" y="2891"/>
                </a:lnTo>
                <a:lnTo>
                  <a:pt x="279249" y="11334"/>
                </a:lnTo>
                <a:lnTo>
                  <a:pt x="236611" y="24984"/>
                </a:lnTo>
                <a:lnTo>
                  <a:pt x="196375" y="43496"/>
                </a:lnTo>
                <a:lnTo>
                  <a:pt x="158890" y="66523"/>
                </a:lnTo>
                <a:lnTo>
                  <a:pt x="124505" y="93720"/>
                </a:lnTo>
                <a:lnTo>
                  <a:pt x="93570" y="124743"/>
                </a:lnTo>
                <a:lnTo>
                  <a:pt x="66436" y="159245"/>
                </a:lnTo>
                <a:lnTo>
                  <a:pt x="43451" y="196881"/>
                </a:lnTo>
                <a:lnTo>
                  <a:pt x="24965" y="237305"/>
                </a:lnTo>
                <a:lnTo>
                  <a:pt x="11329" y="280173"/>
                </a:lnTo>
                <a:lnTo>
                  <a:pt x="2890" y="325138"/>
                </a:lnTo>
                <a:lnTo>
                  <a:pt x="0" y="371855"/>
                </a:lnTo>
                <a:lnTo>
                  <a:pt x="2890" y="418573"/>
                </a:lnTo>
                <a:lnTo>
                  <a:pt x="11329" y="463538"/>
                </a:lnTo>
                <a:lnTo>
                  <a:pt x="24965" y="506406"/>
                </a:lnTo>
                <a:lnTo>
                  <a:pt x="43451" y="546830"/>
                </a:lnTo>
                <a:lnTo>
                  <a:pt x="66436" y="584466"/>
                </a:lnTo>
                <a:lnTo>
                  <a:pt x="93570" y="618968"/>
                </a:lnTo>
                <a:lnTo>
                  <a:pt x="124505" y="649991"/>
                </a:lnTo>
                <a:lnTo>
                  <a:pt x="158890" y="677188"/>
                </a:lnTo>
                <a:lnTo>
                  <a:pt x="196375" y="700215"/>
                </a:lnTo>
                <a:lnTo>
                  <a:pt x="236611" y="718727"/>
                </a:lnTo>
                <a:lnTo>
                  <a:pt x="279249" y="732377"/>
                </a:lnTo>
                <a:lnTo>
                  <a:pt x="323939" y="740820"/>
                </a:lnTo>
                <a:lnTo>
                  <a:pt x="370331" y="743711"/>
                </a:lnTo>
                <a:lnTo>
                  <a:pt x="417049" y="740820"/>
                </a:lnTo>
                <a:lnTo>
                  <a:pt x="462014" y="732377"/>
                </a:lnTo>
                <a:lnTo>
                  <a:pt x="504882" y="718727"/>
                </a:lnTo>
                <a:lnTo>
                  <a:pt x="545306" y="700215"/>
                </a:lnTo>
                <a:lnTo>
                  <a:pt x="582942" y="677188"/>
                </a:lnTo>
                <a:lnTo>
                  <a:pt x="617444" y="649991"/>
                </a:lnTo>
                <a:lnTo>
                  <a:pt x="648467" y="618968"/>
                </a:lnTo>
                <a:lnTo>
                  <a:pt x="675664" y="584466"/>
                </a:lnTo>
                <a:lnTo>
                  <a:pt x="698691" y="546830"/>
                </a:lnTo>
                <a:lnTo>
                  <a:pt x="717203" y="506406"/>
                </a:lnTo>
                <a:lnTo>
                  <a:pt x="730853" y="463538"/>
                </a:lnTo>
                <a:lnTo>
                  <a:pt x="739296" y="418573"/>
                </a:lnTo>
                <a:lnTo>
                  <a:pt x="742187" y="371855"/>
                </a:lnTo>
                <a:lnTo>
                  <a:pt x="739296" y="325138"/>
                </a:lnTo>
                <a:lnTo>
                  <a:pt x="730853" y="280173"/>
                </a:lnTo>
                <a:lnTo>
                  <a:pt x="717203" y="237305"/>
                </a:lnTo>
                <a:lnTo>
                  <a:pt x="698691" y="196881"/>
                </a:lnTo>
                <a:lnTo>
                  <a:pt x="675664" y="159245"/>
                </a:lnTo>
                <a:lnTo>
                  <a:pt x="648467" y="124743"/>
                </a:lnTo>
                <a:lnTo>
                  <a:pt x="617444" y="93720"/>
                </a:lnTo>
                <a:lnTo>
                  <a:pt x="582942" y="66523"/>
                </a:lnTo>
                <a:lnTo>
                  <a:pt x="545306" y="43496"/>
                </a:lnTo>
                <a:lnTo>
                  <a:pt x="504882" y="24984"/>
                </a:lnTo>
                <a:lnTo>
                  <a:pt x="462014" y="11334"/>
                </a:lnTo>
                <a:lnTo>
                  <a:pt x="417049" y="2891"/>
                </a:lnTo>
                <a:lnTo>
                  <a:pt x="370331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05174" y="1152659"/>
            <a:ext cx="39624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marR="5080" indent="-5080">
              <a:lnSpc>
                <a:spcPct val="101499"/>
              </a:lnSpc>
              <a:spcBef>
                <a:spcPts val="95"/>
              </a:spcBef>
            </a:pPr>
            <a:r>
              <a:rPr sz="1350" spc="5" dirty="0">
                <a:latin typeface="Arial"/>
                <a:cs typeface="Arial"/>
              </a:rPr>
              <a:t>Two  </a:t>
            </a:r>
            <a:r>
              <a:rPr sz="1350" spc="15" dirty="0">
                <a:latin typeface="Arial"/>
                <a:cs typeface="Arial"/>
              </a:rPr>
              <a:t>e</a:t>
            </a:r>
            <a:r>
              <a:rPr sz="1350" spc="-20" dirty="0">
                <a:latin typeface="Arial"/>
                <a:cs typeface="Arial"/>
              </a:rPr>
              <a:t>y</a:t>
            </a:r>
            <a:r>
              <a:rPr sz="1350" spc="15" dirty="0">
                <a:latin typeface="Arial"/>
                <a:cs typeface="Arial"/>
              </a:rPr>
              <a:t>e</a:t>
            </a:r>
            <a:r>
              <a:rPr sz="1350" spc="1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34306" y="1304544"/>
            <a:ext cx="899160" cy="74930"/>
          </a:xfrm>
          <a:custGeom>
            <a:avLst/>
            <a:gdLst/>
            <a:ahLst/>
            <a:cxnLst/>
            <a:rect l="l" t="t" r="r" b="b"/>
            <a:pathLst>
              <a:path w="899159" h="74930">
                <a:moveTo>
                  <a:pt x="842772" y="41148"/>
                </a:moveTo>
                <a:lnTo>
                  <a:pt x="842772" y="33528"/>
                </a:lnTo>
                <a:lnTo>
                  <a:pt x="839724" y="32004"/>
                </a:lnTo>
                <a:lnTo>
                  <a:pt x="3048" y="32004"/>
                </a:lnTo>
                <a:lnTo>
                  <a:pt x="0" y="33528"/>
                </a:lnTo>
                <a:lnTo>
                  <a:pt x="0" y="41148"/>
                </a:lnTo>
                <a:lnTo>
                  <a:pt x="3048" y="44196"/>
                </a:lnTo>
                <a:lnTo>
                  <a:pt x="839724" y="44196"/>
                </a:lnTo>
                <a:lnTo>
                  <a:pt x="842772" y="41148"/>
                </a:lnTo>
                <a:close/>
              </a:path>
              <a:path w="899159" h="74930">
                <a:moveTo>
                  <a:pt x="899160" y="38100"/>
                </a:moveTo>
                <a:lnTo>
                  <a:pt x="824484" y="0"/>
                </a:lnTo>
                <a:lnTo>
                  <a:pt x="824484" y="32004"/>
                </a:lnTo>
                <a:lnTo>
                  <a:pt x="839724" y="32004"/>
                </a:lnTo>
                <a:lnTo>
                  <a:pt x="842772" y="33528"/>
                </a:lnTo>
                <a:lnTo>
                  <a:pt x="842772" y="65718"/>
                </a:lnTo>
                <a:lnTo>
                  <a:pt x="899160" y="38100"/>
                </a:lnTo>
                <a:close/>
              </a:path>
              <a:path w="899159" h="74930">
                <a:moveTo>
                  <a:pt x="842772" y="65718"/>
                </a:moveTo>
                <a:lnTo>
                  <a:pt x="842772" y="41148"/>
                </a:lnTo>
                <a:lnTo>
                  <a:pt x="839724" y="44196"/>
                </a:lnTo>
                <a:lnTo>
                  <a:pt x="824484" y="44196"/>
                </a:lnTo>
                <a:lnTo>
                  <a:pt x="824484" y="74676"/>
                </a:lnTo>
                <a:lnTo>
                  <a:pt x="842772" y="65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482214" y="1088651"/>
            <a:ext cx="30480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Arial"/>
                <a:cs typeface="Arial"/>
              </a:rPr>
              <a:t>ha</a:t>
            </a:r>
            <a:r>
              <a:rPr sz="1350" spc="1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38350" y="2394203"/>
            <a:ext cx="1188720" cy="521334"/>
          </a:xfrm>
          <a:prstGeom prst="rect">
            <a:avLst/>
          </a:prstGeom>
          <a:ln w="9289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950"/>
              </a:spcBef>
            </a:pPr>
            <a:r>
              <a:rPr sz="1750" dirty="0">
                <a:latin typeface="Arial"/>
                <a:cs typeface="Arial"/>
              </a:rPr>
              <a:t>female</a:t>
            </a:r>
            <a:endParaRPr sz="17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12242" y="2282951"/>
            <a:ext cx="742315" cy="744220"/>
          </a:xfrm>
          <a:custGeom>
            <a:avLst/>
            <a:gdLst/>
            <a:ahLst/>
            <a:cxnLst/>
            <a:rect l="l" t="t" r="r" b="b"/>
            <a:pathLst>
              <a:path w="742314" h="744219">
                <a:moveTo>
                  <a:pt x="371855" y="0"/>
                </a:moveTo>
                <a:lnTo>
                  <a:pt x="325138" y="2891"/>
                </a:lnTo>
                <a:lnTo>
                  <a:pt x="280173" y="11334"/>
                </a:lnTo>
                <a:lnTo>
                  <a:pt x="237305" y="24984"/>
                </a:lnTo>
                <a:lnTo>
                  <a:pt x="196881" y="43496"/>
                </a:lnTo>
                <a:lnTo>
                  <a:pt x="159245" y="66523"/>
                </a:lnTo>
                <a:lnTo>
                  <a:pt x="124743" y="93720"/>
                </a:lnTo>
                <a:lnTo>
                  <a:pt x="93720" y="124743"/>
                </a:lnTo>
                <a:lnTo>
                  <a:pt x="66523" y="159245"/>
                </a:lnTo>
                <a:lnTo>
                  <a:pt x="43496" y="196881"/>
                </a:lnTo>
                <a:lnTo>
                  <a:pt x="24984" y="237305"/>
                </a:lnTo>
                <a:lnTo>
                  <a:pt x="11334" y="280173"/>
                </a:lnTo>
                <a:lnTo>
                  <a:pt x="2891" y="325138"/>
                </a:lnTo>
                <a:lnTo>
                  <a:pt x="0" y="371855"/>
                </a:lnTo>
                <a:lnTo>
                  <a:pt x="2891" y="418573"/>
                </a:lnTo>
                <a:lnTo>
                  <a:pt x="11334" y="463538"/>
                </a:lnTo>
                <a:lnTo>
                  <a:pt x="24984" y="506406"/>
                </a:lnTo>
                <a:lnTo>
                  <a:pt x="43496" y="546830"/>
                </a:lnTo>
                <a:lnTo>
                  <a:pt x="66523" y="584466"/>
                </a:lnTo>
                <a:lnTo>
                  <a:pt x="93720" y="618968"/>
                </a:lnTo>
                <a:lnTo>
                  <a:pt x="124743" y="649991"/>
                </a:lnTo>
                <a:lnTo>
                  <a:pt x="159245" y="677188"/>
                </a:lnTo>
                <a:lnTo>
                  <a:pt x="196881" y="700215"/>
                </a:lnTo>
                <a:lnTo>
                  <a:pt x="237305" y="718727"/>
                </a:lnTo>
                <a:lnTo>
                  <a:pt x="280173" y="732377"/>
                </a:lnTo>
                <a:lnTo>
                  <a:pt x="325138" y="740820"/>
                </a:lnTo>
                <a:lnTo>
                  <a:pt x="371855" y="743711"/>
                </a:lnTo>
                <a:lnTo>
                  <a:pt x="418248" y="740820"/>
                </a:lnTo>
                <a:lnTo>
                  <a:pt x="462938" y="732377"/>
                </a:lnTo>
                <a:lnTo>
                  <a:pt x="505576" y="718727"/>
                </a:lnTo>
                <a:lnTo>
                  <a:pt x="545812" y="700215"/>
                </a:lnTo>
                <a:lnTo>
                  <a:pt x="583297" y="677188"/>
                </a:lnTo>
                <a:lnTo>
                  <a:pt x="617682" y="649991"/>
                </a:lnTo>
                <a:lnTo>
                  <a:pt x="648617" y="618968"/>
                </a:lnTo>
                <a:lnTo>
                  <a:pt x="675751" y="584466"/>
                </a:lnTo>
                <a:lnTo>
                  <a:pt x="698736" y="546830"/>
                </a:lnTo>
                <a:lnTo>
                  <a:pt x="717221" y="506406"/>
                </a:lnTo>
                <a:lnTo>
                  <a:pt x="730858" y="463538"/>
                </a:lnTo>
                <a:lnTo>
                  <a:pt x="739297" y="418573"/>
                </a:lnTo>
                <a:lnTo>
                  <a:pt x="742187" y="371855"/>
                </a:lnTo>
                <a:lnTo>
                  <a:pt x="739297" y="325138"/>
                </a:lnTo>
                <a:lnTo>
                  <a:pt x="730858" y="280173"/>
                </a:lnTo>
                <a:lnTo>
                  <a:pt x="717221" y="237305"/>
                </a:lnTo>
                <a:lnTo>
                  <a:pt x="698736" y="196881"/>
                </a:lnTo>
                <a:lnTo>
                  <a:pt x="675751" y="159245"/>
                </a:lnTo>
                <a:lnTo>
                  <a:pt x="648617" y="124743"/>
                </a:lnTo>
                <a:lnTo>
                  <a:pt x="617682" y="93720"/>
                </a:lnTo>
                <a:lnTo>
                  <a:pt x="583297" y="66523"/>
                </a:lnTo>
                <a:lnTo>
                  <a:pt x="545812" y="43496"/>
                </a:lnTo>
                <a:lnTo>
                  <a:pt x="505576" y="24984"/>
                </a:lnTo>
                <a:lnTo>
                  <a:pt x="462938" y="11334"/>
                </a:lnTo>
                <a:lnTo>
                  <a:pt x="418248" y="2891"/>
                </a:lnTo>
                <a:lnTo>
                  <a:pt x="371855" y="0"/>
                </a:lnTo>
                <a:close/>
              </a:path>
            </a:pathLst>
          </a:custGeom>
          <a:ln w="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56520" y="2501024"/>
            <a:ext cx="457834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Arial"/>
                <a:cs typeface="Arial"/>
              </a:rPr>
              <a:t>50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≤</a:t>
            </a:r>
            <a:endParaRPr sz="17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45286" y="2607564"/>
            <a:ext cx="899160" cy="74930"/>
          </a:xfrm>
          <a:custGeom>
            <a:avLst/>
            <a:gdLst/>
            <a:ahLst/>
            <a:cxnLst/>
            <a:rect l="l" t="t" r="r" b="b"/>
            <a:pathLst>
              <a:path w="899160" h="74930">
                <a:moveTo>
                  <a:pt x="74676" y="32004"/>
                </a:moveTo>
                <a:lnTo>
                  <a:pt x="74676" y="0"/>
                </a:lnTo>
                <a:lnTo>
                  <a:pt x="0" y="38100"/>
                </a:lnTo>
                <a:lnTo>
                  <a:pt x="56388" y="65718"/>
                </a:lnTo>
                <a:lnTo>
                  <a:pt x="56388" y="33528"/>
                </a:lnTo>
                <a:lnTo>
                  <a:pt x="59436" y="32004"/>
                </a:lnTo>
                <a:lnTo>
                  <a:pt x="74676" y="32004"/>
                </a:lnTo>
                <a:close/>
              </a:path>
              <a:path w="899160" h="74930">
                <a:moveTo>
                  <a:pt x="899160" y="41148"/>
                </a:moveTo>
                <a:lnTo>
                  <a:pt x="899160" y="33528"/>
                </a:lnTo>
                <a:lnTo>
                  <a:pt x="896112" y="32004"/>
                </a:lnTo>
                <a:lnTo>
                  <a:pt x="59436" y="32004"/>
                </a:lnTo>
                <a:lnTo>
                  <a:pt x="56388" y="33528"/>
                </a:lnTo>
                <a:lnTo>
                  <a:pt x="56388" y="41148"/>
                </a:lnTo>
                <a:lnTo>
                  <a:pt x="59436" y="44196"/>
                </a:lnTo>
                <a:lnTo>
                  <a:pt x="896112" y="44196"/>
                </a:lnTo>
                <a:lnTo>
                  <a:pt x="899160" y="41148"/>
                </a:lnTo>
                <a:close/>
              </a:path>
              <a:path w="899160" h="74930">
                <a:moveTo>
                  <a:pt x="74676" y="74676"/>
                </a:moveTo>
                <a:lnTo>
                  <a:pt x="74676" y="44196"/>
                </a:lnTo>
                <a:lnTo>
                  <a:pt x="59436" y="44196"/>
                </a:lnTo>
                <a:lnTo>
                  <a:pt x="56388" y="41148"/>
                </a:lnTo>
                <a:lnTo>
                  <a:pt x="56388" y="65718"/>
                </a:lnTo>
                <a:lnTo>
                  <a:pt x="746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853572" y="2391670"/>
            <a:ext cx="49784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dirty="0">
                <a:latin typeface="Arial"/>
                <a:cs typeface="Arial"/>
              </a:rPr>
              <a:t>height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970912" y="6426453"/>
            <a:ext cx="1231900" cy="546100"/>
            <a:chOff x="4970912" y="6426453"/>
            <a:chExt cx="1231900" cy="546100"/>
          </a:xfrm>
        </p:grpSpPr>
        <p:sp>
          <p:nvSpPr>
            <p:cNvPr id="63" name="object 63"/>
            <p:cNvSpPr/>
            <p:nvPr/>
          </p:nvSpPr>
          <p:spPr>
            <a:xfrm>
              <a:off x="4977262" y="6432803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1219199" y="5333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219199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77262" y="6432803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0"/>
                  </a:moveTo>
                  <a:lnTo>
                    <a:pt x="0" y="533399"/>
                  </a:lnTo>
                  <a:lnTo>
                    <a:pt x="1219199" y="533399"/>
                  </a:lnTo>
                  <a:lnTo>
                    <a:pt x="1219199" y="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983612" y="6462773"/>
            <a:ext cx="1203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Gohar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317869" y="2380488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0999" y="0"/>
                </a:moveTo>
                <a:lnTo>
                  <a:pt x="329323" y="3137"/>
                </a:lnTo>
                <a:lnTo>
                  <a:pt x="279752" y="12276"/>
                </a:lnTo>
                <a:lnTo>
                  <a:pt x="232743" y="27003"/>
                </a:lnTo>
                <a:lnTo>
                  <a:pt x="188750" y="46905"/>
                </a:lnTo>
                <a:lnTo>
                  <a:pt x="148228" y="71569"/>
                </a:lnTo>
                <a:lnTo>
                  <a:pt x="111632" y="100583"/>
                </a:lnTo>
                <a:lnTo>
                  <a:pt x="79419" y="133535"/>
                </a:lnTo>
                <a:lnTo>
                  <a:pt x="52041" y="170010"/>
                </a:lnTo>
                <a:lnTo>
                  <a:pt x="29956" y="209597"/>
                </a:lnTo>
                <a:lnTo>
                  <a:pt x="13617" y="251883"/>
                </a:lnTo>
                <a:lnTo>
                  <a:pt x="3480" y="296455"/>
                </a:lnTo>
                <a:lnTo>
                  <a:pt x="0" y="342899"/>
                </a:lnTo>
                <a:lnTo>
                  <a:pt x="3480" y="389665"/>
                </a:lnTo>
                <a:lnTo>
                  <a:pt x="13617" y="434445"/>
                </a:lnTo>
                <a:lnTo>
                  <a:pt x="29956" y="476845"/>
                </a:lnTo>
                <a:lnTo>
                  <a:pt x="52041" y="516466"/>
                </a:lnTo>
                <a:lnTo>
                  <a:pt x="79419" y="552913"/>
                </a:lnTo>
                <a:lnTo>
                  <a:pt x="111632" y="585787"/>
                </a:lnTo>
                <a:lnTo>
                  <a:pt x="148228" y="614693"/>
                </a:lnTo>
                <a:lnTo>
                  <a:pt x="188750" y="639233"/>
                </a:lnTo>
                <a:lnTo>
                  <a:pt x="232743" y="659010"/>
                </a:lnTo>
                <a:lnTo>
                  <a:pt x="279752" y="673629"/>
                </a:lnTo>
                <a:lnTo>
                  <a:pt x="329323" y="682691"/>
                </a:lnTo>
                <a:lnTo>
                  <a:pt x="380999" y="685799"/>
                </a:lnTo>
                <a:lnTo>
                  <a:pt x="432676" y="682691"/>
                </a:lnTo>
                <a:lnTo>
                  <a:pt x="482247" y="673629"/>
                </a:lnTo>
                <a:lnTo>
                  <a:pt x="529256" y="659010"/>
                </a:lnTo>
                <a:lnTo>
                  <a:pt x="573249" y="639233"/>
                </a:lnTo>
                <a:lnTo>
                  <a:pt x="613771" y="614693"/>
                </a:lnTo>
                <a:lnTo>
                  <a:pt x="650366" y="585787"/>
                </a:lnTo>
                <a:lnTo>
                  <a:pt x="682580" y="552913"/>
                </a:lnTo>
                <a:lnTo>
                  <a:pt x="709958" y="516466"/>
                </a:lnTo>
                <a:lnTo>
                  <a:pt x="732043" y="476845"/>
                </a:lnTo>
                <a:lnTo>
                  <a:pt x="748382" y="434445"/>
                </a:lnTo>
                <a:lnTo>
                  <a:pt x="758519" y="389665"/>
                </a:lnTo>
                <a:lnTo>
                  <a:pt x="761999" y="342899"/>
                </a:lnTo>
                <a:lnTo>
                  <a:pt x="758519" y="296455"/>
                </a:lnTo>
                <a:lnTo>
                  <a:pt x="748382" y="251883"/>
                </a:lnTo>
                <a:lnTo>
                  <a:pt x="732043" y="209597"/>
                </a:lnTo>
                <a:lnTo>
                  <a:pt x="709958" y="170010"/>
                </a:lnTo>
                <a:lnTo>
                  <a:pt x="682580" y="133535"/>
                </a:lnTo>
                <a:lnTo>
                  <a:pt x="650366" y="100583"/>
                </a:lnTo>
                <a:lnTo>
                  <a:pt x="613771" y="71569"/>
                </a:lnTo>
                <a:lnTo>
                  <a:pt x="573249" y="46905"/>
                </a:lnTo>
                <a:lnTo>
                  <a:pt x="529256" y="27003"/>
                </a:lnTo>
                <a:lnTo>
                  <a:pt x="482247" y="12276"/>
                </a:lnTo>
                <a:lnTo>
                  <a:pt x="432676" y="3137"/>
                </a:lnTo>
                <a:lnTo>
                  <a:pt x="380999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481958" y="2567430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≥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238878" y="2647188"/>
            <a:ext cx="1066800" cy="128270"/>
          </a:xfrm>
          <a:custGeom>
            <a:avLst/>
            <a:gdLst/>
            <a:ahLst/>
            <a:cxnLst/>
            <a:rect l="l" t="t" r="r" b="b"/>
            <a:pathLst>
              <a:path w="1066800" h="128269">
                <a:moveTo>
                  <a:pt x="1002792" y="70104"/>
                </a:moveTo>
                <a:lnTo>
                  <a:pt x="1002792" y="57912"/>
                </a:lnTo>
                <a:lnTo>
                  <a:pt x="0" y="57912"/>
                </a:lnTo>
                <a:lnTo>
                  <a:pt x="0" y="70104"/>
                </a:lnTo>
                <a:lnTo>
                  <a:pt x="1002792" y="70104"/>
                </a:lnTo>
                <a:close/>
              </a:path>
              <a:path w="1066800" h="128269">
                <a:moveTo>
                  <a:pt x="1066800" y="64008"/>
                </a:moveTo>
                <a:lnTo>
                  <a:pt x="990600" y="0"/>
                </a:lnTo>
                <a:lnTo>
                  <a:pt x="990600" y="57912"/>
                </a:lnTo>
                <a:lnTo>
                  <a:pt x="1002792" y="57912"/>
                </a:lnTo>
                <a:lnTo>
                  <a:pt x="1002792" y="117774"/>
                </a:lnTo>
                <a:lnTo>
                  <a:pt x="1066800" y="64008"/>
                </a:lnTo>
                <a:close/>
              </a:path>
              <a:path w="1066800" h="128269">
                <a:moveTo>
                  <a:pt x="1002792" y="117774"/>
                </a:moveTo>
                <a:lnTo>
                  <a:pt x="1002792" y="70104"/>
                </a:lnTo>
                <a:lnTo>
                  <a:pt x="990600" y="70104"/>
                </a:lnTo>
                <a:lnTo>
                  <a:pt x="990600" y="128016"/>
                </a:lnTo>
                <a:lnTo>
                  <a:pt x="1002792" y="117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482214" y="2393694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ei</a:t>
            </a:r>
            <a:r>
              <a:rPr sz="1800" spc="-5" dirty="0">
                <a:latin typeface="Times New Roman"/>
                <a:cs typeface="Times New Roman"/>
              </a:rPr>
              <a:t>gh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12" y="333247"/>
            <a:ext cx="572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Example: National Handball Team for</a:t>
            </a:r>
            <a:r>
              <a:rPr sz="2400" spc="-35" dirty="0"/>
              <a:t> </a:t>
            </a:r>
            <a:r>
              <a:rPr sz="2400" spc="-5" dirty="0"/>
              <a:t>Men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789313" y="684275"/>
            <a:ext cx="5709285" cy="40005"/>
            <a:chOff x="789313" y="684275"/>
            <a:chExt cx="5709285" cy="40005"/>
          </a:xfrm>
        </p:grpSpPr>
        <p:sp>
          <p:nvSpPr>
            <p:cNvPr id="4" name="object 4"/>
            <p:cNvSpPr/>
            <p:nvPr/>
          </p:nvSpPr>
          <p:spPr>
            <a:xfrm>
              <a:off x="801505" y="696467"/>
              <a:ext cx="5697220" cy="27940"/>
            </a:xfrm>
            <a:custGeom>
              <a:avLst/>
              <a:gdLst/>
              <a:ahLst/>
              <a:cxnLst/>
              <a:rect l="l" t="t" r="r" b="b"/>
              <a:pathLst>
                <a:path w="5697220" h="27940">
                  <a:moveTo>
                    <a:pt x="5696711" y="27431"/>
                  </a:moveTo>
                  <a:lnTo>
                    <a:pt x="5696711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5696711" y="2743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313" y="684275"/>
              <a:ext cx="5697220" cy="27940"/>
            </a:xfrm>
            <a:custGeom>
              <a:avLst/>
              <a:gdLst/>
              <a:ahLst/>
              <a:cxnLst/>
              <a:rect l="l" t="t" r="r" b="b"/>
              <a:pathLst>
                <a:path w="5697220" h="27940">
                  <a:moveTo>
                    <a:pt x="5696711" y="27431"/>
                  </a:moveTo>
                  <a:lnTo>
                    <a:pt x="5696711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5696711" y="27431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9012" y="1323847"/>
            <a:ext cx="133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2-</a:t>
            </a:r>
            <a:r>
              <a:rPr sz="2400" b="1" u="heavy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Frames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730" y="1682495"/>
            <a:ext cx="2862580" cy="164465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Times New Roman"/>
                <a:cs typeface="Times New Roman"/>
              </a:rPr>
              <a:t>Frame: Handball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Player</a:t>
            </a:r>
            <a:endParaRPr sz="2000">
              <a:latin typeface="Times New Roman"/>
              <a:cs typeface="Times New Roman"/>
            </a:endParaRPr>
          </a:p>
          <a:p>
            <a:pPr marL="104775" marR="55054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Shooting: </a:t>
            </a:r>
            <a:r>
              <a:rPr sz="2000" spc="-10" dirty="0">
                <a:latin typeface="Times New Roman"/>
                <a:cs typeface="Times New Roman"/>
              </a:rPr>
              <a:t>Equal </a:t>
            </a:r>
            <a:r>
              <a:rPr sz="2000" spc="-5" dirty="0">
                <a:latin typeface="Times New Roman"/>
                <a:cs typeface="Times New Roman"/>
              </a:rPr>
              <a:t>hand 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Male</a:t>
            </a:r>
            <a:endParaRPr sz="2000">
              <a:latin typeface="Times New Roman"/>
              <a:cs typeface="Times New Roman"/>
            </a:endParaRPr>
          </a:p>
          <a:p>
            <a:pPr marL="104775" marR="937894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Height: </a:t>
            </a:r>
            <a:r>
              <a:rPr sz="2000" dirty="0">
                <a:latin typeface="Times New Roman"/>
                <a:cs typeface="Times New Roman"/>
              </a:rPr>
              <a:t>≥ 190 cm  Goal </a:t>
            </a:r>
            <a:r>
              <a:rPr sz="2000" spc="-5" dirty="0">
                <a:latin typeface="Times New Roman"/>
                <a:cs typeface="Times New Roman"/>
              </a:rPr>
              <a:t>average: </a:t>
            </a:r>
            <a:r>
              <a:rPr sz="2000" dirty="0">
                <a:latin typeface="Times New Roman"/>
                <a:cs typeface="Times New Roman"/>
              </a:rPr>
              <a:t>≥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0114" y="3828288"/>
            <a:ext cx="2346960" cy="103505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Times New Roman"/>
                <a:cs typeface="Times New Roman"/>
              </a:rPr>
              <a:t>Frame: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Attacker</a:t>
            </a:r>
            <a:endParaRPr sz="20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Goal </a:t>
            </a:r>
            <a:r>
              <a:rPr sz="2000" spc="-5" dirty="0">
                <a:latin typeface="Times New Roman"/>
                <a:cs typeface="Times New Roman"/>
              </a:rPr>
              <a:t>average: </a:t>
            </a:r>
            <a:r>
              <a:rPr sz="2000" dirty="0">
                <a:latin typeface="Times New Roman"/>
                <a:cs typeface="Times New Roman"/>
              </a:rPr>
              <a:t>≥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a: Handball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Player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3662" y="3777995"/>
            <a:ext cx="2063750" cy="103505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6680" marR="9779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Times New Roman"/>
                <a:cs typeface="Times New Roman"/>
              </a:rPr>
              <a:t>Frame: Gohar  </a:t>
            </a:r>
            <a:r>
              <a:rPr sz="2000" spc="-5" dirty="0">
                <a:latin typeface="Times New Roman"/>
                <a:cs typeface="Times New Roman"/>
              </a:rPr>
              <a:t>Instance: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Attacker  </a:t>
            </a:r>
            <a:r>
              <a:rPr sz="2000" dirty="0">
                <a:latin typeface="Times New Roman"/>
                <a:cs typeface="Times New Roman"/>
              </a:rPr>
              <a:t>Club: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Ahly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7262" y="4163567"/>
            <a:ext cx="1676400" cy="143510"/>
          </a:xfrm>
          <a:custGeom>
            <a:avLst/>
            <a:gdLst/>
            <a:ahLst/>
            <a:cxnLst/>
            <a:rect l="l" t="t" r="r" b="b"/>
            <a:pathLst>
              <a:path w="1676400" h="143510">
                <a:moveTo>
                  <a:pt x="143256" y="57912"/>
                </a:moveTo>
                <a:lnTo>
                  <a:pt x="143256" y="0"/>
                </a:lnTo>
                <a:lnTo>
                  <a:pt x="0" y="71628"/>
                </a:lnTo>
                <a:lnTo>
                  <a:pt x="129540" y="136398"/>
                </a:lnTo>
                <a:lnTo>
                  <a:pt x="129540" y="57912"/>
                </a:lnTo>
                <a:lnTo>
                  <a:pt x="143256" y="57912"/>
                </a:lnTo>
                <a:close/>
              </a:path>
              <a:path w="1676400" h="143510">
                <a:moveTo>
                  <a:pt x="1676400" y="85344"/>
                </a:moveTo>
                <a:lnTo>
                  <a:pt x="1676400" y="57912"/>
                </a:lnTo>
                <a:lnTo>
                  <a:pt x="129540" y="57912"/>
                </a:lnTo>
                <a:lnTo>
                  <a:pt x="129540" y="85344"/>
                </a:lnTo>
                <a:lnTo>
                  <a:pt x="1676400" y="85344"/>
                </a:lnTo>
                <a:close/>
              </a:path>
              <a:path w="1676400" h="143510">
                <a:moveTo>
                  <a:pt x="143256" y="143256"/>
                </a:moveTo>
                <a:lnTo>
                  <a:pt x="143256" y="85344"/>
                </a:lnTo>
                <a:lnTo>
                  <a:pt x="129540" y="85344"/>
                </a:lnTo>
                <a:lnTo>
                  <a:pt x="129540" y="136398"/>
                </a:lnTo>
                <a:lnTo>
                  <a:pt x="143256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5034" y="3320796"/>
            <a:ext cx="143510" cy="533400"/>
          </a:xfrm>
          <a:custGeom>
            <a:avLst/>
            <a:gdLst/>
            <a:ahLst/>
            <a:cxnLst/>
            <a:rect l="l" t="t" r="r" b="b"/>
            <a:pathLst>
              <a:path w="143510" h="533400">
                <a:moveTo>
                  <a:pt x="143256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7912" y="143256"/>
                </a:lnTo>
                <a:lnTo>
                  <a:pt x="57912" y="128016"/>
                </a:lnTo>
                <a:lnTo>
                  <a:pt x="86868" y="128016"/>
                </a:lnTo>
                <a:lnTo>
                  <a:pt x="86868" y="143256"/>
                </a:lnTo>
                <a:lnTo>
                  <a:pt x="143256" y="143256"/>
                </a:lnTo>
                <a:close/>
              </a:path>
              <a:path w="143510" h="533400">
                <a:moveTo>
                  <a:pt x="86868" y="143256"/>
                </a:moveTo>
                <a:lnTo>
                  <a:pt x="86868" y="128016"/>
                </a:lnTo>
                <a:lnTo>
                  <a:pt x="57912" y="128016"/>
                </a:lnTo>
                <a:lnTo>
                  <a:pt x="57912" y="143256"/>
                </a:lnTo>
                <a:lnTo>
                  <a:pt x="86868" y="143256"/>
                </a:lnTo>
                <a:close/>
              </a:path>
              <a:path w="143510" h="533400">
                <a:moveTo>
                  <a:pt x="86868" y="533400"/>
                </a:moveTo>
                <a:lnTo>
                  <a:pt x="86868" y="143256"/>
                </a:lnTo>
                <a:lnTo>
                  <a:pt x="57912" y="143256"/>
                </a:lnTo>
                <a:lnTo>
                  <a:pt x="57912" y="533400"/>
                </a:lnTo>
                <a:lnTo>
                  <a:pt x="86868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9012" y="4950966"/>
            <a:ext cx="8423275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3- Rules</a:t>
            </a:r>
            <a:endParaRPr sz="2400" dirty="0">
              <a:latin typeface="Times New Roman"/>
              <a:cs typeface="Times New Roman"/>
            </a:endParaRPr>
          </a:p>
          <a:p>
            <a:pPr marL="523240">
              <a:lnSpc>
                <a:spcPts val="2400"/>
              </a:lnSpc>
              <a:spcBef>
                <a:spcPts val="60"/>
              </a:spcBef>
              <a:tabLst>
                <a:tab pos="5663565" algn="l"/>
              </a:tabLst>
            </a:pPr>
            <a:r>
              <a:rPr sz="2000" b="1" dirty="0">
                <a:latin typeface="Times New Roman"/>
                <a:cs typeface="Times New Roman"/>
              </a:rPr>
              <a:t>Rule-1: </a:t>
            </a:r>
            <a:r>
              <a:rPr sz="2000" dirty="0">
                <a:latin typeface="Times New Roman"/>
                <a:cs typeface="Times New Roman"/>
              </a:rPr>
              <a:t>IF a Handball </a:t>
            </a:r>
            <a:r>
              <a:rPr sz="2000" spc="-5" dirty="0">
                <a:latin typeface="Times New Roman"/>
                <a:cs typeface="Times New Roman"/>
              </a:rPr>
              <a:t>player </a:t>
            </a:r>
            <a:r>
              <a:rPr sz="2000" dirty="0">
                <a:latin typeface="Times New Roman"/>
                <a:cs typeface="Times New Roman"/>
              </a:rPr>
              <a:t>THEN his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height </a:t>
            </a:r>
            <a:r>
              <a:rPr sz="2000" spc="-5" dirty="0">
                <a:latin typeface="Times New Roman"/>
                <a:cs typeface="Times New Roman"/>
              </a:rPr>
              <a:t>is	</a:t>
            </a:r>
            <a:r>
              <a:rPr sz="2000" dirty="0">
                <a:latin typeface="Times New Roman"/>
                <a:cs typeface="Times New Roman"/>
              </a:rPr>
              <a:t>≥ </a:t>
            </a:r>
            <a:r>
              <a:rPr sz="2000" spc="5" dirty="0">
                <a:latin typeface="Times New Roman"/>
                <a:cs typeface="Times New Roman"/>
              </a:rPr>
              <a:t>190 </a:t>
            </a:r>
            <a:r>
              <a:rPr sz="2000" dirty="0">
                <a:latin typeface="Times New Roman"/>
                <a:cs typeface="Times New Roman"/>
              </a:rPr>
              <a:t>cm</a:t>
            </a:r>
          </a:p>
          <a:p>
            <a:pPr marL="1437640">
              <a:lnSpc>
                <a:spcPts val="2880"/>
              </a:lnSpc>
            </a:pPr>
            <a:r>
              <a:rPr sz="2000" dirty="0">
                <a:latin typeface="Times New Roman"/>
                <a:cs typeface="Times New Roman"/>
              </a:rPr>
              <a:t>AND he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male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his shooting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……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660" y="4920486"/>
            <a:ext cx="5513440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z="3200" spc="-5" dirty="0"/>
              <a:t>Knowledge</a:t>
            </a:r>
            <a:endParaRPr sz="3200" dirty="0"/>
          </a:p>
          <a:p>
            <a:pPr marL="114300">
              <a:lnSpc>
                <a:spcPts val="3835"/>
              </a:lnSpc>
            </a:pPr>
            <a:r>
              <a:rPr sz="3200" spc="-5" dirty="0"/>
              <a:t>Representation </a:t>
            </a:r>
            <a:r>
              <a:rPr sz="3200" dirty="0" smtClean="0"/>
              <a:t>–</a:t>
            </a:r>
            <a:r>
              <a:rPr lang="en-US" sz="3200" dirty="0" smtClean="0"/>
              <a:t> </a:t>
            </a:r>
            <a:r>
              <a:rPr sz="3200" spc="-5" dirty="0" smtClean="0"/>
              <a:t>SN</a:t>
            </a:r>
            <a:r>
              <a:rPr lang="en-US" sz="3200" spc="-5" dirty="0"/>
              <a:t> </a:t>
            </a:r>
            <a:r>
              <a:rPr lang="en-US" sz="3200" spc="-5" dirty="0" smtClean="0"/>
              <a:t>– Frames 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012" y="790447"/>
            <a:ext cx="2066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Example:</a:t>
            </a:r>
            <a:r>
              <a:rPr sz="2400" b="1" spc="-6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Birds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41713" y="1141475"/>
            <a:ext cx="2052955" cy="40005"/>
            <a:chOff x="941713" y="1141475"/>
            <a:chExt cx="2052955" cy="40005"/>
          </a:xfrm>
        </p:grpSpPr>
        <p:sp>
          <p:nvSpPr>
            <p:cNvPr id="4" name="object 4"/>
            <p:cNvSpPr/>
            <p:nvPr/>
          </p:nvSpPr>
          <p:spPr>
            <a:xfrm>
              <a:off x="953905" y="1153667"/>
              <a:ext cx="2040889" cy="27940"/>
            </a:xfrm>
            <a:custGeom>
              <a:avLst/>
              <a:gdLst/>
              <a:ahLst/>
              <a:cxnLst/>
              <a:rect l="l" t="t" r="r" b="b"/>
              <a:pathLst>
                <a:path w="2040889" h="27940">
                  <a:moveTo>
                    <a:pt x="2040635" y="27431"/>
                  </a:moveTo>
                  <a:lnTo>
                    <a:pt x="2040635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2040635" y="2743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713" y="1141475"/>
              <a:ext cx="2040889" cy="27940"/>
            </a:xfrm>
            <a:custGeom>
              <a:avLst/>
              <a:gdLst/>
              <a:ahLst/>
              <a:cxnLst/>
              <a:rect l="l" t="t" r="r" b="b"/>
              <a:pathLst>
                <a:path w="2040889" h="27940">
                  <a:moveTo>
                    <a:pt x="2040635" y="27431"/>
                  </a:moveTo>
                  <a:lnTo>
                    <a:pt x="2040635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2040635" y="27431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3"/>
          <p:cNvSpPr txBox="1"/>
          <p:nvPr/>
        </p:nvSpPr>
        <p:spPr>
          <a:xfrm>
            <a:off x="774700" y="1873250"/>
            <a:ext cx="9372600" cy="510973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latin typeface="Courier New"/>
                <a:cs typeface="Courier New"/>
              </a:rPr>
              <a:t>%%% </a:t>
            </a:r>
            <a:r>
              <a:rPr sz="2000" dirty="0">
                <a:latin typeface="Courier New"/>
                <a:cs typeface="Courier New"/>
              </a:rPr>
              <a:t>Semantic net knowledge about</a:t>
            </a:r>
            <a:r>
              <a:rPr sz="2000" spc="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animals.</a:t>
            </a:r>
          </a:p>
          <a:p>
            <a:pPr marL="9842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%%%%%%%%%%%%%%%%%%%%%%%%%%%%%%%%%%%%%%%%%%%%%%%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 marR="2408555">
              <a:lnSpc>
                <a:spcPct val="99600"/>
              </a:lnSpc>
            </a:pP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canary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is_a --&gt;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bird.  canary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can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--&gt;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sing. 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canary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is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--&gt;</a:t>
            </a:r>
            <a:r>
              <a:rPr sz="20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yellow.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 marR="2039620">
              <a:lnSpc>
                <a:spcPct val="99600"/>
              </a:lnSpc>
            </a:pP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ostrich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is_a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--&gt;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bird.  ostrich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not(can) --&gt; fly.  ostrich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-- is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--&gt;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tall.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 marR="240855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bird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is_a --&gt; animal.  bird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can --&gt; fly.  bird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has --&gt;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wings.</a:t>
            </a:r>
            <a:endParaRPr sz="2000" dirty="0">
              <a:latin typeface="Courier New"/>
              <a:cs typeface="Courier New"/>
            </a:endParaRPr>
          </a:p>
          <a:p>
            <a:pPr marL="98425">
              <a:lnSpc>
                <a:spcPts val="1430"/>
              </a:lnSpc>
            </a:pPr>
            <a:r>
              <a:rPr sz="2000" dirty="0">
                <a:latin typeface="Courier New"/>
                <a:cs typeface="Courier New"/>
              </a:rPr>
              <a:t>bird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has --&gt; feathers.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fish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is_a --&gt;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animal.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 marR="22244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animal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spc="-5" dirty="0">
                <a:latin typeface="Courier New"/>
                <a:cs typeface="Courier New"/>
              </a:rPr>
              <a:t>can </a:t>
            </a:r>
            <a:r>
              <a:rPr sz="2000" spc="5" dirty="0">
                <a:latin typeface="Courier New"/>
                <a:cs typeface="Courier New"/>
              </a:rPr>
              <a:t>--&gt; </a:t>
            </a:r>
            <a:r>
              <a:rPr sz="2000" dirty="0">
                <a:latin typeface="Courier New"/>
                <a:cs typeface="Courier New"/>
              </a:rPr>
              <a:t>breathe.  </a:t>
            </a:r>
            <a:r>
              <a:rPr sz="2000" spc="-5" dirty="0">
                <a:latin typeface="Courier New"/>
                <a:cs typeface="Courier New"/>
              </a:rPr>
              <a:t>animal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spc="-5" dirty="0">
                <a:latin typeface="Courier New"/>
                <a:cs typeface="Courier New"/>
              </a:rPr>
              <a:t>has </a:t>
            </a:r>
            <a:r>
              <a:rPr sz="2000" spc="5" dirty="0">
                <a:latin typeface="Courier New"/>
                <a:cs typeface="Courier New"/>
              </a:rPr>
              <a:t>--&gt; </a:t>
            </a:r>
            <a:r>
              <a:rPr sz="2000" dirty="0">
                <a:latin typeface="Courier New"/>
                <a:cs typeface="Courier New"/>
              </a:rPr>
              <a:t>skin.  </a:t>
            </a:r>
            <a:r>
              <a:rPr sz="2000" spc="-5" dirty="0">
                <a:latin typeface="Courier New"/>
                <a:cs typeface="Courier New"/>
              </a:rPr>
              <a:t>animal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spc="-5" dirty="0">
                <a:latin typeface="Courier New"/>
                <a:cs typeface="Courier New"/>
              </a:rPr>
              <a:t>can </a:t>
            </a:r>
            <a:r>
              <a:rPr sz="2000" spc="5" dirty="0">
                <a:latin typeface="Courier New"/>
                <a:cs typeface="Courier New"/>
              </a:rPr>
              <a:t>--&gt;</a:t>
            </a:r>
            <a:r>
              <a:rPr sz="2000" dirty="0">
                <a:latin typeface="Courier New"/>
                <a:cs typeface="Courier New"/>
              </a:rPr>
              <a:t> move.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868" y="275336"/>
            <a:ext cx="662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 Nets </a:t>
            </a:r>
            <a:r>
              <a:rPr dirty="0"/>
              <a:t>(SN) &amp;</a:t>
            </a:r>
            <a:r>
              <a:rPr spc="-25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361947"/>
            <a:ext cx="811784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SN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be used for data retrieval,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it can provide for </a:t>
            </a:r>
            <a:r>
              <a:rPr sz="2400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deduction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5"/>
              </a:lnSpc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inheritance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466" y="2177795"/>
            <a:ext cx="6400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3415" y="5021070"/>
            <a:ext cx="4076700" cy="157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Since a canary is a bird, </a:t>
            </a:r>
            <a:r>
              <a:rPr sz="22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it </a:t>
            </a:r>
            <a:r>
              <a:rPr sz="2200" b="1" i="1" spc="-5" dirty="0">
                <a:solidFill>
                  <a:srgbClr val="FF0032"/>
                </a:solidFill>
                <a:latin typeface="Times New Roman"/>
                <a:cs typeface="Times New Roman"/>
              </a:rPr>
              <a:t>inherits  </a:t>
            </a: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the properties </a:t>
            </a:r>
            <a:r>
              <a:rPr sz="2200" b="1" dirty="0">
                <a:solidFill>
                  <a:srgbClr val="FF0032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birds  (likewise, animals)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e.g., canary </a:t>
            </a:r>
            <a:r>
              <a:rPr sz="22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can </a:t>
            </a:r>
            <a:r>
              <a:rPr sz="2200" b="1" dirty="0">
                <a:solidFill>
                  <a:srgbClr val="FF0032"/>
                </a:solidFill>
                <a:latin typeface="Times New Roman"/>
                <a:cs typeface="Times New Roman"/>
              </a:rPr>
              <a:t>fly, has </a:t>
            </a: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skin, …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6040" y="351536"/>
            <a:ext cx="463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 nets </a:t>
            </a:r>
            <a:r>
              <a:rPr dirty="0"/>
              <a:t>in</a:t>
            </a:r>
            <a:r>
              <a:rPr spc="-25" dirty="0"/>
              <a:t> </a:t>
            </a:r>
            <a:r>
              <a:rPr spc="-5" dirty="0"/>
              <a:t>Prolog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673" y="2634995"/>
            <a:ext cx="4724400" cy="390144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Courier New"/>
                <a:cs typeface="Courier New"/>
              </a:rPr>
              <a:t>%%% </a:t>
            </a:r>
            <a:r>
              <a:rPr sz="1200" dirty="0">
                <a:latin typeface="Courier New"/>
                <a:cs typeface="Courier New"/>
              </a:rPr>
              <a:t>Semantic net knowledge about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animals.</a:t>
            </a:r>
          </a:p>
          <a:p>
            <a:pPr marL="9842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%%%%%%%%%%%%%%%%%%%%%%%%%%%%%%%%%%%%%%%%%%%%%%%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 marR="2408555">
              <a:lnSpc>
                <a:spcPct val="99600"/>
              </a:lnSpc>
            </a:pPr>
            <a:r>
              <a:rPr sz="1200" spc="-5" dirty="0">
                <a:latin typeface="Courier New"/>
                <a:cs typeface="Courier New"/>
              </a:rPr>
              <a:t>canary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is_a --&gt; </a:t>
            </a:r>
            <a:r>
              <a:rPr sz="1200" spc="-5" dirty="0">
                <a:latin typeface="Courier New"/>
                <a:cs typeface="Courier New"/>
              </a:rPr>
              <a:t>bird.  canary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can </a:t>
            </a:r>
            <a:r>
              <a:rPr sz="1200" spc="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sing.  </a:t>
            </a:r>
            <a:r>
              <a:rPr sz="1200" spc="-5" dirty="0">
                <a:latin typeface="Courier New"/>
                <a:cs typeface="Courier New"/>
              </a:rPr>
              <a:t>canary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is </a:t>
            </a:r>
            <a:r>
              <a:rPr sz="1200" dirty="0">
                <a:latin typeface="Courier New"/>
                <a:cs typeface="Courier New"/>
              </a:rPr>
              <a:t>--&gt;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yellow.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 marR="2039620">
              <a:lnSpc>
                <a:spcPct val="99600"/>
              </a:lnSpc>
            </a:pPr>
            <a:r>
              <a:rPr sz="1200" dirty="0">
                <a:latin typeface="Courier New"/>
                <a:cs typeface="Courier New"/>
              </a:rPr>
              <a:t>ostrich </a:t>
            </a:r>
            <a:r>
              <a:rPr sz="1200" spc="-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is_a </a:t>
            </a:r>
            <a:r>
              <a:rPr sz="1200" spc="-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bird.  ostrich </a:t>
            </a:r>
            <a:r>
              <a:rPr sz="1200" spc="-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not(can) --&gt; fly.  ostrich </a:t>
            </a:r>
            <a:r>
              <a:rPr sz="1200" spc="-5" dirty="0">
                <a:latin typeface="Courier New"/>
                <a:cs typeface="Courier New"/>
              </a:rPr>
              <a:t>-- is </a:t>
            </a:r>
            <a:r>
              <a:rPr sz="1200" spc="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tall.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 marR="240855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bird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is_a --&gt; animal.  bird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can --&gt; fly.  bird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has --&gt;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wings.</a:t>
            </a:r>
            <a:endParaRPr sz="1200" dirty="0">
              <a:latin typeface="Courier New"/>
              <a:cs typeface="Courier New"/>
            </a:endParaRPr>
          </a:p>
          <a:p>
            <a:pPr marL="9842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bird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has --&gt; feathers.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fish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is_a --&gt;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animal.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 marR="222440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animal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can </a:t>
            </a:r>
            <a:r>
              <a:rPr sz="1200" spc="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breathe.  </a:t>
            </a:r>
            <a:r>
              <a:rPr sz="1200" spc="-5" dirty="0">
                <a:latin typeface="Courier New"/>
                <a:cs typeface="Courier New"/>
              </a:rPr>
              <a:t>animal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has </a:t>
            </a:r>
            <a:r>
              <a:rPr sz="1200" spc="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skin.  </a:t>
            </a:r>
            <a:r>
              <a:rPr sz="1200" spc="-5" dirty="0">
                <a:latin typeface="Courier New"/>
                <a:cs typeface="Courier New"/>
              </a:rPr>
              <a:t>animal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can </a:t>
            </a:r>
            <a:r>
              <a:rPr sz="1200" spc="5" dirty="0">
                <a:latin typeface="Courier New"/>
                <a:cs typeface="Courier New"/>
              </a:rPr>
              <a:t>--&gt;</a:t>
            </a:r>
            <a:r>
              <a:rPr sz="1200" dirty="0">
                <a:latin typeface="Courier New"/>
                <a:cs typeface="Courier New"/>
              </a:rPr>
              <a:t> move.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12" y="1225396"/>
            <a:ext cx="8173720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Can define nodes (concepts/objects) as Prolog</a:t>
            </a:r>
            <a:r>
              <a:rPr sz="2000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Times New Roman"/>
                <a:cs typeface="Times New Roman"/>
              </a:rPr>
              <a:t>terms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Can define </a:t>
            </a:r>
            <a:r>
              <a:rPr sz="2000" spc="-10" dirty="0">
                <a:solidFill>
                  <a:srgbClr val="3232CC"/>
                </a:solidFill>
                <a:latin typeface="Times New Roman"/>
                <a:cs typeface="Times New Roman"/>
              </a:rPr>
              <a:t>arcs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using operators '</a:t>
            </a:r>
            <a:r>
              <a:rPr sz="2000" spc="-5" dirty="0">
                <a:solidFill>
                  <a:srgbClr val="3232CC"/>
                </a:solidFill>
                <a:latin typeface="Courier New"/>
                <a:cs typeface="Courier New"/>
              </a:rPr>
              <a:t>--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' </a:t>
            </a: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'</a:t>
            </a:r>
            <a:r>
              <a:rPr sz="2000" spc="-5" dirty="0">
                <a:solidFill>
                  <a:srgbClr val="3232CC"/>
                </a:solidFill>
                <a:latin typeface="Courier New"/>
                <a:cs typeface="Courier New"/>
              </a:rPr>
              <a:t>--&gt;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' (using </a:t>
            </a: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not for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negative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Times New Roman"/>
                <a:cs typeface="Times New Roman"/>
              </a:rPr>
              <a:t>relations)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470" y="2330195"/>
            <a:ext cx="40386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333958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-5" dirty="0" smtClean="0">
                <a:latin typeface="Times New Roman"/>
                <a:cs typeface="Times New Roman"/>
              </a:rPr>
              <a:t>Practical </a:t>
            </a:r>
            <a:r>
              <a:rPr sz="3200" b="0" spc="-5" dirty="0" smtClean="0"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7837" y="3817620"/>
            <a:ext cx="659893" cy="30713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latin typeface="Arial Black"/>
                <a:cs typeface="Arial Black"/>
              </a:rPr>
              <a:t>John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8601" y="3817620"/>
            <a:ext cx="492759" cy="30713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latin typeface="Arial Black"/>
                <a:cs typeface="Arial Black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3387730" y="3970020"/>
            <a:ext cx="885825" cy="76200"/>
          </a:xfrm>
          <a:custGeom>
            <a:avLst/>
            <a:gdLst/>
            <a:ahLst/>
            <a:cxnLst/>
            <a:rect l="l" t="t" r="r" b="b"/>
            <a:pathLst>
              <a:path w="885825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7912" y="67056"/>
                </a:lnTo>
                <a:lnTo>
                  <a:pt x="57912" y="38100"/>
                </a:lnTo>
                <a:lnTo>
                  <a:pt x="59436" y="35052"/>
                </a:lnTo>
                <a:lnTo>
                  <a:pt x="62484" y="33528"/>
                </a:lnTo>
                <a:lnTo>
                  <a:pt x="76200" y="33528"/>
                </a:lnTo>
                <a:close/>
              </a:path>
              <a:path w="885825" h="76200">
                <a:moveTo>
                  <a:pt x="885444" y="38100"/>
                </a:moveTo>
                <a:lnTo>
                  <a:pt x="883920" y="35052"/>
                </a:lnTo>
                <a:lnTo>
                  <a:pt x="880872" y="33528"/>
                </a:lnTo>
                <a:lnTo>
                  <a:pt x="62484" y="33528"/>
                </a:lnTo>
                <a:lnTo>
                  <a:pt x="59436" y="35052"/>
                </a:lnTo>
                <a:lnTo>
                  <a:pt x="57912" y="38100"/>
                </a:lnTo>
                <a:lnTo>
                  <a:pt x="59436" y="41148"/>
                </a:lnTo>
                <a:lnTo>
                  <a:pt x="62484" y="42672"/>
                </a:lnTo>
                <a:lnTo>
                  <a:pt x="880872" y="42672"/>
                </a:lnTo>
                <a:lnTo>
                  <a:pt x="883920" y="41148"/>
                </a:lnTo>
                <a:lnTo>
                  <a:pt x="885444" y="38100"/>
                </a:lnTo>
                <a:close/>
              </a:path>
              <a:path w="885825" h="76200">
                <a:moveTo>
                  <a:pt x="76200" y="76200"/>
                </a:moveTo>
                <a:lnTo>
                  <a:pt x="76200" y="42672"/>
                </a:lnTo>
                <a:lnTo>
                  <a:pt x="62484" y="42672"/>
                </a:lnTo>
                <a:lnTo>
                  <a:pt x="59436" y="41148"/>
                </a:lnTo>
                <a:lnTo>
                  <a:pt x="57912" y="38100"/>
                </a:lnTo>
                <a:lnTo>
                  <a:pt x="57912" y="67056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26869" y="3015995"/>
            <a:ext cx="774700" cy="30713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latin typeface="Arial Black"/>
                <a:cs typeface="Arial Black"/>
              </a:rPr>
              <a:t>Give</a:t>
            </a:r>
          </a:p>
        </p:txBody>
      </p:sp>
      <p:sp>
        <p:nvSpPr>
          <p:cNvPr id="7" name="object 7"/>
          <p:cNvSpPr/>
          <p:nvPr/>
        </p:nvSpPr>
        <p:spPr>
          <a:xfrm>
            <a:off x="4475866" y="3396996"/>
            <a:ext cx="76200" cy="425450"/>
          </a:xfrm>
          <a:custGeom>
            <a:avLst/>
            <a:gdLst/>
            <a:ahLst/>
            <a:cxnLst/>
            <a:rect l="l" t="t" r="r" b="b"/>
            <a:pathLst>
              <a:path w="76200" h="4254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25450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425450">
                <a:moveTo>
                  <a:pt x="42672" y="420624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420624"/>
                </a:lnTo>
                <a:lnTo>
                  <a:pt x="35052" y="423672"/>
                </a:lnTo>
                <a:lnTo>
                  <a:pt x="38100" y="425196"/>
                </a:lnTo>
                <a:lnTo>
                  <a:pt x="41148" y="423672"/>
                </a:lnTo>
                <a:lnTo>
                  <a:pt x="42672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42676" y="3692142"/>
            <a:ext cx="69062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50020"/>
                </a:solidFill>
                <a:latin typeface="Arial Black"/>
                <a:cs typeface="Arial Black"/>
              </a:rPr>
              <a:t>agent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9930" y="3017519"/>
            <a:ext cx="762000" cy="30713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latin typeface="Arial Black"/>
                <a:cs typeface="Arial Black"/>
              </a:rPr>
              <a:t>Book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5565" y="3817620"/>
            <a:ext cx="492759" cy="30713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latin typeface="Arial Black"/>
                <a:cs typeface="Arial Black"/>
              </a:rPr>
              <a:t>b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9476" y="3463542"/>
            <a:ext cx="1066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50020"/>
                </a:solidFill>
                <a:latin typeface="Arial Black"/>
                <a:cs typeface="Arial Black"/>
              </a:rPr>
              <a:t>instance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9556" y="3463542"/>
            <a:ext cx="117624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50020"/>
                </a:solidFill>
                <a:latin typeface="Arial Black"/>
                <a:cs typeface="Arial Black"/>
              </a:rPr>
              <a:t>instance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2830" y="3398520"/>
            <a:ext cx="76200" cy="424180"/>
          </a:xfrm>
          <a:custGeom>
            <a:avLst/>
            <a:gdLst/>
            <a:ahLst/>
            <a:cxnLst/>
            <a:rect l="l" t="t" r="r" b="b"/>
            <a:pathLst>
              <a:path w="76200" h="4241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724" y="76200"/>
                </a:lnTo>
                <a:lnTo>
                  <a:pt x="76200" y="76200"/>
                </a:lnTo>
                <a:close/>
              </a:path>
              <a:path w="76200" h="424179">
                <a:moveTo>
                  <a:pt x="42724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3528" y="59436"/>
                </a:lnTo>
                <a:lnTo>
                  <a:pt x="33528" y="76200"/>
                </a:lnTo>
                <a:lnTo>
                  <a:pt x="42724" y="76200"/>
                </a:lnTo>
                <a:close/>
              </a:path>
              <a:path w="76200" h="424179">
                <a:moveTo>
                  <a:pt x="44196" y="419100"/>
                </a:moveTo>
                <a:lnTo>
                  <a:pt x="42724" y="76200"/>
                </a:lnTo>
                <a:lnTo>
                  <a:pt x="33528" y="76200"/>
                </a:lnTo>
                <a:lnTo>
                  <a:pt x="33528" y="419100"/>
                </a:lnTo>
                <a:lnTo>
                  <a:pt x="35052" y="422148"/>
                </a:lnTo>
                <a:lnTo>
                  <a:pt x="39624" y="423672"/>
                </a:lnTo>
                <a:lnTo>
                  <a:pt x="42672" y="422148"/>
                </a:lnTo>
                <a:lnTo>
                  <a:pt x="44196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4758" y="3970020"/>
            <a:ext cx="1130935" cy="76200"/>
          </a:xfrm>
          <a:custGeom>
            <a:avLst/>
            <a:gdLst/>
            <a:ahLst/>
            <a:cxnLst/>
            <a:rect l="l" t="t" r="r" b="b"/>
            <a:pathLst>
              <a:path w="1130935" h="76200">
                <a:moveTo>
                  <a:pt x="1072896" y="38100"/>
                </a:moveTo>
                <a:lnTo>
                  <a:pt x="1071372" y="35052"/>
                </a:lnTo>
                <a:lnTo>
                  <a:pt x="1066800" y="33528"/>
                </a:lnTo>
                <a:lnTo>
                  <a:pt x="6096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6096" y="42672"/>
                </a:lnTo>
                <a:lnTo>
                  <a:pt x="1066800" y="42672"/>
                </a:lnTo>
                <a:lnTo>
                  <a:pt x="1071372" y="41148"/>
                </a:lnTo>
                <a:lnTo>
                  <a:pt x="1072896" y="38100"/>
                </a:lnTo>
                <a:close/>
              </a:path>
              <a:path w="1130935" h="76200">
                <a:moveTo>
                  <a:pt x="1130808" y="38100"/>
                </a:moveTo>
                <a:lnTo>
                  <a:pt x="1054608" y="0"/>
                </a:lnTo>
                <a:lnTo>
                  <a:pt x="1054608" y="33528"/>
                </a:lnTo>
                <a:lnTo>
                  <a:pt x="1066800" y="33528"/>
                </a:lnTo>
                <a:lnTo>
                  <a:pt x="1071372" y="35052"/>
                </a:lnTo>
                <a:lnTo>
                  <a:pt x="1072896" y="38100"/>
                </a:lnTo>
                <a:lnTo>
                  <a:pt x="1072896" y="67056"/>
                </a:lnTo>
                <a:lnTo>
                  <a:pt x="1130808" y="38100"/>
                </a:lnTo>
                <a:close/>
              </a:path>
              <a:path w="1130935" h="76200">
                <a:moveTo>
                  <a:pt x="1072896" y="67056"/>
                </a:moveTo>
                <a:lnTo>
                  <a:pt x="1072896" y="38100"/>
                </a:lnTo>
                <a:lnTo>
                  <a:pt x="1071372" y="41148"/>
                </a:lnTo>
                <a:lnTo>
                  <a:pt x="1066800" y="42672"/>
                </a:lnTo>
                <a:lnTo>
                  <a:pt x="1054608" y="42672"/>
                </a:lnTo>
                <a:lnTo>
                  <a:pt x="1054608" y="76200"/>
                </a:lnTo>
                <a:lnTo>
                  <a:pt x="1072896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6675" y="3692142"/>
            <a:ext cx="77836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50020"/>
                </a:solidFill>
                <a:latin typeface="Arial Black"/>
                <a:cs typeface="Arial Black"/>
              </a:rPr>
              <a:t>object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0245" y="2197099"/>
            <a:ext cx="45587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Black"/>
                <a:cs typeface="Arial Black"/>
              </a:rPr>
              <a:t>“John gives Mary a book”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34489" y="4617720"/>
            <a:ext cx="775970" cy="30713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latin typeface="Arial Black"/>
                <a:cs typeface="Arial Black"/>
              </a:rPr>
              <a:t>Mary</a:t>
            </a:r>
          </a:p>
        </p:txBody>
      </p:sp>
      <p:sp>
        <p:nvSpPr>
          <p:cNvPr id="18" name="object 18"/>
          <p:cNvSpPr/>
          <p:nvPr/>
        </p:nvSpPr>
        <p:spPr>
          <a:xfrm>
            <a:off x="4481962" y="4194048"/>
            <a:ext cx="76200" cy="424180"/>
          </a:xfrm>
          <a:custGeom>
            <a:avLst/>
            <a:gdLst/>
            <a:ahLst/>
            <a:cxnLst/>
            <a:rect l="l" t="t" r="r" b="b"/>
            <a:pathLst>
              <a:path w="76200" h="424179">
                <a:moveTo>
                  <a:pt x="44196" y="414147"/>
                </a:moveTo>
                <a:lnTo>
                  <a:pt x="44196" y="359664"/>
                </a:lnTo>
                <a:lnTo>
                  <a:pt x="42672" y="364236"/>
                </a:lnTo>
                <a:lnTo>
                  <a:pt x="35052" y="364236"/>
                </a:lnTo>
                <a:lnTo>
                  <a:pt x="33528" y="359664"/>
                </a:lnTo>
                <a:lnTo>
                  <a:pt x="33333" y="348329"/>
                </a:lnTo>
                <a:lnTo>
                  <a:pt x="0" y="348996"/>
                </a:lnTo>
                <a:lnTo>
                  <a:pt x="39624" y="423672"/>
                </a:lnTo>
                <a:lnTo>
                  <a:pt x="44196" y="414147"/>
                </a:lnTo>
                <a:close/>
              </a:path>
              <a:path w="76200" h="424179">
                <a:moveTo>
                  <a:pt x="43948" y="348117"/>
                </a:moveTo>
                <a:lnTo>
                  <a:pt x="36576" y="4572"/>
                </a:lnTo>
                <a:lnTo>
                  <a:pt x="35052" y="1524"/>
                </a:lnTo>
                <a:lnTo>
                  <a:pt x="32004" y="0"/>
                </a:lnTo>
                <a:lnTo>
                  <a:pt x="28956" y="1524"/>
                </a:lnTo>
                <a:lnTo>
                  <a:pt x="27432" y="4572"/>
                </a:lnTo>
                <a:lnTo>
                  <a:pt x="33333" y="348329"/>
                </a:lnTo>
                <a:lnTo>
                  <a:pt x="43948" y="348117"/>
                </a:lnTo>
                <a:close/>
              </a:path>
              <a:path w="76200" h="424179">
                <a:moveTo>
                  <a:pt x="44196" y="359664"/>
                </a:moveTo>
                <a:lnTo>
                  <a:pt x="43948" y="348117"/>
                </a:lnTo>
                <a:lnTo>
                  <a:pt x="33333" y="348329"/>
                </a:lnTo>
                <a:lnTo>
                  <a:pt x="33528" y="359664"/>
                </a:lnTo>
                <a:lnTo>
                  <a:pt x="35052" y="364236"/>
                </a:lnTo>
                <a:lnTo>
                  <a:pt x="42672" y="364236"/>
                </a:lnTo>
                <a:lnTo>
                  <a:pt x="44196" y="359664"/>
                </a:lnTo>
                <a:close/>
              </a:path>
              <a:path w="76200" h="424179">
                <a:moveTo>
                  <a:pt x="76200" y="347472"/>
                </a:moveTo>
                <a:lnTo>
                  <a:pt x="43948" y="348117"/>
                </a:lnTo>
                <a:lnTo>
                  <a:pt x="44196" y="359664"/>
                </a:lnTo>
                <a:lnTo>
                  <a:pt x="44196" y="414147"/>
                </a:lnTo>
                <a:lnTo>
                  <a:pt x="7620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09475" y="4225542"/>
            <a:ext cx="12760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50020"/>
                </a:solidFill>
                <a:latin typeface="Arial Black"/>
                <a:cs typeface="Arial Black"/>
              </a:rPr>
              <a:t>beneficiary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1900" y="4490718"/>
            <a:ext cx="255334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Arial Black"/>
                <a:cs typeface="Arial Black"/>
              </a:rPr>
              <a:t>give(John, Mary, book)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5870" y="4230624"/>
            <a:ext cx="462280" cy="233679"/>
          </a:xfrm>
          <a:custGeom>
            <a:avLst/>
            <a:gdLst/>
            <a:ahLst/>
            <a:cxnLst/>
            <a:rect l="l" t="t" r="r" b="b"/>
            <a:pathLst>
              <a:path w="462279" h="233679">
                <a:moveTo>
                  <a:pt x="461772" y="6096"/>
                </a:moveTo>
                <a:lnTo>
                  <a:pt x="461772" y="3048"/>
                </a:lnTo>
                <a:lnTo>
                  <a:pt x="458724" y="0"/>
                </a:lnTo>
                <a:lnTo>
                  <a:pt x="455676" y="0"/>
                </a:lnTo>
                <a:lnTo>
                  <a:pt x="429768" y="13716"/>
                </a:lnTo>
                <a:lnTo>
                  <a:pt x="426720" y="15240"/>
                </a:lnTo>
                <a:lnTo>
                  <a:pt x="426720" y="19812"/>
                </a:lnTo>
                <a:lnTo>
                  <a:pt x="429768" y="21336"/>
                </a:lnTo>
                <a:lnTo>
                  <a:pt x="434340" y="21336"/>
                </a:lnTo>
                <a:lnTo>
                  <a:pt x="458724" y="9144"/>
                </a:lnTo>
                <a:lnTo>
                  <a:pt x="461772" y="6096"/>
                </a:lnTo>
                <a:close/>
              </a:path>
              <a:path w="462279" h="233679">
                <a:moveTo>
                  <a:pt x="402336" y="36576"/>
                </a:moveTo>
                <a:lnTo>
                  <a:pt x="402336" y="32004"/>
                </a:lnTo>
                <a:lnTo>
                  <a:pt x="399288" y="30480"/>
                </a:lnTo>
                <a:lnTo>
                  <a:pt x="394716" y="30480"/>
                </a:lnTo>
                <a:lnTo>
                  <a:pt x="370332" y="42672"/>
                </a:lnTo>
                <a:lnTo>
                  <a:pt x="367284" y="45720"/>
                </a:lnTo>
                <a:lnTo>
                  <a:pt x="367284" y="48768"/>
                </a:lnTo>
                <a:lnTo>
                  <a:pt x="370332" y="51816"/>
                </a:lnTo>
                <a:lnTo>
                  <a:pt x="373380" y="51816"/>
                </a:lnTo>
                <a:lnTo>
                  <a:pt x="399288" y="38100"/>
                </a:lnTo>
                <a:lnTo>
                  <a:pt x="402336" y="36576"/>
                </a:lnTo>
                <a:close/>
              </a:path>
              <a:path w="462279" h="233679">
                <a:moveTo>
                  <a:pt x="342900" y="65532"/>
                </a:moveTo>
                <a:lnTo>
                  <a:pt x="342900" y="62484"/>
                </a:lnTo>
                <a:lnTo>
                  <a:pt x="339852" y="59436"/>
                </a:lnTo>
                <a:lnTo>
                  <a:pt x="335280" y="59436"/>
                </a:lnTo>
                <a:lnTo>
                  <a:pt x="310896" y="73152"/>
                </a:lnTo>
                <a:lnTo>
                  <a:pt x="307848" y="74676"/>
                </a:lnTo>
                <a:lnTo>
                  <a:pt x="307848" y="79248"/>
                </a:lnTo>
                <a:lnTo>
                  <a:pt x="310896" y="80772"/>
                </a:lnTo>
                <a:lnTo>
                  <a:pt x="313944" y="80772"/>
                </a:lnTo>
                <a:lnTo>
                  <a:pt x="339852" y="68580"/>
                </a:lnTo>
                <a:lnTo>
                  <a:pt x="342900" y="65532"/>
                </a:lnTo>
                <a:close/>
              </a:path>
              <a:path w="462279" h="233679">
                <a:moveTo>
                  <a:pt x="283464" y="96012"/>
                </a:moveTo>
                <a:lnTo>
                  <a:pt x="281940" y="91440"/>
                </a:lnTo>
                <a:lnTo>
                  <a:pt x="280416" y="89916"/>
                </a:lnTo>
                <a:lnTo>
                  <a:pt x="275844" y="89916"/>
                </a:lnTo>
                <a:lnTo>
                  <a:pt x="249936" y="102108"/>
                </a:lnTo>
                <a:lnTo>
                  <a:pt x="248412" y="105156"/>
                </a:lnTo>
                <a:lnTo>
                  <a:pt x="248412" y="108204"/>
                </a:lnTo>
                <a:lnTo>
                  <a:pt x="251460" y="111252"/>
                </a:lnTo>
                <a:lnTo>
                  <a:pt x="254508" y="111252"/>
                </a:lnTo>
                <a:lnTo>
                  <a:pt x="280416" y="97536"/>
                </a:lnTo>
                <a:lnTo>
                  <a:pt x="283464" y="96012"/>
                </a:lnTo>
                <a:close/>
              </a:path>
              <a:path w="462279" h="233679">
                <a:moveTo>
                  <a:pt x="222504" y="124968"/>
                </a:moveTo>
                <a:lnTo>
                  <a:pt x="222504" y="121920"/>
                </a:lnTo>
                <a:lnTo>
                  <a:pt x="219456" y="118872"/>
                </a:lnTo>
                <a:lnTo>
                  <a:pt x="216408" y="118872"/>
                </a:lnTo>
                <a:lnTo>
                  <a:pt x="190500" y="132588"/>
                </a:lnTo>
                <a:lnTo>
                  <a:pt x="188976" y="135636"/>
                </a:lnTo>
                <a:lnTo>
                  <a:pt x="188976" y="138684"/>
                </a:lnTo>
                <a:lnTo>
                  <a:pt x="192024" y="141732"/>
                </a:lnTo>
                <a:lnTo>
                  <a:pt x="195072" y="140208"/>
                </a:lnTo>
                <a:lnTo>
                  <a:pt x="220980" y="128016"/>
                </a:lnTo>
                <a:lnTo>
                  <a:pt x="222504" y="124968"/>
                </a:lnTo>
                <a:close/>
              </a:path>
              <a:path w="462279" h="233679">
                <a:moveTo>
                  <a:pt x="163068" y="155448"/>
                </a:moveTo>
                <a:lnTo>
                  <a:pt x="163068" y="150876"/>
                </a:lnTo>
                <a:lnTo>
                  <a:pt x="160020" y="149352"/>
                </a:lnTo>
                <a:lnTo>
                  <a:pt x="156972" y="149352"/>
                </a:lnTo>
                <a:lnTo>
                  <a:pt x="131064" y="161544"/>
                </a:lnTo>
                <a:lnTo>
                  <a:pt x="129540" y="164592"/>
                </a:lnTo>
                <a:lnTo>
                  <a:pt x="129540" y="169164"/>
                </a:lnTo>
                <a:lnTo>
                  <a:pt x="132588" y="170688"/>
                </a:lnTo>
                <a:lnTo>
                  <a:pt x="135636" y="170688"/>
                </a:lnTo>
                <a:lnTo>
                  <a:pt x="161544" y="158496"/>
                </a:lnTo>
                <a:lnTo>
                  <a:pt x="163068" y="155448"/>
                </a:lnTo>
                <a:close/>
              </a:path>
              <a:path w="462279" h="233679">
                <a:moveTo>
                  <a:pt x="85344" y="233172"/>
                </a:moveTo>
                <a:lnTo>
                  <a:pt x="51816" y="164592"/>
                </a:lnTo>
                <a:lnTo>
                  <a:pt x="0" y="233172"/>
                </a:lnTo>
                <a:lnTo>
                  <a:pt x="85344" y="233172"/>
                </a:lnTo>
                <a:close/>
              </a:path>
              <a:path w="462279" h="233679">
                <a:moveTo>
                  <a:pt x="103632" y="184404"/>
                </a:moveTo>
                <a:lnTo>
                  <a:pt x="103632" y="181356"/>
                </a:lnTo>
                <a:lnTo>
                  <a:pt x="100584" y="178308"/>
                </a:lnTo>
                <a:lnTo>
                  <a:pt x="97536" y="179832"/>
                </a:lnTo>
                <a:lnTo>
                  <a:pt x="71628" y="192024"/>
                </a:lnTo>
                <a:lnTo>
                  <a:pt x="68580" y="195072"/>
                </a:lnTo>
                <a:lnTo>
                  <a:pt x="71628" y="201168"/>
                </a:lnTo>
                <a:lnTo>
                  <a:pt x="76200" y="201168"/>
                </a:lnTo>
                <a:lnTo>
                  <a:pt x="102108" y="187452"/>
                </a:lnTo>
                <a:lnTo>
                  <a:pt x="103632" y="1844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4594" y="2330195"/>
            <a:ext cx="105664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75"/>
              </a:spcBef>
            </a:pPr>
            <a:r>
              <a:rPr sz="1600" spc="-215" dirty="0">
                <a:latin typeface="Arial Black"/>
                <a:cs typeface="Arial Black"/>
              </a:rPr>
              <a:t>Mammal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594" y="3320795"/>
            <a:ext cx="105664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475"/>
              </a:spcBef>
            </a:pPr>
            <a:r>
              <a:rPr sz="1600" spc="-170" dirty="0">
                <a:latin typeface="Arial Black"/>
                <a:cs typeface="Arial Black"/>
              </a:rPr>
              <a:t>Person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4594" y="4311395"/>
            <a:ext cx="105664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475"/>
              </a:spcBef>
            </a:pPr>
            <a:r>
              <a:rPr sz="1600" spc="-204" dirty="0">
                <a:latin typeface="Arial Black"/>
                <a:cs typeface="Arial Black"/>
              </a:rPr>
              <a:t>Owen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5437" y="3320795"/>
            <a:ext cx="704215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475"/>
              </a:spcBef>
            </a:pPr>
            <a:r>
              <a:rPr sz="1600" spc="-185" dirty="0">
                <a:latin typeface="Arial Black"/>
                <a:cs typeface="Arial Black"/>
              </a:rPr>
              <a:t>Nose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4165" y="4311395"/>
            <a:ext cx="7747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475"/>
              </a:spcBef>
            </a:pPr>
            <a:r>
              <a:rPr sz="1600" spc="-155" dirty="0">
                <a:latin typeface="Arial Black"/>
                <a:cs typeface="Arial Black"/>
              </a:rPr>
              <a:t>Red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5437" y="4311395"/>
            <a:ext cx="105664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475"/>
              </a:spcBef>
            </a:pPr>
            <a:r>
              <a:rPr sz="1600" spc="-185" dirty="0">
                <a:latin typeface="Arial Black"/>
                <a:cs typeface="Arial Black"/>
              </a:rPr>
              <a:t>Liverpool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5322" y="2711196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14679">
                <a:moveTo>
                  <a:pt x="42672" y="60960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8" y="612648"/>
                </a:lnTo>
                <a:lnTo>
                  <a:pt x="4267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5322" y="3701796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14679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14679">
                <a:moveTo>
                  <a:pt x="42672" y="60960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609600"/>
                </a:lnTo>
                <a:lnTo>
                  <a:pt x="35052" y="612648"/>
                </a:lnTo>
                <a:lnTo>
                  <a:pt x="38100" y="614172"/>
                </a:lnTo>
                <a:lnTo>
                  <a:pt x="41148" y="612648"/>
                </a:lnTo>
                <a:lnTo>
                  <a:pt x="4267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6154" y="3473196"/>
            <a:ext cx="1129665" cy="76200"/>
          </a:xfrm>
          <a:custGeom>
            <a:avLst/>
            <a:gdLst/>
            <a:ahLst/>
            <a:cxnLst/>
            <a:rect l="l" t="t" r="r" b="b"/>
            <a:pathLst>
              <a:path w="1129664" h="76200">
                <a:moveTo>
                  <a:pt x="1071372" y="38100"/>
                </a:moveTo>
                <a:lnTo>
                  <a:pt x="1069848" y="35052"/>
                </a:lnTo>
                <a:lnTo>
                  <a:pt x="1066800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66800" y="42672"/>
                </a:lnTo>
                <a:lnTo>
                  <a:pt x="1069848" y="41148"/>
                </a:lnTo>
                <a:lnTo>
                  <a:pt x="1071372" y="38100"/>
                </a:lnTo>
                <a:close/>
              </a:path>
              <a:path w="1129664" h="76200">
                <a:moveTo>
                  <a:pt x="1129284" y="38100"/>
                </a:moveTo>
                <a:lnTo>
                  <a:pt x="1053084" y="0"/>
                </a:lnTo>
                <a:lnTo>
                  <a:pt x="1053084" y="33528"/>
                </a:lnTo>
                <a:lnTo>
                  <a:pt x="1066800" y="33528"/>
                </a:lnTo>
                <a:lnTo>
                  <a:pt x="1069848" y="35052"/>
                </a:lnTo>
                <a:lnTo>
                  <a:pt x="1071372" y="38100"/>
                </a:lnTo>
                <a:lnTo>
                  <a:pt x="1071372" y="67056"/>
                </a:lnTo>
                <a:lnTo>
                  <a:pt x="1129284" y="38100"/>
                </a:lnTo>
                <a:close/>
              </a:path>
              <a:path w="1129664" h="76200">
                <a:moveTo>
                  <a:pt x="1071372" y="67056"/>
                </a:moveTo>
                <a:lnTo>
                  <a:pt x="1071372" y="38100"/>
                </a:lnTo>
                <a:lnTo>
                  <a:pt x="1069848" y="41148"/>
                </a:lnTo>
                <a:lnTo>
                  <a:pt x="1066800" y="42672"/>
                </a:lnTo>
                <a:lnTo>
                  <a:pt x="1053084" y="42672"/>
                </a:lnTo>
                <a:lnTo>
                  <a:pt x="1053084" y="76200"/>
                </a:lnTo>
                <a:lnTo>
                  <a:pt x="1071372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8358" y="4463796"/>
            <a:ext cx="1130935" cy="76200"/>
          </a:xfrm>
          <a:custGeom>
            <a:avLst/>
            <a:gdLst/>
            <a:ahLst/>
            <a:cxnLst/>
            <a:rect l="l" t="t" r="r" b="b"/>
            <a:pathLst>
              <a:path w="1130935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9436" y="67818"/>
                </a:lnTo>
                <a:lnTo>
                  <a:pt x="59436" y="38100"/>
                </a:lnTo>
                <a:lnTo>
                  <a:pt x="60960" y="35052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1130935" h="76200">
                <a:moveTo>
                  <a:pt x="1130808" y="38100"/>
                </a:moveTo>
                <a:lnTo>
                  <a:pt x="1129284" y="35052"/>
                </a:lnTo>
                <a:lnTo>
                  <a:pt x="1126236" y="33528"/>
                </a:lnTo>
                <a:lnTo>
                  <a:pt x="64008" y="33528"/>
                </a:lnTo>
                <a:lnTo>
                  <a:pt x="60960" y="35052"/>
                </a:lnTo>
                <a:lnTo>
                  <a:pt x="59436" y="38100"/>
                </a:lnTo>
                <a:lnTo>
                  <a:pt x="60960" y="41148"/>
                </a:lnTo>
                <a:lnTo>
                  <a:pt x="64008" y="42672"/>
                </a:lnTo>
                <a:lnTo>
                  <a:pt x="1126236" y="42672"/>
                </a:lnTo>
                <a:lnTo>
                  <a:pt x="1129284" y="41148"/>
                </a:lnTo>
                <a:lnTo>
                  <a:pt x="1130808" y="38100"/>
                </a:lnTo>
                <a:close/>
              </a:path>
              <a:path w="1130935" h="76200">
                <a:moveTo>
                  <a:pt x="76200" y="76200"/>
                </a:moveTo>
                <a:lnTo>
                  <a:pt x="76200" y="42672"/>
                </a:lnTo>
                <a:lnTo>
                  <a:pt x="64008" y="42672"/>
                </a:lnTo>
                <a:lnTo>
                  <a:pt x="60960" y="41148"/>
                </a:lnTo>
                <a:lnTo>
                  <a:pt x="59436" y="38100"/>
                </a:lnTo>
                <a:lnTo>
                  <a:pt x="59436" y="6781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6154" y="4463796"/>
            <a:ext cx="1129665" cy="76200"/>
          </a:xfrm>
          <a:custGeom>
            <a:avLst/>
            <a:gdLst/>
            <a:ahLst/>
            <a:cxnLst/>
            <a:rect l="l" t="t" r="r" b="b"/>
            <a:pathLst>
              <a:path w="1129664" h="76200">
                <a:moveTo>
                  <a:pt x="1071372" y="38100"/>
                </a:moveTo>
                <a:lnTo>
                  <a:pt x="1069848" y="35052"/>
                </a:lnTo>
                <a:lnTo>
                  <a:pt x="1066800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66800" y="42672"/>
                </a:lnTo>
                <a:lnTo>
                  <a:pt x="1069848" y="41148"/>
                </a:lnTo>
                <a:lnTo>
                  <a:pt x="1071372" y="38100"/>
                </a:lnTo>
                <a:close/>
              </a:path>
              <a:path w="1129664" h="76200">
                <a:moveTo>
                  <a:pt x="1129284" y="38100"/>
                </a:moveTo>
                <a:lnTo>
                  <a:pt x="1053084" y="0"/>
                </a:lnTo>
                <a:lnTo>
                  <a:pt x="1053084" y="33528"/>
                </a:lnTo>
                <a:lnTo>
                  <a:pt x="1066800" y="33528"/>
                </a:lnTo>
                <a:lnTo>
                  <a:pt x="1069848" y="35052"/>
                </a:lnTo>
                <a:lnTo>
                  <a:pt x="1071372" y="38100"/>
                </a:lnTo>
                <a:lnTo>
                  <a:pt x="1071372" y="67056"/>
                </a:lnTo>
                <a:lnTo>
                  <a:pt x="1129284" y="38100"/>
                </a:lnTo>
                <a:close/>
              </a:path>
              <a:path w="1129664" h="76200">
                <a:moveTo>
                  <a:pt x="1071372" y="67056"/>
                </a:moveTo>
                <a:lnTo>
                  <a:pt x="1071372" y="38100"/>
                </a:lnTo>
                <a:lnTo>
                  <a:pt x="1069848" y="41148"/>
                </a:lnTo>
                <a:lnTo>
                  <a:pt x="1066800" y="42672"/>
                </a:lnTo>
                <a:lnTo>
                  <a:pt x="1053084" y="42672"/>
                </a:lnTo>
                <a:lnTo>
                  <a:pt x="1053084" y="76200"/>
                </a:lnTo>
                <a:lnTo>
                  <a:pt x="1071372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58015" y="2890518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5" dirty="0">
                <a:solidFill>
                  <a:srgbClr val="A50020"/>
                </a:solidFill>
                <a:latin typeface="Arial Black"/>
                <a:cs typeface="Arial Black"/>
              </a:rPr>
              <a:t>is</a:t>
            </a:r>
            <a:r>
              <a:rPr sz="1600" spc="-180" dirty="0">
                <a:solidFill>
                  <a:srgbClr val="A50020"/>
                </a:solidFill>
                <a:latin typeface="Arial Black"/>
                <a:cs typeface="Arial Black"/>
              </a:rPr>
              <a:t>a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5217" y="3881118"/>
            <a:ext cx="782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4" dirty="0">
                <a:solidFill>
                  <a:srgbClr val="A50020"/>
                </a:solidFill>
                <a:latin typeface="Arial Black"/>
                <a:cs typeface="Arial Black"/>
              </a:rPr>
              <a:t>instance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4819" y="3195318"/>
            <a:ext cx="770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85" dirty="0">
                <a:solidFill>
                  <a:srgbClr val="A50020"/>
                </a:solidFill>
                <a:latin typeface="Arial Black"/>
                <a:cs typeface="Arial Black"/>
              </a:rPr>
              <a:t>ha</a:t>
            </a:r>
            <a:r>
              <a:rPr sz="1600" spc="-175" dirty="0">
                <a:solidFill>
                  <a:srgbClr val="A50020"/>
                </a:solidFill>
                <a:latin typeface="Arial Black"/>
                <a:cs typeface="Arial Black"/>
              </a:rPr>
              <a:t>s</a:t>
            </a:r>
            <a:r>
              <a:rPr sz="1600" spc="-10" dirty="0">
                <a:solidFill>
                  <a:srgbClr val="A50020"/>
                </a:solidFill>
                <a:latin typeface="Arial Black"/>
                <a:cs typeface="Arial Black"/>
              </a:rPr>
              <a:t>-</a:t>
            </a:r>
            <a:r>
              <a:rPr sz="1600" spc="-185" dirty="0">
                <a:solidFill>
                  <a:srgbClr val="A50020"/>
                </a:solidFill>
                <a:latin typeface="Arial Black"/>
                <a:cs typeface="Arial Black"/>
              </a:rPr>
              <a:t>pa</a:t>
            </a:r>
            <a:r>
              <a:rPr sz="1600" spc="-175" dirty="0">
                <a:solidFill>
                  <a:srgbClr val="A50020"/>
                </a:solidFill>
                <a:latin typeface="Arial Black"/>
                <a:cs typeface="Arial Black"/>
              </a:rPr>
              <a:t>r</a:t>
            </a:r>
            <a:r>
              <a:rPr sz="1600" spc="-270" dirty="0">
                <a:solidFill>
                  <a:srgbClr val="A50020"/>
                </a:solidFill>
                <a:latin typeface="Arial Black"/>
                <a:cs typeface="Arial Black"/>
              </a:rPr>
              <a:t>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1207" y="3957318"/>
            <a:ext cx="703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85" dirty="0">
                <a:solidFill>
                  <a:srgbClr val="A50020"/>
                </a:solidFill>
                <a:latin typeface="Arial Black"/>
                <a:cs typeface="Arial Black"/>
              </a:rPr>
              <a:t>un</a:t>
            </a:r>
            <a:r>
              <a:rPr sz="1600" spc="-175" dirty="0">
                <a:solidFill>
                  <a:srgbClr val="A50020"/>
                </a:solidFill>
                <a:latin typeface="Arial Black"/>
                <a:cs typeface="Arial Black"/>
              </a:rPr>
              <a:t>i</a:t>
            </a:r>
            <a:r>
              <a:rPr sz="1600" spc="-180" dirty="0">
                <a:solidFill>
                  <a:srgbClr val="A50020"/>
                </a:solidFill>
                <a:latin typeface="Arial Black"/>
                <a:cs typeface="Arial Black"/>
              </a:rPr>
              <a:t>f</a:t>
            </a:r>
            <a:r>
              <a:rPr sz="1600" spc="-185" dirty="0">
                <a:solidFill>
                  <a:srgbClr val="A50020"/>
                </a:solidFill>
                <a:latin typeface="Arial Black"/>
                <a:cs typeface="Arial Black"/>
              </a:rPr>
              <a:t>o</a:t>
            </a:r>
            <a:r>
              <a:rPr sz="1600" spc="-175" dirty="0">
                <a:solidFill>
                  <a:srgbClr val="A50020"/>
                </a:solidFill>
                <a:latin typeface="Arial Black"/>
                <a:cs typeface="Arial Black"/>
              </a:rPr>
              <a:t>r</a:t>
            </a:r>
            <a:r>
              <a:rPr sz="1600" spc="-150" dirty="0">
                <a:solidFill>
                  <a:srgbClr val="A50020"/>
                </a:solidFill>
                <a:latin typeface="Arial Black"/>
                <a:cs typeface="Arial Black"/>
              </a:rPr>
              <a:t>m  </a:t>
            </a:r>
            <a:r>
              <a:rPr sz="1600" spc="-200" dirty="0">
                <a:solidFill>
                  <a:srgbClr val="A50020"/>
                </a:solidFill>
                <a:latin typeface="Arial Black"/>
                <a:cs typeface="Arial Black"/>
              </a:rPr>
              <a:t>color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7215" y="4193538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A5002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A50020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A50020"/>
                </a:solidFill>
                <a:latin typeface="Tahoma"/>
                <a:cs typeface="Tahoma"/>
              </a:rPr>
              <a:t>am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10210" y="5130188"/>
            <a:ext cx="37230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175" dirty="0">
                <a:solidFill>
                  <a:srgbClr val="0000FF"/>
                </a:solidFill>
                <a:latin typeface="Arial Black"/>
                <a:cs typeface="Arial Black"/>
              </a:rPr>
              <a:t>person(Owen) </a:t>
            </a:r>
            <a:r>
              <a:rPr sz="1600" spc="-5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90" dirty="0">
                <a:solidFill>
                  <a:srgbClr val="0000FF"/>
                </a:solidFill>
                <a:latin typeface="Arial Black"/>
                <a:cs typeface="Arial Black"/>
              </a:rPr>
              <a:t>instance(Owen, </a:t>
            </a:r>
            <a:r>
              <a:rPr sz="1600" spc="-160" dirty="0">
                <a:solidFill>
                  <a:srgbClr val="0000FF"/>
                </a:solidFill>
                <a:latin typeface="Arial Black"/>
                <a:cs typeface="Arial Black"/>
              </a:rPr>
              <a:t>Person)  </a:t>
            </a:r>
            <a:r>
              <a:rPr sz="1600" spc="-190" dirty="0">
                <a:solidFill>
                  <a:srgbClr val="0000FF"/>
                </a:solidFill>
                <a:latin typeface="Arial Black"/>
                <a:cs typeface="Arial Black"/>
              </a:rPr>
              <a:t>team(Owen,</a:t>
            </a:r>
            <a:r>
              <a:rPr sz="1600" spc="-85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sz="1600" spc="-175" dirty="0">
                <a:solidFill>
                  <a:srgbClr val="0000FF"/>
                </a:solidFill>
                <a:latin typeface="Arial Black"/>
                <a:cs typeface="Arial Black"/>
              </a:rPr>
              <a:t>Liverpool)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21" name="object 2"/>
          <p:cNvSpPr txBox="1">
            <a:spLocks/>
          </p:cNvSpPr>
          <p:nvPr/>
        </p:nvSpPr>
        <p:spPr>
          <a:xfrm>
            <a:off x="929012" y="570991"/>
            <a:ext cx="333958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FF003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b="0" kern="0" spc="-5" smtClean="0"/>
              <a:t>Practical Example:</a:t>
            </a:r>
            <a:endParaRPr lang="en-US" sz="32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1584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565" y="2330195"/>
            <a:ext cx="105664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475"/>
              </a:spcBef>
            </a:pPr>
            <a:r>
              <a:rPr sz="1600" spc="-204" dirty="0">
                <a:latin typeface="Arial Black"/>
                <a:cs typeface="Arial Black"/>
              </a:rPr>
              <a:t>John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565" y="3320795"/>
            <a:ext cx="105664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600" spc="-185" dirty="0">
                <a:latin typeface="Arial Black"/>
                <a:cs typeface="Arial Black"/>
              </a:rPr>
              <a:t>H1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3497" y="3320795"/>
            <a:ext cx="704215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475"/>
              </a:spcBef>
            </a:pPr>
            <a:r>
              <a:rPr sz="1600" spc="-185" dirty="0">
                <a:latin typeface="Arial Black"/>
                <a:cs typeface="Arial Black"/>
              </a:rPr>
              <a:t>H2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9294" y="2706624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537972"/>
                </a:moveTo>
                <a:lnTo>
                  <a:pt x="0" y="537972"/>
                </a:lnTo>
                <a:lnTo>
                  <a:pt x="33528" y="605028"/>
                </a:lnTo>
                <a:lnTo>
                  <a:pt x="33528" y="550164"/>
                </a:lnTo>
                <a:lnTo>
                  <a:pt x="35052" y="554736"/>
                </a:lnTo>
                <a:lnTo>
                  <a:pt x="41148" y="554736"/>
                </a:lnTo>
                <a:lnTo>
                  <a:pt x="42672" y="550164"/>
                </a:lnTo>
                <a:lnTo>
                  <a:pt x="42672" y="605028"/>
                </a:lnTo>
                <a:lnTo>
                  <a:pt x="76200" y="537972"/>
                </a:lnTo>
                <a:close/>
              </a:path>
              <a:path w="76200" h="614679">
                <a:moveTo>
                  <a:pt x="42672" y="5379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537972"/>
                </a:lnTo>
                <a:lnTo>
                  <a:pt x="42672" y="537972"/>
                </a:lnTo>
                <a:close/>
              </a:path>
              <a:path w="76200" h="614679">
                <a:moveTo>
                  <a:pt x="42672" y="605028"/>
                </a:moveTo>
                <a:lnTo>
                  <a:pt x="42672" y="550164"/>
                </a:lnTo>
                <a:lnTo>
                  <a:pt x="41148" y="554736"/>
                </a:lnTo>
                <a:lnTo>
                  <a:pt x="35052" y="554736"/>
                </a:lnTo>
                <a:lnTo>
                  <a:pt x="33528" y="550164"/>
                </a:lnTo>
                <a:lnTo>
                  <a:pt x="33528" y="605028"/>
                </a:lnTo>
                <a:lnTo>
                  <a:pt x="38100" y="614172"/>
                </a:lnTo>
                <a:lnTo>
                  <a:pt x="42672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126" y="3473196"/>
            <a:ext cx="1833880" cy="76200"/>
          </a:xfrm>
          <a:custGeom>
            <a:avLst/>
            <a:gdLst/>
            <a:ahLst/>
            <a:cxnLst/>
            <a:rect l="l" t="t" r="r" b="b"/>
            <a:pathLst>
              <a:path w="1833879" h="76200">
                <a:moveTo>
                  <a:pt x="1773936" y="38100"/>
                </a:moveTo>
                <a:lnTo>
                  <a:pt x="1772412" y="35052"/>
                </a:lnTo>
                <a:lnTo>
                  <a:pt x="17693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769364" y="42672"/>
                </a:lnTo>
                <a:lnTo>
                  <a:pt x="1772412" y="41148"/>
                </a:lnTo>
                <a:lnTo>
                  <a:pt x="1773936" y="38100"/>
                </a:lnTo>
                <a:close/>
              </a:path>
              <a:path w="1833879" h="76200">
                <a:moveTo>
                  <a:pt x="1833372" y="38100"/>
                </a:moveTo>
                <a:lnTo>
                  <a:pt x="1757172" y="0"/>
                </a:lnTo>
                <a:lnTo>
                  <a:pt x="1757172" y="33528"/>
                </a:lnTo>
                <a:lnTo>
                  <a:pt x="1769364" y="33528"/>
                </a:lnTo>
                <a:lnTo>
                  <a:pt x="1772412" y="35052"/>
                </a:lnTo>
                <a:lnTo>
                  <a:pt x="1773936" y="38100"/>
                </a:lnTo>
                <a:lnTo>
                  <a:pt x="1773936" y="67818"/>
                </a:lnTo>
                <a:lnTo>
                  <a:pt x="1833372" y="38100"/>
                </a:lnTo>
                <a:close/>
              </a:path>
              <a:path w="1833879" h="76200">
                <a:moveTo>
                  <a:pt x="1773936" y="67818"/>
                </a:moveTo>
                <a:lnTo>
                  <a:pt x="1773936" y="38100"/>
                </a:lnTo>
                <a:lnTo>
                  <a:pt x="1772412" y="41148"/>
                </a:lnTo>
                <a:lnTo>
                  <a:pt x="1769364" y="42672"/>
                </a:lnTo>
                <a:lnTo>
                  <a:pt x="1757172" y="42672"/>
                </a:lnTo>
                <a:lnTo>
                  <a:pt x="1757172" y="76200"/>
                </a:lnTo>
                <a:lnTo>
                  <a:pt x="17739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4616" y="2890518"/>
            <a:ext cx="578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A50020"/>
                </a:solidFill>
                <a:latin typeface="Arial Black"/>
                <a:cs typeface="Arial Black"/>
              </a:rPr>
              <a:t>height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3289" y="2330195"/>
            <a:ext cx="984885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1600" spc="-180" dirty="0">
                <a:latin typeface="Arial Black"/>
                <a:cs typeface="Arial Black"/>
              </a:rPr>
              <a:t>Bill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17442" y="2706624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537972"/>
                </a:moveTo>
                <a:lnTo>
                  <a:pt x="0" y="537972"/>
                </a:lnTo>
                <a:lnTo>
                  <a:pt x="33528" y="605028"/>
                </a:lnTo>
                <a:lnTo>
                  <a:pt x="33528" y="550164"/>
                </a:lnTo>
                <a:lnTo>
                  <a:pt x="35052" y="554736"/>
                </a:lnTo>
                <a:lnTo>
                  <a:pt x="41148" y="554736"/>
                </a:lnTo>
                <a:lnTo>
                  <a:pt x="42672" y="550164"/>
                </a:lnTo>
                <a:lnTo>
                  <a:pt x="42672" y="605028"/>
                </a:lnTo>
                <a:lnTo>
                  <a:pt x="76200" y="537972"/>
                </a:lnTo>
                <a:close/>
              </a:path>
              <a:path w="76200" h="614679">
                <a:moveTo>
                  <a:pt x="42672" y="5379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537972"/>
                </a:lnTo>
                <a:lnTo>
                  <a:pt x="42672" y="537972"/>
                </a:lnTo>
                <a:close/>
              </a:path>
              <a:path w="76200" h="614679">
                <a:moveTo>
                  <a:pt x="42672" y="605028"/>
                </a:moveTo>
                <a:lnTo>
                  <a:pt x="42672" y="550164"/>
                </a:lnTo>
                <a:lnTo>
                  <a:pt x="41148" y="554736"/>
                </a:lnTo>
                <a:lnTo>
                  <a:pt x="35052" y="554736"/>
                </a:lnTo>
                <a:lnTo>
                  <a:pt x="33528" y="550164"/>
                </a:lnTo>
                <a:lnTo>
                  <a:pt x="33528" y="605028"/>
                </a:lnTo>
                <a:lnTo>
                  <a:pt x="38100" y="614172"/>
                </a:lnTo>
                <a:lnTo>
                  <a:pt x="42672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7815" y="2890518"/>
            <a:ext cx="578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A50020"/>
                </a:solidFill>
                <a:latin typeface="Arial Black"/>
                <a:cs typeface="Arial Black"/>
              </a:rPr>
              <a:t>height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2803" y="3202938"/>
            <a:ext cx="1145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50020"/>
                </a:solidFill>
                <a:latin typeface="Tahoma"/>
                <a:cs typeface="Tahoma"/>
              </a:rPr>
              <a:t>greater-than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565" y="4311395"/>
            <a:ext cx="105664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475"/>
              </a:spcBef>
            </a:pPr>
            <a:r>
              <a:rPr sz="1600" spc="-160" dirty="0">
                <a:latin typeface="Arial Black"/>
                <a:cs typeface="Arial Black"/>
              </a:rPr>
              <a:t>1.80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09294" y="3697223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79">
                <a:moveTo>
                  <a:pt x="76200" y="537972"/>
                </a:moveTo>
                <a:lnTo>
                  <a:pt x="0" y="537972"/>
                </a:lnTo>
                <a:lnTo>
                  <a:pt x="33528" y="605028"/>
                </a:lnTo>
                <a:lnTo>
                  <a:pt x="33528" y="550164"/>
                </a:lnTo>
                <a:lnTo>
                  <a:pt x="35052" y="554736"/>
                </a:lnTo>
                <a:lnTo>
                  <a:pt x="41148" y="554736"/>
                </a:lnTo>
                <a:lnTo>
                  <a:pt x="42672" y="550164"/>
                </a:lnTo>
                <a:lnTo>
                  <a:pt x="42672" y="605028"/>
                </a:lnTo>
                <a:lnTo>
                  <a:pt x="76200" y="537972"/>
                </a:lnTo>
                <a:close/>
              </a:path>
              <a:path w="76200" h="614679">
                <a:moveTo>
                  <a:pt x="42672" y="5379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537972"/>
                </a:lnTo>
                <a:lnTo>
                  <a:pt x="42672" y="537972"/>
                </a:lnTo>
                <a:close/>
              </a:path>
              <a:path w="76200" h="614679">
                <a:moveTo>
                  <a:pt x="42672" y="605028"/>
                </a:moveTo>
                <a:lnTo>
                  <a:pt x="42672" y="550164"/>
                </a:lnTo>
                <a:lnTo>
                  <a:pt x="41148" y="554736"/>
                </a:lnTo>
                <a:lnTo>
                  <a:pt x="35052" y="554736"/>
                </a:lnTo>
                <a:lnTo>
                  <a:pt x="33528" y="550164"/>
                </a:lnTo>
                <a:lnTo>
                  <a:pt x="33528" y="605028"/>
                </a:lnTo>
                <a:lnTo>
                  <a:pt x="38100" y="614172"/>
                </a:lnTo>
                <a:lnTo>
                  <a:pt x="42672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24616" y="3812538"/>
            <a:ext cx="498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A50020"/>
                </a:solidFill>
                <a:latin typeface="Tahoma"/>
                <a:cs typeface="Tahoma"/>
              </a:rPr>
              <a:t>v</a:t>
            </a:r>
            <a:r>
              <a:rPr sz="1600" spc="-5" dirty="0">
                <a:solidFill>
                  <a:srgbClr val="A50020"/>
                </a:solidFill>
                <a:latin typeface="Tahoma"/>
                <a:cs typeface="Tahoma"/>
              </a:rPr>
              <a:t>a</a:t>
            </a:r>
            <a:r>
              <a:rPr sz="1600" spc="-10" dirty="0">
                <a:solidFill>
                  <a:srgbClr val="A50020"/>
                </a:solidFill>
                <a:latin typeface="Tahoma"/>
                <a:cs typeface="Tahoma"/>
              </a:rPr>
              <a:t>lu</a:t>
            </a:r>
            <a:r>
              <a:rPr sz="1600" spc="-5" dirty="0">
                <a:solidFill>
                  <a:srgbClr val="A50020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7"/>
          <p:cNvSpPr/>
          <p:nvPr/>
        </p:nvSpPr>
        <p:spPr>
          <a:xfrm>
            <a:off x="4129409" y="2482595"/>
            <a:ext cx="1833880" cy="76200"/>
          </a:xfrm>
          <a:custGeom>
            <a:avLst/>
            <a:gdLst/>
            <a:ahLst/>
            <a:cxnLst/>
            <a:rect l="l" t="t" r="r" b="b"/>
            <a:pathLst>
              <a:path w="1833879" h="76200">
                <a:moveTo>
                  <a:pt x="1773936" y="38100"/>
                </a:moveTo>
                <a:lnTo>
                  <a:pt x="1772412" y="35052"/>
                </a:lnTo>
                <a:lnTo>
                  <a:pt x="17693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769364" y="42672"/>
                </a:lnTo>
                <a:lnTo>
                  <a:pt x="1772412" y="41148"/>
                </a:lnTo>
                <a:lnTo>
                  <a:pt x="1773936" y="38100"/>
                </a:lnTo>
                <a:close/>
              </a:path>
              <a:path w="1833879" h="76200">
                <a:moveTo>
                  <a:pt x="1833372" y="38100"/>
                </a:moveTo>
                <a:lnTo>
                  <a:pt x="1757172" y="0"/>
                </a:lnTo>
                <a:lnTo>
                  <a:pt x="1757172" y="33528"/>
                </a:lnTo>
                <a:lnTo>
                  <a:pt x="1769364" y="33528"/>
                </a:lnTo>
                <a:lnTo>
                  <a:pt x="1772412" y="35052"/>
                </a:lnTo>
                <a:lnTo>
                  <a:pt x="1773936" y="38100"/>
                </a:lnTo>
                <a:lnTo>
                  <a:pt x="1773936" y="67818"/>
                </a:lnTo>
                <a:lnTo>
                  <a:pt x="1833372" y="38100"/>
                </a:lnTo>
                <a:close/>
              </a:path>
              <a:path w="1833879" h="76200">
                <a:moveTo>
                  <a:pt x="1773936" y="67818"/>
                </a:moveTo>
                <a:lnTo>
                  <a:pt x="1773936" y="38100"/>
                </a:lnTo>
                <a:lnTo>
                  <a:pt x="1772412" y="41148"/>
                </a:lnTo>
                <a:lnTo>
                  <a:pt x="1769364" y="42672"/>
                </a:lnTo>
                <a:lnTo>
                  <a:pt x="1757172" y="42672"/>
                </a:lnTo>
                <a:lnTo>
                  <a:pt x="1757172" y="76200"/>
                </a:lnTo>
                <a:lnTo>
                  <a:pt x="17739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 txBox="1"/>
          <p:nvPr/>
        </p:nvSpPr>
        <p:spPr>
          <a:xfrm>
            <a:off x="4546477" y="2155444"/>
            <a:ext cx="11455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smtClean="0">
                <a:solidFill>
                  <a:srgbClr val="A50020"/>
                </a:solidFill>
                <a:latin typeface="Tahoma"/>
                <a:cs typeface="Tahoma"/>
              </a:rPr>
              <a:t>Taller than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012" y="790447"/>
            <a:ext cx="2066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Example:</a:t>
            </a:r>
            <a:r>
              <a:rPr sz="2400" b="1" spc="-6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Birds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41713" y="1141475"/>
            <a:ext cx="2052955" cy="40005"/>
            <a:chOff x="941713" y="1141475"/>
            <a:chExt cx="2052955" cy="40005"/>
          </a:xfrm>
        </p:grpSpPr>
        <p:sp>
          <p:nvSpPr>
            <p:cNvPr id="4" name="object 4"/>
            <p:cNvSpPr/>
            <p:nvPr/>
          </p:nvSpPr>
          <p:spPr>
            <a:xfrm>
              <a:off x="953905" y="1153667"/>
              <a:ext cx="2040889" cy="27940"/>
            </a:xfrm>
            <a:custGeom>
              <a:avLst/>
              <a:gdLst/>
              <a:ahLst/>
              <a:cxnLst/>
              <a:rect l="l" t="t" r="r" b="b"/>
              <a:pathLst>
                <a:path w="2040889" h="27940">
                  <a:moveTo>
                    <a:pt x="2040635" y="27431"/>
                  </a:moveTo>
                  <a:lnTo>
                    <a:pt x="2040635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2040635" y="2743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713" y="1141475"/>
              <a:ext cx="2040889" cy="27940"/>
            </a:xfrm>
            <a:custGeom>
              <a:avLst/>
              <a:gdLst/>
              <a:ahLst/>
              <a:cxnLst/>
              <a:rect l="l" t="t" r="r" b="b"/>
              <a:pathLst>
                <a:path w="2040889" h="27940">
                  <a:moveTo>
                    <a:pt x="2040635" y="27431"/>
                  </a:moveTo>
                  <a:lnTo>
                    <a:pt x="2040635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2040635" y="27431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02710" y="1411033"/>
            <a:ext cx="8543925" cy="3430904"/>
            <a:chOff x="1302710" y="1411033"/>
            <a:chExt cx="8543925" cy="3430904"/>
          </a:xfrm>
        </p:grpSpPr>
        <p:sp>
          <p:nvSpPr>
            <p:cNvPr id="7" name="object 7"/>
            <p:cNvSpPr/>
            <p:nvPr/>
          </p:nvSpPr>
          <p:spPr>
            <a:xfrm>
              <a:off x="2298069" y="1872995"/>
              <a:ext cx="561340" cy="568960"/>
            </a:xfrm>
            <a:custGeom>
              <a:avLst/>
              <a:gdLst/>
              <a:ahLst/>
              <a:cxnLst/>
              <a:rect l="l" t="t" r="r" b="b"/>
              <a:pathLst>
                <a:path w="561339" h="568960">
                  <a:moveTo>
                    <a:pt x="560831" y="283463"/>
                  </a:moveTo>
                  <a:lnTo>
                    <a:pt x="557136" y="237382"/>
                  </a:lnTo>
                  <a:lnTo>
                    <a:pt x="546445" y="193706"/>
                  </a:lnTo>
                  <a:lnTo>
                    <a:pt x="529353" y="153011"/>
                  </a:lnTo>
                  <a:lnTo>
                    <a:pt x="506455" y="115872"/>
                  </a:lnTo>
                  <a:lnTo>
                    <a:pt x="478345" y="82867"/>
                  </a:lnTo>
                  <a:lnTo>
                    <a:pt x="445617" y="54571"/>
                  </a:lnTo>
                  <a:lnTo>
                    <a:pt x="408866" y="31560"/>
                  </a:lnTo>
                  <a:lnTo>
                    <a:pt x="368686" y="14410"/>
                  </a:lnTo>
                  <a:lnTo>
                    <a:pt x="325671" y="3698"/>
                  </a:lnTo>
                  <a:lnTo>
                    <a:pt x="280415" y="0"/>
                  </a:lnTo>
                  <a:lnTo>
                    <a:pt x="234790" y="3698"/>
                  </a:lnTo>
                  <a:lnTo>
                    <a:pt x="191560" y="14410"/>
                  </a:lnTo>
                  <a:lnTo>
                    <a:pt x="151293" y="31560"/>
                  </a:lnTo>
                  <a:lnTo>
                    <a:pt x="114556" y="54571"/>
                  </a:lnTo>
                  <a:lnTo>
                    <a:pt x="81914" y="82867"/>
                  </a:lnTo>
                  <a:lnTo>
                    <a:pt x="53937" y="115872"/>
                  </a:lnTo>
                  <a:lnTo>
                    <a:pt x="31190" y="153011"/>
                  </a:lnTo>
                  <a:lnTo>
                    <a:pt x="14240" y="193706"/>
                  </a:lnTo>
                  <a:lnTo>
                    <a:pt x="3654" y="237382"/>
                  </a:lnTo>
                  <a:lnTo>
                    <a:pt x="0" y="283463"/>
                  </a:lnTo>
                  <a:lnTo>
                    <a:pt x="3654" y="329587"/>
                  </a:lnTo>
                  <a:lnTo>
                    <a:pt x="14240" y="373379"/>
                  </a:lnTo>
                  <a:lnTo>
                    <a:pt x="31190" y="414246"/>
                  </a:lnTo>
                  <a:lnTo>
                    <a:pt x="53937" y="451591"/>
                  </a:lnTo>
                  <a:lnTo>
                    <a:pt x="81914" y="484822"/>
                  </a:lnTo>
                  <a:lnTo>
                    <a:pt x="114556" y="513344"/>
                  </a:lnTo>
                  <a:lnTo>
                    <a:pt x="151293" y="536562"/>
                  </a:lnTo>
                  <a:lnTo>
                    <a:pt x="191560" y="553882"/>
                  </a:lnTo>
                  <a:lnTo>
                    <a:pt x="234790" y="564710"/>
                  </a:lnTo>
                  <a:lnTo>
                    <a:pt x="280415" y="568451"/>
                  </a:lnTo>
                  <a:lnTo>
                    <a:pt x="325671" y="564710"/>
                  </a:lnTo>
                  <a:lnTo>
                    <a:pt x="368686" y="553882"/>
                  </a:lnTo>
                  <a:lnTo>
                    <a:pt x="408866" y="536562"/>
                  </a:lnTo>
                  <a:lnTo>
                    <a:pt x="445617" y="513344"/>
                  </a:lnTo>
                  <a:lnTo>
                    <a:pt x="478345" y="484822"/>
                  </a:lnTo>
                  <a:lnTo>
                    <a:pt x="506455" y="451591"/>
                  </a:lnTo>
                  <a:lnTo>
                    <a:pt x="529353" y="414246"/>
                  </a:lnTo>
                  <a:lnTo>
                    <a:pt x="546445" y="373379"/>
                  </a:lnTo>
                  <a:lnTo>
                    <a:pt x="557136" y="329587"/>
                  </a:lnTo>
                  <a:lnTo>
                    <a:pt x="560831" y="283463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8069" y="1872995"/>
              <a:ext cx="561340" cy="568960"/>
            </a:xfrm>
            <a:custGeom>
              <a:avLst/>
              <a:gdLst/>
              <a:ahLst/>
              <a:cxnLst/>
              <a:rect l="l" t="t" r="r" b="b"/>
              <a:pathLst>
                <a:path w="561339" h="568960">
                  <a:moveTo>
                    <a:pt x="280415" y="0"/>
                  </a:moveTo>
                  <a:lnTo>
                    <a:pt x="234790" y="3698"/>
                  </a:lnTo>
                  <a:lnTo>
                    <a:pt x="191560" y="14410"/>
                  </a:lnTo>
                  <a:lnTo>
                    <a:pt x="151293" y="31560"/>
                  </a:lnTo>
                  <a:lnTo>
                    <a:pt x="114556" y="54571"/>
                  </a:lnTo>
                  <a:lnTo>
                    <a:pt x="81914" y="82867"/>
                  </a:lnTo>
                  <a:lnTo>
                    <a:pt x="53937" y="115872"/>
                  </a:lnTo>
                  <a:lnTo>
                    <a:pt x="31190" y="153011"/>
                  </a:lnTo>
                  <a:lnTo>
                    <a:pt x="14240" y="193706"/>
                  </a:lnTo>
                  <a:lnTo>
                    <a:pt x="3654" y="237382"/>
                  </a:lnTo>
                  <a:lnTo>
                    <a:pt x="0" y="283463"/>
                  </a:lnTo>
                  <a:lnTo>
                    <a:pt x="3654" y="329587"/>
                  </a:lnTo>
                  <a:lnTo>
                    <a:pt x="14240" y="373379"/>
                  </a:lnTo>
                  <a:lnTo>
                    <a:pt x="31190" y="414246"/>
                  </a:lnTo>
                  <a:lnTo>
                    <a:pt x="53937" y="451591"/>
                  </a:lnTo>
                  <a:lnTo>
                    <a:pt x="81914" y="484822"/>
                  </a:lnTo>
                  <a:lnTo>
                    <a:pt x="114556" y="513344"/>
                  </a:lnTo>
                  <a:lnTo>
                    <a:pt x="151293" y="536562"/>
                  </a:lnTo>
                  <a:lnTo>
                    <a:pt x="191560" y="553882"/>
                  </a:lnTo>
                  <a:lnTo>
                    <a:pt x="234790" y="564710"/>
                  </a:lnTo>
                  <a:lnTo>
                    <a:pt x="280415" y="568451"/>
                  </a:lnTo>
                  <a:lnTo>
                    <a:pt x="325671" y="564710"/>
                  </a:lnTo>
                  <a:lnTo>
                    <a:pt x="368686" y="553882"/>
                  </a:lnTo>
                  <a:lnTo>
                    <a:pt x="408866" y="536562"/>
                  </a:lnTo>
                  <a:lnTo>
                    <a:pt x="445617" y="513344"/>
                  </a:lnTo>
                  <a:lnTo>
                    <a:pt x="478345" y="484822"/>
                  </a:lnTo>
                  <a:lnTo>
                    <a:pt x="506455" y="451591"/>
                  </a:lnTo>
                  <a:lnTo>
                    <a:pt x="529353" y="414246"/>
                  </a:lnTo>
                  <a:lnTo>
                    <a:pt x="546445" y="373379"/>
                  </a:lnTo>
                  <a:lnTo>
                    <a:pt x="557136" y="329587"/>
                  </a:lnTo>
                  <a:lnTo>
                    <a:pt x="560831" y="283463"/>
                  </a:lnTo>
                  <a:lnTo>
                    <a:pt x="557136" y="237382"/>
                  </a:lnTo>
                  <a:lnTo>
                    <a:pt x="546445" y="193706"/>
                  </a:lnTo>
                  <a:lnTo>
                    <a:pt x="529353" y="153011"/>
                  </a:lnTo>
                  <a:lnTo>
                    <a:pt x="506455" y="115872"/>
                  </a:lnTo>
                  <a:lnTo>
                    <a:pt x="478345" y="82867"/>
                  </a:lnTo>
                  <a:lnTo>
                    <a:pt x="445617" y="54571"/>
                  </a:lnTo>
                  <a:lnTo>
                    <a:pt x="408866" y="31560"/>
                  </a:lnTo>
                  <a:lnTo>
                    <a:pt x="368686" y="14410"/>
                  </a:lnTo>
                  <a:lnTo>
                    <a:pt x="325671" y="3698"/>
                  </a:lnTo>
                  <a:lnTo>
                    <a:pt x="28041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82561" y="3980687"/>
              <a:ext cx="559435" cy="568960"/>
            </a:xfrm>
            <a:custGeom>
              <a:avLst/>
              <a:gdLst/>
              <a:ahLst/>
              <a:cxnLst/>
              <a:rect l="l" t="t" r="r" b="b"/>
              <a:pathLst>
                <a:path w="559434" h="568960">
                  <a:moveTo>
                    <a:pt x="559307" y="284987"/>
                  </a:moveTo>
                  <a:lnTo>
                    <a:pt x="555654" y="238864"/>
                  </a:lnTo>
                  <a:lnTo>
                    <a:pt x="545079" y="195071"/>
                  </a:lnTo>
                  <a:lnTo>
                    <a:pt x="528158" y="154205"/>
                  </a:lnTo>
                  <a:lnTo>
                    <a:pt x="505468" y="116860"/>
                  </a:lnTo>
                  <a:lnTo>
                    <a:pt x="477583" y="83629"/>
                  </a:lnTo>
                  <a:lnTo>
                    <a:pt x="445081" y="55107"/>
                  </a:lnTo>
                  <a:lnTo>
                    <a:pt x="408537" y="31889"/>
                  </a:lnTo>
                  <a:lnTo>
                    <a:pt x="368527" y="14569"/>
                  </a:lnTo>
                  <a:lnTo>
                    <a:pt x="325628" y="3741"/>
                  </a:lnTo>
                  <a:lnTo>
                    <a:pt x="280415" y="0"/>
                  </a:lnTo>
                  <a:lnTo>
                    <a:pt x="234790" y="3741"/>
                  </a:lnTo>
                  <a:lnTo>
                    <a:pt x="191560" y="14569"/>
                  </a:lnTo>
                  <a:lnTo>
                    <a:pt x="151293" y="31889"/>
                  </a:lnTo>
                  <a:lnTo>
                    <a:pt x="114556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1069"/>
                  </a:lnTo>
                  <a:lnTo>
                    <a:pt x="14240" y="374745"/>
                  </a:lnTo>
                  <a:lnTo>
                    <a:pt x="31190" y="415440"/>
                  </a:lnTo>
                  <a:lnTo>
                    <a:pt x="53937" y="452579"/>
                  </a:lnTo>
                  <a:lnTo>
                    <a:pt x="81914" y="485584"/>
                  </a:lnTo>
                  <a:lnTo>
                    <a:pt x="114556" y="513880"/>
                  </a:lnTo>
                  <a:lnTo>
                    <a:pt x="151293" y="536891"/>
                  </a:lnTo>
                  <a:lnTo>
                    <a:pt x="191560" y="554041"/>
                  </a:lnTo>
                  <a:lnTo>
                    <a:pt x="234790" y="564753"/>
                  </a:lnTo>
                  <a:lnTo>
                    <a:pt x="280415" y="568451"/>
                  </a:lnTo>
                  <a:lnTo>
                    <a:pt x="325628" y="564753"/>
                  </a:lnTo>
                  <a:lnTo>
                    <a:pt x="368527" y="554041"/>
                  </a:lnTo>
                  <a:lnTo>
                    <a:pt x="408537" y="536891"/>
                  </a:lnTo>
                  <a:lnTo>
                    <a:pt x="445081" y="513880"/>
                  </a:lnTo>
                  <a:lnTo>
                    <a:pt x="477583" y="485584"/>
                  </a:lnTo>
                  <a:lnTo>
                    <a:pt x="505468" y="452579"/>
                  </a:lnTo>
                  <a:lnTo>
                    <a:pt x="528158" y="415440"/>
                  </a:lnTo>
                  <a:lnTo>
                    <a:pt x="545079" y="374745"/>
                  </a:lnTo>
                  <a:lnTo>
                    <a:pt x="555654" y="331069"/>
                  </a:lnTo>
                  <a:lnTo>
                    <a:pt x="559307" y="284987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82561" y="3980687"/>
              <a:ext cx="559435" cy="568960"/>
            </a:xfrm>
            <a:custGeom>
              <a:avLst/>
              <a:gdLst/>
              <a:ahLst/>
              <a:cxnLst/>
              <a:rect l="l" t="t" r="r" b="b"/>
              <a:pathLst>
                <a:path w="559434" h="568960">
                  <a:moveTo>
                    <a:pt x="280415" y="0"/>
                  </a:moveTo>
                  <a:lnTo>
                    <a:pt x="234790" y="3741"/>
                  </a:lnTo>
                  <a:lnTo>
                    <a:pt x="191560" y="14569"/>
                  </a:lnTo>
                  <a:lnTo>
                    <a:pt x="151293" y="31889"/>
                  </a:lnTo>
                  <a:lnTo>
                    <a:pt x="114556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1069"/>
                  </a:lnTo>
                  <a:lnTo>
                    <a:pt x="14240" y="374745"/>
                  </a:lnTo>
                  <a:lnTo>
                    <a:pt x="31190" y="415440"/>
                  </a:lnTo>
                  <a:lnTo>
                    <a:pt x="53937" y="452579"/>
                  </a:lnTo>
                  <a:lnTo>
                    <a:pt x="81914" y="485584"/>
                  </a:lnTo>
                  <a:lnTo>
                    <a:pt x="114556" y="513880"/>
                  </a:lnTo>
                  <a:lnTo>
                    <a:pt x="151293" y="536891"/>
                  </a:lnTo>
                  <a:lnTo>
                    <a:pt x="191560" y="554041"/>
                  </a:lnTo>
                  <a:lnTo>
                    <a:pt x="234790" y="564753"/>
                  </a:lnTo>
                  <a:lnTo>
                    <a:pt x="280415" y="568451"/>
                  </a:lnTo>
                  <a:lnTo>
                    <a:pt x="325628" y="564753"/>
                  </a:lnTo>
                  <a:lnTo>
                    <a:pt x="368527" y="554041"/>
                  </a:lnTo>
                  <a:lnTo>
                    <a:pt x="408537" y="536891"/>
                  </a:lnTo>
                  <a:lnTo>
                    <a:pt x="445081" y="513880"/>
                  </a:lnTo>
                  <a:lnTo>
                    <a:pt x="477583" y="485584"/>
                  </a:lnTo>
                  <a:lnTo>
                    <a:pt x="505468" y="452579"/>
                  </a:lnTo>
                  <a:lnTo>
                    <a:pt x="528158" y="415440"/>
                  </a:lnTo>
                  <a:lnTo>
                    <a:pt x="545079" y="374745"/>
                  </a:lnTo>
                  <a:lnTo>
                    <a:pt x="555654" y="331069"/>
                  </a:lnTo>
                  <a:lnTo>
                    <a:pt x="559307" y="284987"/>
                  </a:lnTo>
                  <a:lnTo>
                    <a:pt x="555654" y="238864"/>
                  </a:lnTo>
                  <a:lnTo>
                    <a:pt x="545079" y="195071"/>
                  </a:lnTo>
                  <a:lnTo>
                    <a:pt x="528158" y="154205"/>
                  </a:lnTo>
                  <a:lnTo>
                    <a:pt x="505468" y="116860"/>
                  </a:lnTo>
                  <a:lnTo>
                    <a:pt x="477583" y="83629"/>
                  </a:lnTo>
                  <a:lnTo>
                    <a:pt x="445081" y="55107"/>
                  </a:lnTo>
                  <a:lnTo>
                    <a:pt x="408537" y="31889"/>
                  </a:lnTo>
                  <a:lnTo>
                    <a:pt x="368527" y="14569"/>
                  </a:lnTo>
                  <a:lnTo>
                    <a:pt x="325628" y="3741"/>
                  </a:lnTo>
                  <a:lnTo>
                    <a:pt x="28041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7869" y="1415795"/>
              <a:ext cx="561340" cy="570230"/>
            </a:xfrm>
            <a:custGeom>
              <a:avLst/>
              <a:gdLst/>
              <a:ahLst/>
              <a:cxnLst/>
              <a:rect l="l" t="t" r="r" b="b"/>
              <a:pathLst>
                <a:path w="561339" h="570230">
                  <a:moveTo>
                    <a:pt x="560831" y="284987"/>
                  </a:moveTo>
                  <a:lnTo>
                    <a:pt x="557136" y="238864"/>
                  </a:lnTo>
                  <a:lnTo>
                    <a:pt x="546445" y="195071"/>
                  </a:lnTo>
                  <a:lnTo>
                    <a:pt x="529353" y="154205"/>
                  </a:lnTo>
                  <a:lnTo>
                    <a:pt x="506455" y="116860"/>
                  </a:lnTo>
                  <a:lnTo>
                    <a:pt x="478345" y="83629"/>
                  </a:lnTo>
                  <a:lnTo>
                    <a:pt x="445617" y="55107"/>
                  </a:lnTo>
                  <a:lnTo>
                    <a:pt x="408866" y="31889"/>
                  </a:lnTo>
                  <a:lnTo>
                    <a:pt x="368686" y="14569"/>
                  </a:lnTo>
                  <a:lnTo>
                    <a:pt x="325671" y="3741"/>
                  </a:lnTo>
                  <a:lnTo>
                    <a:pt x="280415" y="0"/>
                  </a:lnTo>
                  <a:lnTo>
                    <a:pt x="234790" y="3741"/>
                  </a:lnTo>
                  <a:lnTo>
                    <a:pt x="191560" y="14569"/>
                  </a:lnTo>
                  <a:lnTo>
                    <a:pt x="151293" y="31889"/>
                  </a:lnTo>
                  <a:lnTo>
                    <a:pt x="114556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1111"/>
                  </a:lnTo>
                  <a:lnTo>
                    <a:pt x="14240" y="374903"/>
                  </a:lnTo>
                  <a:lnTo>
                    <a:pt x="31190" y="415770"/>
                  </a:lnTo>
                  <a:lnTo>
                    <a:pt x="53937" y="453115"/>
                  </a:lnTo>
                  <a:lnTo>
                    <a:pt x="81914" y="486346"/>
                  </a:lnTo>
                  <a:lnTo>
                    <a:pt x="114556" y="514868"/>
                  </a:lnTo>
                  <a:lnTo>
                    <a:pt x="151293" y="538086"/>
                  </a:lnTo>
                  <a:lnTo>
                    <a:pt x="191560" y="555406"/>
                  </a:lnTo>
                  <a:lnTo>
                    <a:pt x="234790" y="566234"/>
                  </a:lnTo>
                  <a:lnTo>
                    <a:pt x="280415" y="569975"/>
                  </a:lnTo>
                  <a:lnTo>
                    <a:pt x="325671" y="566234"/>
                  </a:lnTo>
                  <a:lnTo>
                    <a:pt x="368686" y="555406"/>
                  </a:lnTo>
                  <a:lnTo>
                    <a:pt x="408866" y="538086"/>
                  </a:lnTo>
                  <a:lnTo>
                    <a:pt x="445617" y="514868"/>
                  </a:lnTo>
                  <a:lnTo>
                    <a:pt x="478345" y="486346"/>
                  </a:lnTo>
                  <a:lnTo>
                    <a:pt x="506455" y="453115"/>
                  </a:lnTo>
                  <a:lnTo>
                    <a:pt x="529353" y="415770"/>
                  </a:lnTo>
                  <a:lnTo>
                    <a:pt x="546445" y="374903"/>
                  </a:lnTo>
                  <a:lnTo>
                    <a:pt x="557136" y="331111"/>
                  </a:lnTo>
                  <a:lnTo>
                    <a:pt x="560831" y="284987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7869" y="1415795"/>
              <a:ext cx="561340" cy="570230"/>
            </a:xfrm>
            <a:custGeom>
              <a:avLst/>
              <a:gdLst/>
              <a:ahLst/>
              <a:cxnLst/>
              <a:rect l="l" t="t" r="r" b="b"/>
              <a:pathLst>
                <a:path w="561339" h="570230">
                  <a:moveTo>
                    <a:pt x="280415" y="0"/>
                  </a:moveTo>
                  <a:lnTo>
                    <a:pt x="234790" y="3741"/>
                  </a:lnTo>
                  <a:lnTo>
                    <a:pt x="191560" y="14569"/>
                  </a:lnTo>
                  <a:lnTo>
                    <a:pt x="151293" y="31889"/>
                  </a:lnTo>
                  <a:lnTo>
                    <a:pt x="114556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1111"/>
                  </a:lnTo>
                  <a:lnTo>
                    <a:pt x="14240" y="374903"/>
                  </a:lnTo>
                  <a:lnTo>
                    <a:pt x="31190" y="415770"/>
                  </a:lnTo>
                  <a:lnTo>
                    <a:pt x="53937" y="453115"/>
                  </a:lnTo>
                  <a:lnTo>
                    <a:pt x="81914" y="486346"/>
                  </a:lnTo>
                  <a:lnTo>
                    <a:pt x="114556" y="514868"/>
                  </a:lnTo>
                  <a:lnTo>
                    <a:pt x="151293" y="538086"/>
                  </a:lnTo>
                  <a:lnTo>
                    <a:pt x="191560" y="555406"/>
                  </a:lnTo>
                  <a:lnTo>
                    <a:pt x="234790" y="566234"/>
                  </a:lnTo>
                  <a:lnTo>
                    <a:pt x="280415" y="569975"/>
                  </a:lnTo>
                  <a:lnTo>
                    <a:pt x="325671" y="566234"/>
                  </a:lnTo>
                  <a:lnTo>
                    <a:pt x="368686" y="555406"/>
                  </a:lnTo>
                  <a:lnTo>
                    <a:pt x="408866" y="538086"/>
                  </a:lnTo>
                  <a:lnTo>
                    <a:pt x="445617" y="514868"/>
                  </a:lnTo>
                  <a:lnTo>
                    <a:pt x="478345" y="486346"/>
                  </a:lnTo>
                  <a:lnTo>
                    <a:pt x="506455" y="453115"/>
                  </a:lnTo>
                  <a:lnTo>
                    <a:pt x="529353" y="415770"/>
                  </a:lnTo>
                  <a:lnTo>
                    <a:pt x="546445" y="374903"/>
                  </a:lnTo>
                  <a:lnTo>
                    <a:pt x="557136" y="331111"/>
                  </a:lnTo>
                  <a:lnTo>
                    <a:pt x="560831" y="284987"/>
                  </a:lnTo>
                  <a:lnTo>
                    <a:pt x="557136" y="238864"/>
                  </a:lnTo>
                  <a:lnTo>
                    <a:pt x="546445" y="195071"/>
                  </a:lnTo>
                  <a:lnTo>
                    <a:pt x="529353" y="154205"/>
                  </a:lnTo>
                  <a:lnTo>
                    <a:pt x="506455" y="116860"/>
                  </a:lnTo>
                  <a:lnTo>
                    <a:pt x="478345" y="83629"/>
                  </a:lnTo>
                  <a:lnTo>
                    <a:pt x="445617" y="55107"/>
                  </a:lnTo>
                  <a:lnTo>
                    <a:pt x="408866" y="31889"/>
                  </a:lnTo>
                  <a:lnTo>
                    <a:pt x="368686" y="14569"/>
                  </a:lnTo>
                  <a:lnTo>
                    <a:pt x="325671" y="3741"/>
                  </a:lnTo>
                  <a:lnTo>
                    <a:pt x="28041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49246" y="3320795"/>
              <a:ext cx="711835" cy="772795"/>
            </a:xfrm>
            <a:custGeom>
              <a:avLst/>
              <a:gdLst/>
              <a:ahLst/>
              <a:cxnLst/>
              <a:rect l="l" t="t" r="r" b="b"/>
              <a:pathLst>
                <a:path w="711835" h="772795">
                  <a:moveTo>
                    <a:pt x="711707" y="387095"/>
                  </a:moveTo>
                  <a:lnTo>
                    <a:pt x="708923" y="338623"/>
                  </a:lnTo>
                  <a:lnTo>
                    <a:pt x="700795" y="291924"/>
                  </a:lnTo>
                  <a:lnTo>
                    <a:pt x="687659" y="247363"/>
                  </a:lnTo>
                  <a:lnTo>
                    <a:pt x="669854" y="205309"/>
                  </a:lnTo>
                  <a:lnTo>
                    <a:pt x="647716" y="166126"/>
                  </a:lnTo>
                  <a:lnTo>
                    <a:pt x="621583" y="130181"/>
                  </a:lnTo>
                  <a:lnTo>
                    <a:pt x="591791" y="97841"/>
                  </a:lnTo>
                  <a:lnTo>
                    <a:pt x="558678" y="69471"/>
                  </a:lnTo>
                  <a:lnTo>
                    <a:pt x="522580" y="45438"/>
                  </a:lnTo>
                  <a:lnTo>
                    <a:pt x="483836" y="26108"/>
                  </a:lnTo>
                  <a:lnTo>
                    <a:pt x="442781" y="11847"/>
                  </a:lnTo>
                  <a:lnTo>
                    <a:pt x="399754" y="3023"/>
                  </a:lnTo>
                  <a:lnTo>
                    <a:pt x="355091" y="0"/>
                  </a:lnTo>
                  <a:lnTo>
                    <a:pt x="310454" y="3023"/>
                  </a:lnTo>
                  <a:lnTo>
                    <a:pt x="267499" y="11847"/>
                  </a:lnTo>
                  <a:lnTo>
                    <a:pt x="226553" y="26108"/>
                  </a:lnTo>
                  <a:lnTo>
                    <a:pt x="187947" y="45438"/>
                  </a:lnTo>
                  <a:lnTo>
                    <a:pt x="152008" y="69471"/>
                  </a:lnTo>
                  <a:lnTo>
                    <a:pt x="119066" y="97841"/>
                  </a:lnTo>
                  <a:lnTo>
                    <a:pt x="89450" y="130181"/>
                  </a:lnTo>
                  <a:lnTo>
                    <a:pt x="63488" y="166126"/>
                  </a:lnTo>
                  <a:lnTo>
                    <a:pt x="41509" y="205309"/>
                  </a:lnTo>
                  <a:lnTo>
                    <a:pt x="23842" y="247363"/>
                  </a:lnTo>
                  <a:lnTo>
                    <a:pt x="10815" y="291924"/>
                  </a:lnTo>
                  <a:lnTo>
                    <a:pt x="2758" y="338623"/>
                  </a:lnTo>
                  <a:lnTo>
                    <a:pt x="0" y="387095"/>
                  </a:lnTo>
                  <a:lnTo>
                    <a:pt x="2758" y="435542"/>
                  </a:lnTo>
                  <a:lnTo>
                    <a:pt x="10815" y="482170"/>
                  </a:lnTo>
                  <a:lnTo>
                    <a:pt x="23842" y="526622"/>
                  </a:lnTo>
                  <a:lnTo>
                    <a:pt x="41509" y="568538"/>
                  </a:lnTo>
                  <a:lnTo>
                    <a:pt x="63488" y="607562"/>
                  </a:lnTo>
                  <a:lnTo>
                    <a:pt x="89450" y="643336"/>
                  </a:lnTo>
                  <a:lnTo>
                    <a:pt x="119066" y="675501"/>
                  </a:lnTo>
                  <a:lnTo>
                    <a:pt x="152008" y="703699"/>
                  </a:lnTo>
                  <a:lnTo>
                    <a:pt x="187947" y="727573"/>
                  </a:lnTo>
                  <a:lnTo>
                    <a:pt x="226553" y="746765"/>
                  </a:lnTo>
                  <a:lnTo>
                    <a:pt x="267499" y="760917"/>
                  </a:lnTo>
                  <a:lnTo>
                    <a:pt x="310454" y="769670"/>
                  </a:lnTo>
                  <a:lnTo>
                    <a:pt x="355091" y="772667"/>
                  </a:lnTo>
                  <a:lnTo>
                    <a:pt x="399754" y="769670"/>
                  </a:lnTo>
                  <a:lnTo>
                    <a:pt x="442781" y="760917"/>
                  </a:lnTo>
                  <a:lnTo>
                    <a:pt x="483836" y="746765"/>
                  </a:lnTo>
                  <a:lnTo>
                    <a:pt x="522580" y="727573"/>
                  </a:lnTo>
                  <a:lnTo>
                    <a:pt x="558678" y="703699"/>
                  </a:lnTo>
                  <a:lnTo>
                    <a:pt x="591791" y="675501"/>
                  </a:lnTo>
                  <a:lnTo>
                    <a:pt x="621583" y="643336"/>
                  </a:lnTo>
                  <a:lnTo>
                    <a:pt x="647716" y="607562"/>
                  </a:lnTo>
                  <a:lnTo>
                    <a:pt x="669854" y="568538"/>
                  </a:lnTo>
                  <a:lnTo>
                    <a:pt x="687659" y="526622"/>
                  </a:lnTo>
                  <a:lnTo>
                    <a:pt x="700795" y="482170"/>
                  </a:lnTo>
                  <a:lnTo>
                    <a:pt x="708923" y="435542"/>
                  </a:lnTo>
                  <a:lnTo>
                    <a:pt x="711707" y="387095"/>
                  </a:lnTo>
                  <a:close/>
                </a:path>
              </a:pathLst>
            </a:custGeom>
            <a:solidFill>
              <a:srgbClr val="FFA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9246" y="3320795"/>
              <a:ext cx="711835" cy="772795"/>
            </a:xfrm>
            <a:custGeom>
              <a:avLst/>
              <a:gdLst/>
              <a:ahLst/>
              <a:cxnLst/>
              <a:rect l="l" t="t" r="r" b="b"/>
              <a:pathLst>
                <a:path w="711835" h="772795">
                  <a:moveTo>
                    <a:pt x="355091" y="0"/>
                  </a:moveTo>
                  <a:lnTo>
                    <a:pt x="310454" y="3023"/>
                  </a:lnTo>
                  <a:lnTo>
                    <a:pt x="267499" y="11847"/>
                  </a:lnTo>
                  <a:lnTo>
                    <a:pt x="226553" y="26108"/>
                  </a:lnTo>
                  <a:lnTo>
                    <a:pt x="187947" y="45438"/>
                  </a:lnTo>
                  <a:lnTo>
                    <a:pt x="152008" y="69471"/>
                  </a:lnTo>
                  <a:lnTo>
                    <a:pt x="119066" y="97841"/>
                  </a:lnTo>
                  <a:lnTo>
                    <a:pt x="89450" y="130181"/>
                  </a:lnTo>
                  <a:lnTo>
                    <a:pt x="63488" y="166126"/>
                  </a:lnTo>
                  <a:lnTo>
                    <a:pt x="41509" y="205309"/>
                  </a:lnTo>
                  <a:lnTo>
                    <a:pt x="23842" y="247363"/>
                  </a:lnTo>
                  <a:lnTo>
                    <a:pt x="10815" y="291924"/>
                  </a:lnTo>
                  <a:lnTo>
                    <a:pt x="2758" y="338623"/>
                  </a:lnTo>
                  <a:lnTo>
                    <a:pt x="0" y="387095"/>
                  </a:lnTo>
                  <a:lnTo>
                    <a:pt x="2758" y="435542"/>
                  </a:lnTo>
                  <a:lnTo>
                    <a:pt x="10815" y="482170"/>
                  </a:lnTo>
                  <a:lnTo>
                    <a:pt x="23842" y="526622"/>
                  </a:lnTo>
                  <a:lnTo>
                    <a:pt x="41509" y="568538"/>
                  </a:lnTo>
                  <a:lnTo>
                    <a:pt x="63488" y="607562"/>
                  </a:lnTo>
                  <a:lnTo>
                    <a:pt x="89450" y="643336"/>
                  </a:lnTo>
                  <a:lnTo>
                    <a:pt x="119066" y="675501"/>
                  </a:lnTo>
                  <a:lnTo>
                    <a:pt x="152008" y="703699"/>
                  </a:lnTo>
                  <a:lnTo>
                    <a:pt x="187947" y="727573"/>
                  </a:lnTo>
                  <a:lnTo>
                    <a:pt x="226553" y="746765"/>
                  </a:lnTo>
                  <a:lnTo>
                    <a:pt x="267499" y="760917"/>
                  </a:lnTo>
                  <a:lnTo>
                    <a:pt x="310454" y="769670"/>
                  </a:lnTo>
                  <a:lnTo>
                    <a:pt x="355091" y="772667"/>
                  </a:lnTo>
                  <a:lnTo>
                    <a:pt x="399754" y="769670"/>
                  </a:lnTo>
                  <a:lnTo>
                    <a:pt x="442781" y="760917"/>
                  </a:lnTo>
                  <a:lnTo>
                    <a:pt x="483836" y="746765"/>
                  </a:lnTo>
                  <a:lnTo>
                    <a:pt x="522580" y="727573"/>
                  </a:lnTo>
                  <a:lnTo>
                    <a:pt x="558678" y="703699"/>
                  </a:lnTo>
                  <a:lnTo>
                    <a:pt x="591791" y="675501"/>
                  </a:lnTo>
                  <a:lnTo>
                    <a:pt x="621583" y="643336"/>
                  </a:lnTo>
                  <a:lnTo>
                    <a:pt x="647716" y="607562"/>
                  </a:lnTo>
                  <a:lnTo>
                    <a:pt x="669854" y="568538"/>
                  </a:lnTo>
                  <a:lnTo>
                    <a:pt x="687659" y="526622"/>
                  </a:lnTo>
                  <a:lnTo>
                    <a:pt x="700795" y="482170"/>
                  </a:lnTo>
                  <a:lnTo>
                    <a:pt x="708923" y="435542"/>
                  </a:lnTo>
                  <a:lnTo>
                    <a:pt x="711707" y="387095"/>
                  </a:lnTo>
                  <a:lnTo>
                    <a:pt x="708923" y="338623"/>
                  </a:lnTo>
                  <a:lnTo>
                    <a:pt x="700795" y="291924"/>
                  </a:lnTo>
                  <a:lnTo>
                    <a:pt x="687659" y="247363"/>
                  </a:lnTo>
                  <a:lnTo>
                    <a:pt x="669854" y="205309"/>
                  </a:lnTo>
                  <a:lnTo>
                    <a:pt x="647716" y="166126"/>
                  </a:lnTo>
                  <a:lnTo>
                    <a:pt x="621583" y="130181"/>
                  </a:lnTo>
                  <a:lnTo>
                    <a:pt x="591791" y="97841"/>
                  </a:lnTo>
                  <a:lnTo>
                    <a:pt x="558678" y="69471"/>
                  </a:lnTo>
                  <a:lnTo>
                    <a:pt x="522580" y="45438"/>
                  </a:lnTo>
                  <a:lnTo>
                    <a:pt x="483836" y="26108"/>
                  </a:lnTo>
                  <a:lnTo>
                    <a:pt x="442781" y="11847"/>
                  </a:lnTo>
                  <a:lnTo>
                    <a:pt x="399754" y="3023"/>
                  </a:lnTo>
                  <a:lnTo>
                    <a:pt x="35509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7473" y="4267199"/>
              <a:ext cx="561340" cy="570230"/>
            </a:xfrm>
            <a:custGeom>
              <a:avLst/>
              <a:gdLst/>
              <a:ahLst/>
              <a:cxnLst/>
              <a:rect l="l" t="t" r="r" b="b"/>
              <a:pathLst>
                <a:path w="561339" h="570229">
                  <a:moveTo>
                    <a:pt x="560828" y="284987"/>
                  </a:moveTo>
                  <a:lnTo>
                    <a:pt x="557133" y="238864"/>
                  </a:lnTo>
                  <a:lnTo>
                    <a:pt x="546442" y="195071"/>
                  </a:lnTo>
                  <a:lnTo>
                    <a:pt x="529350" y="154205"/>
                  </a:lnTo>
                  <a:lnTo>
                    <a:pt x="506452" y="116860"/>
                  </a:lnTo>
                  <a:lnTo>
                    <a:pt x="478342" y="83629"/>
                  </a:lnTo>
                  <a:lnTo>
                    <a:pt x="445614" y="55107"/>
                  </a:lnTo>
                  <a:lnTo>
                    <a:pt x="408863" y="31889"/>
                  </a:lnTo>
                  <a:lnTo>
                    <a:pt x="368683" y="14569"/>
                  </a:lnTo>
                  <a:lnTo>
                    <a:pt x="325668" y="3741"/>
                  </a:lnTo>
                  <a:lnTo>
                    <a:pt x="280412" y="0"/>
                  </a:lnTo>
                  <a:lnTo>
                    <a:pt x="234788" y="3741"/>
                  </a:lnTo>
                  <a:lnTo>
                    <a:pt x="191559" y="14569"/>
                  </a:lnTo>
                  <a:lnTo>
                    <a:pt x="151292" y="31889"/>
                  </a:lnTo>
                  <a:lnTo>
                    <a:pt x="114555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1111"/>
                  </a:lnTo>
                  <a:lnTo>
                    <a:pt x="14240" y="374903"/>
                  </a:lnTo>
                  <a:lnTo>
                    <a:pt x="31190" y="415770"/>
                  </a:lnTo>
                  <a:lnTo>
                    <a:pt x="53937" y="453115"/>
                  </a:lnTo>
                  <a:lnTo>
                    <a:pt x="81914" y="486346"/>
                  </a:lnTo>
                  <a:lnTo>
                    <a:pt x="114555" y="514868"/>
                  </a:lnTo>
                  <a:lnTo>
                    <a:pt x="151292" y="538086"/>
                  </a:lnTo>
                  <a:lnTo>
                    <a:pt x="191559" y="555406"/>
                  </a:lnTo>
                  <a:lnTo>
                    <a:pt x="234788" y="566234"/>
                  </a:lnTo>
                  <a:lnTo>
                    <a:pt x="280412" y="569975"/>
                  </a:lnTo>
                  <a:lnTo>
                    <a:pt x="325668" y="566234"/>
                  </a:lnTo>
                  <a:lnTo>
                    <a:pt x="368683" y="555406"/>
                  </a:lnTo>
                  <a:lnTo>
                    <a:pt x="408863" y="538086"/>
                  </a:lnTo>
                  <a:lnTo>
                    <a:pt x="445614" y="514868"/>
                  </a:lnTo>
                  <a:lnTo>
                    <a:pt x="478342" y="486346"/>
                  </a:lnTo>
                  <a:lnTo>
                    <a:pt x="506452" y="453115"/>
                  </a:lnTo>
                  <a:lnTo>
                    <a:pt x="529350" y="415770"/>
                  </a:lnTo>
                  <a:lnTo>
                    <a:pt x="546442" y="374903"/>
                  </a:lnTo>
                  <a:lnTo>
                    <a:pt x="557133" y="331111"/>
                  </a:lnTo>
                  <a:lnTo>
                    <a:pt x="560828" y="284987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7473" y="4267199"/>
              <a:ext cx="561340" cy="570230"/>
            </a:xfrm>
            <a:custGeom>
              <a:avLst/>
              <a:gdLst/>
              <a:ahLst/>
              <a:cxnLst/>
              <a:rect l="l" t="t" r="r" b="b"/>
              <a:pathLst>
                <a:path w="561339" h="570229">
                  <a:moveTo>
                    <a:pt x="280412" y="0"/>
                  </a:moveTo>
                  <a:lnTo>
                    <a:pt x="234788" y="3741"/>
                  </a:lnTo>
                  <a:lnTo>
                    <a:pt x="191559" y="14569"/>
                  </a:lnTo>
                  <a:lnTo>
                    <a:pt x="151292" y="31889"/>
                  </a:lnTo>
                  <a:lnTo>
                    <a:pt x="114555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1111"/>
                  </a:lnTo>
                  <a:lnTo>
                    <a:pt x="14240" y="374903"/>
                  </a:lnTo>
                  <a:lnTo>
                    <a:pt x="31190" y="415770"/>
                  </a:lnTo>
                  <a:lnTo>
                    <a:pt x="53937" y="453115"/>
                  </a:lnTo>
                  <a:lnTo>
                    <a:pt x="81914" y="486346"/>
                  </a:lnTo>
                  <a:lnTo>
                    <a:pt x="114555" y="514868"/>
                  </a:lnTo>
                  <a:lnTo>
                    <a:pt x="151292" y="538086"/>
                  </a:lnTo>
                  <a:lnTo>
                    <a:pt x="191559" y="555406"/>
                  </a:lnTo>
                  <a:lnTo>
                    <a:pt x="234788" y="566234"/>
                  </a:lnTo>
                  <a:lnTo>
                    <a:pt x="280412" y="569975"/>
                  </a:lnTo>
                  <a:lnTo>
                    <a:pt x="325668" y="566234"/>
                  </a:lnTo>
                  <a:lnTo>
                    <a:pt x="368683" y="555406"/>
                  </a:lnTo>
                  <a:lnTo>
                    <a:pt x="408863" y="538086"/>
                  </a:lnTo>
                  <a:lnTo>
                    <a:pt x="445614" y="514868"/>
                  </a:lnTo>
                  <a:lnTo>
                    <a:pt x="478342" y="486346"/>
                  </a:lnTo>
                  <a:lnTo>
                    <a:pt x="506452" y="453115"/>
                  </a:lnTo>
                  <a:lnTo>
                    <a:pt x="529350" y="415770"/>
                  </a:lnTo>
                  <a:lnTo>
                    <a:pt x="546442" y="374903"/>
                  </a:lnTo>
                  <a:lnTo>
                    <a:pt x="557133" y="331111"/>
                  </a:lnTo>
                  <a:lnTo>
                    <a:pt x="560828" y="284987"/>
                  </a:lnTo>
                  <a:lnTo>
                    <a:pt x="557133" y="238864"/>
                  </a:lnTo>
                  <a:lnTo>
                    <a:pt x="546442" y="195071"/>
                  </a:lnTo>
                  <a:lnTo>
                    <a:pt x="529350" y="154205"/>
                  </a:lnTo>
                  <a:lnTo>
                    <a:pt x="506452" y="116860"/>
                  </a:lnTo>
                  <a:lnTo>
                    <a:pt x="478342" y="83629"/>
                  </a:lnTo>
                  <a:lnTo>
                    <a:pt x="445614" y="55107"/>
                  </a:lnTo>
                  <a:lnTo>
                    <a:pt x="408863" y="31889"/>
                  </a:lnTo>
                  <a:lnTo>
                    <a:pt x="368683" y="14569"/>
                  </a:lnTo>
                  <a:lnTo>
                    <a:pt x="325668" y="3741"/>
                  </a:lnTo>
                  <a:lnTo>
                    <a:pt x="28041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38659" y="3532122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71122" y="1106233"/>
            <a:ext cx="7809230" cy="5572125"/>
            <a:chOff x="1571122" y="1106233"/>
            <a:chExt cx="7809230" cy="5572125"/>
          </a:xfrm>
        </p:grpSpPr>
        <p:sp>
          <p:nvSpPr>
            <p:cNvPr id="19" name="object 19"/>
            <p:cNvSpPr/>
            <p:nvPr/>
          </p:nvSpPr>
          <p:spPr>
            <a:xfrm>
              <a:off x="6982846" y="1110995"/>
              <a:ext cx="561340" cy="570230"/>
            </a:xfrm>
            <a:custGeom>
              <a:avLst/>
              <a:gdLst/>
              <a:ahLst/>
              <a:cxnLst/>
              <a:rect l="l" t="t" r="r" b="b"/>
              <a:pathLst>
                <a:path w="561340" h="570230">
                  <a:moveTo>
                    <a:pt x="560831" y="284987"/>
                  </a:moveTo>
                  <a:lnTo>
                    <a:pt x="557136" y="238864"/>
                  </a:lnTo>
                  <a:lnTo>
                    <a:pt x="546445" y="195071"/>
                  </a:lnTo>
                  <a:lnTo>
                    <a:pt x="529353" y="154205"/>
                  </a:lnTo>
                  <a:lnTo>
                    <a:pt x="506455" y="116860"/>
                  </a:lnTo>
                  <a:lnTo>
                    <a:pt x="478345" y="83629"/>
                  </a:lnTo>
                  <a:lnTo>
                    <a:pt x="445617" y="55107"/>
                  </a:lnTo>
                  <a:lnTo>
                    <a:pt x="408866" y="31889"/>
                  </a:lnTo>
                  <a:lnTo>
                    <a:pt x="368686" y="14569"/>
                  </a:lnTo>
                  <a:lnTo>
                    <a:pt x="325671" y="3741"/>
                  </a:lnTo>
                  <a:lnTo>
                    <a:pt x="280415" y="0"/>
                  </a:lnTo>
                  <a:lnTo>
                    <a:pt x="234790" y="3741"/>
                  </a:lnTo>
                  <a:lnTo>
                    <a:pt x="191560" y="14569"/>
                  </a:lnTo>
                  <a:lnTo>
                    <a:pt x="151293" y="31889"/>
                  </a:lnTo>
                  <a:lnTo>
                    <a:pt x="114556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1111"/>
                  </a:lnTo>
                  <a:lnTo>
                    <a:pt x="14240" y="374903"/>
                  </a:lnTo>
                  <a:lnTo>
                    <a:pt x="31190" y="415770"/>
                  </a:lnTo>
                  <a:lnTo>
                    <a:pt x="53937" y="453115"/>
                  </a:lnTo>
                  <a:lnTo>
                    <a:pt x="81914" y="486346"/>
                  </a:lnTo>
                  <a:lnTo>
                    <a:pt x="114556" y="514868"/>
                  </a:lnTo>
                  <a:lnTo>
                    <a:pt x="151293" y="538086"/>
                  </a:lnTo>
                  <a:lnTo>
                    <a:pt x="191560" y="555406"/>
                  </a:lnTo>
                  <a:lnTo>
                    <a:pt x="234790" y="566234"/>
                  </a:lnTo>
                  <a:lnTo>
                    <a:pt x="280415" y="569975"/>
                  </a:lnTo>
                  <a:lnTo>
                    <a:pt x="325671" y="566234"/>
                  </a:lnTo>
                  <a:lnTo>
                    <a:pt x="368686" y="555406"/>
                  </a:lnTo>
                  <a:lnTo>
                    <a:pt x="408866" y="538086"/>
                  </a:lnTo>
                  <a:lnTo>
                    <a:pt x="445617" y="514868"/>
                  </a:lnTo>
                  <a:lnTo>
                    <a:pt x="478345" y="486346"/>
                  </a:lnTo>
                  <a:lnTo>
                    <a:pt x="506455" y="453115"/>
                  </a:lnTo>
                  <a:lnTo>
                    <a:pt x="529353" y="415770"/>
                  </a:lnTo>
                  <a:lnTo>
                    <a:pt x="546445" y="374903"/>
                  </a:lnTo>
                  <a:lnTo>
                    <a:pt x="557136" y="331111"/>
                  </a:lnTo>
                  <a:lnTo>
                    <a:pt x="560831" y="284987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82846" y="1110995"/>
              <a:ext cx="561340" cy="570230"/>
            </a:xfrm>
            <a:custGeom>
              <a:avLst/>
              <a:gdLst/>
              <a:ahLst/>
              <a:cxnLst/>
              <a:rect l="l" t="t" r="r" b="b"/>
              <a:pathLst>
                <a:path w="561340" h="570230">
                  <a:moveTo>
                    <a:pt x="280415" y="0"/>
                  </a:moveTo>
                  <a:lnTo>
                    <a:pt x="234790" y="3741"/>
                  </a:lnTo>
                  <a:lnTo>
                    <a:pt x="191560" y="14569"/>
                  </a:lnTo>
                  <a:lnTo>
                    <a:pt x="151293" y="31889"/>
                  </a:lnTo>
                  <a:lnTo>
                    <a:pt x="114556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1111"/>
                  </a:lnTo>
                  <a:lnTo>
                    <a:pt x="14240" y="374903"/>
                  </a:lnTo>
                  <a:lnTo>
                    <a:pt x="31190" y="415770"/>
                  </a:lnTo>
                  <a:lnTo>
                    <a:pt x="53937" y="453115"/>
                  </a:lnTo>
                  <a:lnTo>
                    <a:pt x="81914" y="486346"/>
                  </a:lnTo>
                  <a:lnTo>
                    <a:pt x="114556" y="514868"/>
                  </a:lnTo>
                  <a:lnTo>
                    <a:pt x="151293" y="538086"/>
                  </a:lnTo>
                  <a:lnTo>
                    <a:pt x="191560" y="555406"/>
                  </a:lnTo>
                  <a:lnTo>
                    <a:pt x="234790" y="566234"/>
                  </a:lnTo>
                  <a:lnTo>
                    <a:pt x="280415" y="569975"/>
                  </a:lnTo>
                  <a:lnTo>
                    <a:pt x="325671" y="566234"/>
                  </a:lnTo>
                  <a:lnTo>
                    <a:pt x="368686" y="555406"/>
                  </a:lnTo>
                  <a:lnTo>
                    <a:pt x="408866" y="538086"/>
                  </a:lnTo>
                  <a:lnTo>
                    <a:pt x="445617" y="514868"/>
                  </a:lnTo>
                  <a:lnTo>
                    <a:pt x="478345" y="486346"/>
                  </a:lnTo>
                  <a:lnTo>
                    <a:pt x="506455" y="453115"/>
                  </a:lnTo>
                  <a:lnTo>
                    <a:pt x="529353" y="415770"/>
                  </a:lnTo>
                  <a:lnTo>
                    <a:pt x="546445" y="374903"/>
                  </a:lnTo>
                  <a:lnTo>
                    <a:pt x="557136" y="331111"/>
                  </a:lnTo>
                  <a:lnTo>
                    <a:pt x="560831" y="284987"/>
                  </a:lnTo>
                  <a:lnTo>
                    <a:pt x="557136" y="238864"/>
                  </a:lnTo>
                  <a:lnTo>
                    <a:pt x="546445" y="195071"/>
                  </a:lnTo>
                  <a:lnTo>
                    <a:pt x="529353" y="154205"/>
                  </a:lnTo>
                  <a:lnTo>
                    <a:pt x="506455" y="116860"/>
                  </a:lnTo>
                  <a:lnTo>
                    <a:pt x="478345" y="83629"/>
                  </a:lnTo>
                  <a:lnTo>
                    <a:pt x="445617" y="55107"/>
                  </a:lnTo>
                  <a:lnTo>
                    <a:pt x="408866" y="31889"/>
                  </a:lnTo>
                  <a:lnTo>
                    <a:pt x="368686" y="14569"/>
                  </a:lnTo>
                  <a:lnTo>
                    <a:pt x="325671" y="3741"/>
                  </a:lnTo>
                  <a:lnTo>
                    <a:pt x="28041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66589" y="1357896"/>
              <a:ext cx="4398645" cy="2705100"/>
            </a:xfrm>
            <a:custGeom>
              <a:avLst/>
              <a:gdLst/>
              <a:ahLst/>
              <a:cxnLst/>
              <a:rect l="l" t="t" r="r" b="b"/>
              <a:pathLst>
                <a:path w="4398645" h="2705100">
                  <a:moveTo>
                    <a:pt x="277368" y="1840992"/>
                  </a:moveTo>
                  <a:lnTo>
                    <a:pt x="239496" y="1847126"/>
                  </a:lnTo>
                  <a:lnTo>
                    <a:pt x="38100" y="541020"/>
                  </a:lnTo>
                  <a:lnTo>
                    <a:pt x="0" y="547116"/>
                  </a:lnTo>
                  <a:lnTo>
                    <a:pt x="201409" y="1853298"/>
                  </a:lnTo>
                  <a:lnTo>
                    <a:pt x="164592" y="1859280"/>
                  </a:lnTo>
                  <a:lnTo>
                    <a:pt x="237744" y="1962912"/>
                  </a:lnTo>
                  <a:lnTo>
                    <a:pt x="242316" y="1948840"/>
                  </a:lnTo>
                  <a:lnTo>
                    <a:pt x="277368" y="1840992"/>
                  </a:lnTo>
                  <a:close/>
                </a:path>
                <a:path w="4398645" h="2705100">
                  <a:moveTo>
                    <a:pt x="2016252" y="38100"/>
                  </a:moveTo>
                  <a:lnTo>
                    <a:pt x="1894332" y="0"/>
                  </a:lnTo>
                  <a:lnTo>
                    <a:pt x="1900491" y="37947"/>
                  </a:lnTo>
                  <a:lnTo>
                    <a:pt x="99060" y="324612"/>
                  </a:lnTo>
                  <a:lnTo>
                    <a:pt x="105156" y="362712"/>
                  </a:lnTo>
                  <a:lnTo>
                    <a:pt x="1906663" y="76034"/>
                  </a:lnTo>
                  <a:lnTo>
                    <a:pt x="1912620" y="112776"/>
                  </a:lnTo>
                  <a:lnTo>
                    <a:pt x="1924812" y="103987"/>
                  </a:lnTo>
                  <a:lnTo>
                    <a:pt x="2016252" y="38100"/>
                  </a:lnTo>
                  <a:close/>
                </a:path>
                <a:path w="4398645" h="2705100">
                  <a:moveTo>
                    <a:pt x="4398264" y="2705100"/>
                  </a:moveTo>
                  <a:lnTo>
                    <a:pt x="4373880" y="2580132"/>
                  </a:lnTo>
                  <a:lnTo>
                    <a:pt x="4344098" y="2603347"/>
                  </a:lnTo>
                  <a:lnTo>
                    <a:pt x="2578989" y="317588"/>
                  </a:lnTo>
                  <a:lnTo>
                    <a:pt x="2609088" y="294132"/>
                  </a:lnTo>
                  <a:lnTo>
                    <a:pt x="2493264" y="239268"/>
                  </a:lnTo>
                  <a:lnTo>
                    <a:pt x="2519172" y="364236"/>
                  </a:lnTo>
                  <a:lnTo>
                    <a:pt x="2537460" y="349973"/>
                  </a:lnTo>
                  <a:lnTo>
                    <a:pt x="2548940" y="341020"/>
                  </a:lnTo>
                  <a:lnTo>
                    <a:pt x="4313326" y="2627338"/>
                  </a:lnTo>
                  <a:lnTo>
                    <a:pt x="4283964" y="2650236"/>
                  </a:lnTo>
                  <a:lnTo>
                    <a:pt x="4355592" y="2684615"/>
                  </a:lnTo>
                  <a:lnTo>
                    <a:pt x="4398264" y="2705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82361" y="5952743"/>
              <a:ext cx="559435" cy="568960"/>
            </a:xfrm>
            <a:custGeom>
              <a:avLst/>
              <a:gdLst/>
              <a:ahLst/>
              <a:cxnLst/>
              <a:rect l="l" t="t" r="r" b="b"/>
              <a:pathLst>
                <a:path w="559434" h="568959">
                  <a:moveTo>
                    <a:pt x="559307" y="284987"/>
                  </a:moveTo>
                  <a:lnTo>
                    <a:pt x="555654" y="238864"/>
                  </a:lnTo>
                  <a:lnTo>
                    <a:pt x="545079" y="195071"/>
                  </a:lnTo>
                  <a:lnTo>
                    <a:pt x="528158" y="154205"/>
                  </a:lnTo>
                  <a:lnTo>
                    <a:pt x="505468" y="116860"/>
                  </a:lnTo>
                  <a:lnTo>
                    <a:pt x="477583" y="83629"/>
                  </a:lnTo>
                  <a:lnTo>
                    <a:pt x="445081" y="55107"/>
                  </a:lnTo>
                  <a:lnTo>
                    <a:pt x="408537" y="31889"/>
                  </a:lnTo>
                  <a:lnTo>
                    <a:pt x="368527" y="14569"/>
                  </a:lnTo>
                  <a:lnTo>
                    <a:pt x="325628" y="3741"/>
                  </a:lnTo>
                  <a:lnTo>
                    <a:pt x="280415" y="0"/>
                  </a:lnTo>
                  <a:lnTo>
                    <a:pt x="234790" y="3741"/>
                  </a:lnTo>
                  <a:lnTo>
                    <a:pt x="191560" y="14569"/>
                  </a:lnTo>
                  <a:lnTo>
                    <a:pt x="151293" y="31889"/>
                  </a:lnTo>
                  <a:lnTo>
                    <a:pt x="114556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0698"/>
                  </a:lnTo>
                  <a:lnTo>
                    <a:pt x="14240" y="374160"/>
                  </a:lnTo>
                  <a:lnTo>
                    <a:pt x="31190" y="414768"/>
                  </a:lnTo>
                  <a:lnTo>
                    <a:pt x="53937" y="451920"/>
                  </a:lnTo>
                  <a:lnTo>
                    <a:pt x="81914" y="485012"/>
                  </a:lnTo>
                  <a:lnTo>
                    <a:pt x="114556" y="513441"/>
                  </a:lnTo>
                  <a:lnTo>
                    <a:pt x="151293" y="536603"/>
                  </a:lnTo>
                  <a:lnTo>
                    <a:pt x="191560" y="553894"/>
                  </a:lnTo>
                  <a:lnTo>
                    <a:pt x="234790" y="564712"/>
                  </a:lnTo>
                  <a:lnTo>
                    <a:pt x="280415" y="568451"/>
                  </a:lnTo>
                  <a:lnTo>
                    <a:pt x="325628" y="564712"/>
                  </a:lnTo>
                  <a:lnTo>
                    <a:pt x="368527" y="553894"/>
                  </a:lnTo>
                  <a:lnTo>
                    <a:pt x="408537" y="536603"/>
                  </a:lnTo>
                  <a:lnTo>
                    <a:pt x="445081" y="513441"/>
                  </a:lnTo>
                  <a:lnTo>
                    <a:pt x="477583" y="485012"/>
                  </a:lnTo>
                  <a:lnTo>
                    <a:pt x="505468" y="451920"/>
                  </a:lnTo>
                  <a:lnTo>
                    <a:pt x="528158" y="414768"/>
                  </a:lnTo>
                  <a:lnTo>
                    <a:pt x="545079" y="374160"/>
                  </a:lnTo>
                  <a:lnTo>
                    <a:pt x="555654" y="330698"/>
                  </a:lnTo>
                  <a:lnTo>
                    <a:pt x="559307" y="284987"/>
                  </a:lnTo>
                  <a:close/>
                </a:path>
              </a:pathLst>
            </a:custGeom>
            <a:solidFill>
              <a:srgbClr val="291A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2361" y="5952743"/>
              <a:ext cx="559435" cy="568960"/>
            </a:xfrm>
            <a:custGeom>
              <a:avLst/>
              <a:gdLst/>
              <a:ahLst/>
              <a:cxnLst/>
              <a:rect l="l" t="t" r="r" b="b"/>
              <a:pathLst>
                <a:path w="559434" h="568959">
                  <a:moveTo>
                    <a:pt x="280415" y="0"/>
                  </a:moveTo>
                  <a:lnTo>
                    <a:pt x="234790" y="3741"/>
                  </a:lnTo>
                  <a:lnTo>
                    <a:pt x="191560" y="14569"/>
                  </a:lnTo>
                  <a:lnTo>
                    <a:pt x="151293" y="31889"/>
                  </a:lnTo>
                  <a:lnTo>
                    <a:pt x="114556" y="55107"/>
                  </a:lnTo>
                  <a:lnTo>
                    <a:pt x="81914" y="83629"/>
                  </a:lnTo>
                  <a:lnTo>
                    <a:pt x="53937" y="116860"/>
                  </a:lnTo>
                  <a:lnTo>
                    <a:pt x="31190" y="154205"/>
                  </a:lnTo>
                  <a:lnTo>
                    <a:pt x="14240" y="195071"/>
                  </a:lnTo>
                  <a:lnTo>
                    <a:pt x="3654" y="238864"/>
                  </a:lnTo>
                  <a:lnTo>
                    <a:pt x="0" y="284987"/>
                  </a:lnTo>
                  <a:lnTo>
                    <a:pt x="3654" y="330698"/>
                  </a:lnTo>
                  <a:lnTo>
                    <a:pt x="14240" y="374160"/>
                  </a:lnTo>
                  <a:lnTo>
                    <a:pt x="31190" y="414768"/>
                  </a:lnTo>
                  <a:lnTo>
                    <a:pt x="53937" y="451920"/>
                  </a:lnTo>
                  <a:lnTo>
                    <a:pt x="81914" y="485012"/>
                  </a:lnTo>
                  <a:lnTo>
                    <a:pt x="114556" y="513441"/>
                  </a:lnTo>
                  <a:lnTo>
                    <a:pt x="151293" y="536603"/>
                  </a:lnTo>
                  <a:lnTo>
                    <a:pt x="191560" y="553894"/>
                  </a:lnTo>
                  <a:lnTo>
                    <a:pt x="234790" y="564712"/>
                  </a:lnTo>
                  <a:lnTo>
                    <a:pt x="280415" y="568451"/>
                  </a:lnTo>
                  <a:lnTo>
                    <a:pt x="325628" y="564712"/>
                  </a:lnTo>
                  <a:lnTo>
                    <a:pt x="368527" y="553894"/>
                  </a:lnTo>
                  <a:lnTo>
                    <a:pt x="408537" y="536603"/>
                  </a:lnTo>
                  <a:lnTo>
                    <a:pt x="445081" y="513441"/>
                  </a:lnTo>
                  <a:lnTo>
                    <a:pt x="477583" y="485012"/>
                  </a:lnTo>
                  <a:lnTo>
                    <a:pt x="505468" y="451920"/>
                  </a:lnTo>
                  <a:lnTo>
                    <a:pt x="528158" y="414768"/>
                  </a:lnTo>
                  <a:lnTo>
                    <a:pt x="545079" y="374160"/>
                  </a:lnTo>
                  <a:lnTo>
                    <a:pt x="555654" y="330698"/>
                  </a:lnTo>
                  <a:lnTo>
                    <a:pt x="559307" y="284987"/>
                  </a:lnTo>
                  <a:lnTo>
                    <a:pt x="555654" y="238864"/>
                  </a:lnTo>
                  <a:lnTo>
                    <a:pt x="545079" y="195071"/>
                  </a:lnTo>
                  <a:lnTo>
                    <a:pt x="528158" y="154205"/>
                  </a:lnTo>
                  <a:lnTo>
                    <a:pt x="505468" y="116860"/>
                  </a:lnTo>
                  <a:lnTo>
                    <a:pt x="477583" y="83629"/>
                  </a:lnTo>
                  <a:lnTo>
                    <a:pt x="445081" y="55107"/>
                  </a:lnTo>
                  <a:lnTo>
                    <a:pt x="408537" y="31889"/>
                  </a:lnTo>
                  <a:lnTo>
                    <a:pt x="368527" y="14569"/>
                  </a:lnTo>
                  <a:lnTo>
                    <a:pt x="325628" y="3741"/>
                  </a:lnTo>
                  <a:lnTo>
                    <a:pt x="28041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0949" y="3668280"/>
              <a:ext cx="3819525" cy="2367280"/>
            </a:xfrm>
            <a:custGeom>
              <a:avLst/>
              <a:gdLst/>
              <a:ahLst/>
              <a:cxnLst/>
              <a:rect l="l" t="t" r="r" b="b"/>
              <a:pathLst>
                <a:path w="3819525" h="2367279">
                  <a:moveTo>
                    <a:pt x="3724656" y="577596"/>
                  </a:moveTo>
                  <a:lnTo>
                    <a:pt x="114769" y="37846"/>
                  </a:lnTo>
                  <a:lnTo>
                    <a:pt x="120396" y="0"/>
                  </a:lnTo>
                  <a:lnTo>
                    <a:pt x="0" y="39624"/>
                  </a:lnTo>
                  <a:lnTo>
                    <a:pt x="91440" y="104165"/>
                  </a:lnTo>
                  <a:lnTo>
                    <a:pt x="103632" y="112776"/>
                  </a:lnTo>
                  <a:lnTo>
                    <a:pt x="109131" y="75793"/>
                  </a:lnTo>
                  <a:lnTo>
                    <a:pt x="3718560" y="615696"/>
                  </a:lnTo>
                  <a:lnTo>
                    <a:pt x="3724656" y="577596"/>
                  </a:lnTo>
                  <a:close/>
                </a:path>
                <a:path w="3819525" h="2367279">
                  <a:moveTo>
                    <a:pt x="3819144" y="810768"/>
                  </a:moveTo>
                  <a:lnTo>
                    <a:pt x="3790188" y="786384"/>
                  </a:lnTo>
                  <a:lnTo>
                    <a:pt x="2652560" y="2264994"/>
                  </a:lnTo>
                  <a:lnTo>
                    <a:pt x="2622804" y="2241804"/>
                  </a:lnTo>
                  <a:lnTo>
                    <a:pt x="2598420" y="2366772"/>
                  </a:lnTo>
                  <a:lnTo>
                    <a:pt x="2641092" y="2346287"/>
                  </a:lnTo>
                  <a:lnTo>
                    <a:pt x="2712720" y="2311908"/>
                  </a:lnTo>
                  <a:lnTo>
                    <a:pt x="2682595" y="2288413"/>
                  </a:lnTo>
                  <a:lnTo>
                    <a:pt x="3819144" y="810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64869" y="6103619"/>
              <a:ext cx="559435" cy="570230"/>
            </a:xfrm>
            <a:custGeom>
              <a:avLst/>
              <a:gdLst/>
              <a:ahLst/>
              <a:cxnLst/>
              <a:rect l="l" t="t" r="r" b="b"/>
              <a:pathLst>
                <a:path w="559435" h="570229">
                  <a:moveTo>
                    <a:pt x="559307" y="284987"/>
                  </a:moveTo>
                  <a:lnTo>
                    <a:pt x="555653" y="238864"/>
                  </a:lnTo>
                  <a:lnTo>
                    <a:pt x="545067" y="195071"/>
                  </a:lnTo>
                  <a:lnTo>
                    <a:pt x="528117" y="154205"/>
                  </a:lnTo>
                  <a:lnTo>
                    <a:pt x="505370" y="116860"/>
                  </a:lnTo>
                  <a:lnTo>
                    <a:pt x="477392" y="83629"/>
                  </a:lnTo>
                  <a:lnTo>
                    <a:pt x="444751" y="55107"/>
                  </a:lnTo>
                  <a:lnTo>
                    <a:pt x="408014" y="31889"/>
                  </a:lnTo>
                  <a:lnTo>
                    <a:pt x="367747" y="14569"/>
                  </a:lnTo>
                  <a:lnTo>
                    <a:pt x="324517" y="3741"/>
                  </a:lnTo>
                  <a:lnTo>
                    <a:pt x="278891" y="0"/>
                  </a:lnTo>
                  <a:lnTo>
                    <a:pt x="233679" y="3741"/>
                  </a:lnTo>
                  <a:lnTo>
                    <a:pt x="190780" y="14569"/>
                  </a:lnTo>
                  <a:lnTo>
                    <a:pt x="150770" y="31889"/>
                  </a:lnTo>
                  <a:lnTo>
                    <a:pt x="114226" y="55107"/>
                  </a:lnTo>
                  <a:lnTo>
                    <a:pt x="81724" y="83629"/>
                  </a:lnTo>
                  <a:lnTo>
                    <a:pt x="53839" y="116860"/>
                  </a:lnTo>
                  <a:lnTo>
                    <a:pt x="31149" y="154205"/>
                  </a:lnTo>
                  <a:lnTo>
                    <a:pt x="14228" y="195071"/>
                  </a:lnTo>
                  <a:lnTo>
                    <a:pt x="3653" y="238864"/>
                  </a:lnTo>
                  <a:lnTo>
                    <a:pt x="0" y="284987"/>
                  </a:lnTo>
                  <a:lnTo>
                    <a:pt x="3653" y="331111"/>
                  </a:lnTo>
                  <a:lnTo>
                    <a:pt x="14228" y="374903"/>
                  </a:lnTo>
                  <a:lnTo>
                    <a:pt x="31149" y="415770"/>
                  </a:lnTo>
                  <a:lnTo>
                    <a:pt x="53839" y="453115"/>
                  </a:lnTo>
                  <a:lnTo>
                    <a:pt x="81724" y="486346"/>
                  </a:lnTo>
                  <a:lnTo>
                    <a:pt x="114226" y="514868"/>
                  </a:lnTo>
                  <a:lnTo>
                    <a:pt x="150770" y="538086"/>
                  </a:lnTo>
                  <a:lnTo>
                    <a:pt x="190780" y="555406"/>
                  </a:lnTo>
                  <a:lnTo>
                    <a:pt x="233679" y="566234"/>
                  </a:lnTo>
                  <a:lnTo>
                    <a:pt x="278891" y="569975"/>
                  </a:lnTo>
                  <a:lnTo>
                    <a:pt x="324517" y="566234"/>
                  </a:lnTo>
                  <a:lnTo>
                    <a:pt x="367747" y="555406"/>
                  </a:lnTo>
                  <a:lnTo>
                    <a:pt x="408014" y="538086"/>
                  </a:lnTo>
                  <a:lnTo>
                    <a:pt x="444751" y="514868"/>
                  </a:lnTo>
                  <a:lnTo>
                    <a:pt x="477392" y="486346"/>
                  </a:lnTo>
                  <a:lnTo>
                    <a:pt x="505370" y="453115"/>
                  </a:lnTo>
                  <a:lnTo>
                    <a:pt x="528117" y="415770"/>
                  </a:lnTo>
                  <a:lnTo>
                    <a:pt x="545067" y="374903"/>
                  </a:lnTo>
                  <a:lnTo>
                    <a:pt x="555653" y="331111"/>
                  </a:lnTo>
                  <a:lnTo>
                    <a:pt x="559307" y="284987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4869" y="6103619"/>
              <a:ext cx="559435" cy="570230"/>
            </a:xfrm>
            <a:custGeom>
              <a:avLst/>
              <a:gdLst/>
              <a:ahLst/>
              <a:cxnLst/>
              <a:rect l="l" t="t" r="r" b="b"/>
              <a:pathLst>
                <a:path w="559435" h="570229">
                  <a:moveTo>
                    <a:pt x="278891" y="0"/>
                  </a:moveTo>
                  <a:lnTo>
                    <a:pt x="233679" y="3741"/>
                  </a:lnTo>
                  <a:lnTo>
                    <a:pt x="190780" y="14569"/>
                  </a:lnTo>
                  <a:lnTo>
                    <a:pt x="150770" y="31889"/>
                  </a:lnTo>
                  <a:lnTo>
                    <a:pt x="114226" y="55107"/>
                  </a:lnTo>
                  <a:lnTo>
                    <a:pt x="81724" y="83629"/>
                  </a:lnTo>
                  <a:lnTo>
                    <a:pt x="53839" y="116860"/>
                  </a:lnTo>
                  <a:lnTo>
                    <a:pt x="31149" y="154205"/>
                  </a:lnTo>
                  <a:lnTo>
                    <a:pt x="14228" y="195071"/>
                  </a:lnTo>
                  <a:lnTo>
                    <a:pt x="3653" y="238864"/>
                  </a:lnTo>
                  <a:lnTo>
                    <a:pt x="0" y="284987"/>
                  </a:lnTo>
                  <a:lnTo>
                    <a:pt x="3653" y="331111"/>
                  </a:lnTo>
                  <a:lnTo>
                    <a:pt x="14228" y="374903"/>
                  </a:lnTo>
                  <a:lnTo>
                    <a:pt x="31149" y="415770"/>
                  </a:lnTo>
                  <a:lnTo>
                    <a:pt x="53839" y="453115"/>
                  </a:lnTo>
                  <a:lnTo>
                    <a:pt x="81724" y="486346"/>
                  </a:lnTo>
                  <a:lnTo>
                    <a:pt x="114226" y="514868"/>
                  </a:lnTo>
                  <a:lnTo>
                    <a:pt x="150770" y="538086"/>
                  </a:lnTo>
                  <a:lnTo>
                    <a:pt x="190780" y="555406"/>
                  </a:lnTo>
                  <a:lnTo>
                    <a:pt x="233679" y="566234"/>
                  </a:lnTo>
                  <a:lnTo>
                    <a:pt x="278891" y="569975"/>
                  </a:lnTo>
                  <a:lnTo>
                    <a:pt x="324517" y="566234"/>
                  </a:lnTo>
                  <a:lnTo>
                    <a:pt x="367747" y="555406"/>
                  </a:lnTo>
                  <a:lnTo>
                    <a:pt x="408014" y="538086"/>
                  </a:lnTo>
                  <a:lnTo>
                    <a:pt x="444751" y="514868"/>
                  </a:lnTo>
                  <a:lnTo>
                    <a:pt x="477392" y="486346"/>
                  </a:lnTo>
                  <a:lnTo>
                    <a:pt x="505370" y="453115"/>
                  </a:lnTo>
                  <a:lnTo>
                    <a:pt x="528117" y="415770"/>
                  </a:lnTo>
                  <a:lnTo>
                    <a:pt x="545067" y="374903"/>
                  </a:lnTo>
                  <a:lnTo>
                    <a:pt x="555653" y="331111"/>
                  </a:lnTo>
                  <a:lnTo>
                    <a:pt x="559307" y="284987"/>
                  </a:lnTo>
                  <a:lnTo>
                    <a:pt x="555653" y="238864"/>
                  </a:lnTo>
                  <a:lnTo>
                    <a:pt x="545067" y="195071"/>
                  </a:lnTo>
                  <a:lnTo>
                    <a:pt x="528117" y="154205"/>
                  </a:lnTo>
                  <a:lnTo>
                    <a:pt x="505370" y="116860"/>
                  </a:lnTo>
                  <a:lnTo>
                    <a:pt x="477392" y="83629"/>
                  </a:lnTo>
                  <a:lnTo>
                    <a:pt x="444751" y="55107"/>
                  </a:lnTo>
                  <a:lnTo>
                    <a:pt x="408014" y="31889"/>
                  </a:lnTo>
                  <a:lnTo>
                    <a:pt x="367747" y="14569"/>
                  </a:lnTo>
                  <a:lnTo>
                    <a:pt x="324517" y="3741"/>
                  </a:lnTo>
                  <a:lnTo>
                    <a:pt x="27889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71117" y="1682508"/>
              <a:ext cx="6113145" cy="4759960"/>
            </a:xfrm>
            <a:custGeom>
              <a:avLst/>
              <a:gdLst/>
              <a:ahLst/>
              <a:cxnLst/>
              <a:rect l="l" t="t" r="r" b="b"/>
              <a:pathLst>
                <a:path w="6113145" h="4759960">
                  <a:moveTo>
                    <a:pt x="818388" y="803148"/>
                  </a:moveTo>
                  <a:lnTo>
                    <a:pt x="809244" y="676656"/>
                  </a:lnTo>
                  <a:lnTo>
                    <a:pt x="713232" y="760476"/>
                  </a:lnTo>
                  <a:lnTo>
                    <a:pt x="748665" y="774852"/>
                  </a:lnTo>
                  <a:lnTo>
                    <a:pt x="0" y="2577084"/>
                  </a:lnTo>
                  <a:lnTo>
                    <a:pt x="35052" y="2592324"/>
                  </a:lnTo>
                  <a:lnTo>
                    <a:pt x="783539" y="789000"/>
                  </a:lnTo>
                  <a:lnTo>
                    <a:pt x="790956" y="792010"/>
                  </a:lnTo>
                  <a:lnTo>
                    <a:pt x="818388" y="803148"/>
                  </a:lnTo>
                  <a:close/>
                </a:path>
                <a:path w="6113145" h="4759960">
                  <a:moveTo>
                    <a:pt x="1886712" y="4489704"/>
                  </a:moveTo>
                  <a:lnTo>
                    <a:pt x="121259" y="3206000"/>
                  </a:lnTo>
                  <a:lnTo>
                    <a:pt x="143256" y="3176016"/>
                  </a:lnTo>
                  <a:lnTo>
                    <a:pt x="16764" y="3154680"/>
                  </a:lnTo>
                  <a:lnTo>
                    <a:pt x="76200" y="3267456"/>
                  </a:lnTo>
                  <a:lnTo>
                    <a:pt x="83820" y="3257054"/>
                  </a:lnTo>
                  <a:lnTo>
                    <a:pt x="98539" y="3236988"/>
                  </a:lnTo>
                  <a:lnTo>
                    <a:pt x="1865376" y="4520184"/>
                  </a:lnTo>
                  <a:lnTo>
                    <a:pt x="1886712" y="4489704"/>
                  </a:lnTo>
                  <a:close/>
                </a:path>
                <a:path w="6113145" h="4759960">
                  <a:moveTo>
                    <a:pt x="2941320" y="38100"/>
                  </a:moveTo>
                  <a:lnTo>
                    <a:pt x="2932176" y="0"/>
                  </a:lnTo>
                  <a:lnTo>
                    <a:pt x="1392593" y="426313"/>
                  </a:lnTo>
                  <a:lnTo>
                    <a:pt x="1382268" y="388620"/>
                  </a:lnTo>
                  <a:lnTo>
                    <a:pt x="1287780" y="473964"/>
                  </a:lnTo>
                  <a:lnTo>
                    <a:pt x="1374648" y="491972"/>
                  </a:lnTo>
                  <a:lnTo>
                    <a:pt x="1412748" y="499872"/>
                  </a:lnTo>
                  <a:lnTo>
                    <a:pt x="1402562" y="462686"/>
                  </a:lnTo>
                  <a:lnTo>
                    <a:pt x="2941320" y="38100"/>
                  </a:lnTo>
                  <a:close/>
                </a:path>
                <a:path w="6113145" h="4759960">
                  <a:moveTo>
                    <a:pt x="6112764" y="4573524"/>
                  </a:moveTo>
                  <a:lnTo>
                    <a:pt x="6111240" y="4535424"/>
                  </a:lnTo>
                  <a:lnTo>
                    <a:pt x="2465806" y="4682515"/>
                  </a:lnTo>
                  <a:lnTo>
                    <a:pt x="2464308" y="4645152"/>
                  </a:lnTo>
                  <a:lnTo>
                    <a:pt x="2353056" y="4707636"/>
                  </a:lnTo>
                  <a:lnTo>
                    <a:pt x="2447544" y="4749901"/>
                  </a:lnTo>
                  <a:lnTo>
                    <a:pt x="2468880" y="4759452"/>
                  </a:lnTo>
                  <a:lnTo>
                    <a:pt x="2467330" y="4720615"/>
                  </a:lnTo>
                  <a:lnTo>
                    <a:pt x="6112764" y="4573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962530" y="753871"/>
            <a:ext cx="774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00"/>
                </a:solidFill>
              </a:rPr>
              <a:t>H</a:t>
            </a:r>
            <a:r>
              <a:rPr sz="2000" spc="-15" dirty="0">
                <a:solidFill>
                  <a:srgbClr val="000000"/>
                </a:solidFill>
              </a:rPr>
              <a:t>u</a:t>
            </a:r>
            <a:r>
              <a:rPr sz="2000" dirty="0">
                <a:solidFill>
                  <a:srgbClr val="000000"/>
                </a:solidFill>
              </a:rPr>
              <a:t>ss</a:t>
            </a:r>
            <a:r>
              <a:rPr sz="2000" spc="-10" dirty="0">
                <a:solidFill>
                  <a:srgbClr val="000000"/>
                </a:solidFill>
              </a:rPr>
              <a:t>i</a:t>
            </a:r>
            <a:r>
              <a:rPr sz="2000" dirty="0">
                <a:solidFill>
                  <a:srgbClr val="000000"/>
                </a:solidFill>
              </a:rPr>
              <a:t>n</a:t>
            </a:r>
            <a:endParaRPr sz="2000"/>
          </a:p>
        </p:txBody>
      </p:sp>
      <p:sp>
        <p:nvSpPr>
          <p:cNvPr id="29" name="object 29"/>
          <p:cNvSpPr txBox="1"/>
          <p:nvPr/>
        </p:nvSpPr>
        <p:spPr>
          <a:xfrm>
            <a:off x="9320156" y="3631182"/>
            <a:ext cx="662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ee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27588" y="6526781"/>
            <a:ext cx="687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F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-10" dirty="0">
                <a:latin typeface="Times New Roman"/>
                <a:cs typeface="Times New Roman"/>
              </a:rPr>
              <a:t>ff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62206" y="1667255"/>
            <a:ext cx="5922645" cy="4529455"/>
            <a:chOff x="1862206" y="1667255"/>
            <a:chExt cx="5922645" cy="4529455"/>
          </a:xfrm>
        </p:grpSpPr>
        <p:sp>
          <p:nvSpPr>
            <p:cNvPr id="32" name="object 32"/>
            <p:cNvSpPr/>
            <p:nvPr/>
          </p:nvSpPr>
          <p:spPr>
            <a:xfrm>
              <a:off x="1862201" y="1667268"/>
              <a:ext cx="5922645" cy="4529455"/>
            </a:xfrm>
            <a:custGeom>
              <a:avLst/>
              <a:gdLst/>
              <a:ahLst/>
              <a:cxnLst/>
              <a:rect l="l" t="t" r="r" b="b"/>
              <a:pathLst>
                <a:path w="5922645" h="4529455">
                  <a:moveTo>
                    <a:pt x="2987040" y="2040636"/>
                  </a:moveTo>
                  <a:lnTo>
                    <a:pt x="2862072" y="2016252"/>
                  </a:lnTo>
                  <a:lnTo>
                    <a:pt x="2872181" y="2053158"/>
                  </a:lnTo>
                  <a:lnTo>
                    <a:pt x="0" y="2866644"/>
                  </a:lnTo>
                  <a:lnTo>
                    <a:pt x="10668" y="2903220"/>
                  </a:lnTo>
                  <a:lnTo>
                    <a:pt x="2882252" y="2089899"/>
                  </a:lnTo>
                  <a:lnTo>
                    <a:pt x="2892552" y="2127504"/>
                  </a:lnTo>
                  <a:lnTo>
                    <a:pt x="2900172" y="2120493"/>
                  </a:lnTo>
                  <a:lnTo>
                    <a:pt x="2987040" y="2040636"/>
                  </a:lnTo>
                  <a:close/>
                </a:path>
                <a:path w="5922645" h="4529455">
                  <a:moveTo>
                    <a:pt x="3092196" y="2313432"/>
                  </a:moveTo>
                  <a:lnTo>
                    <a:pt x="2988564" y="2389632"/>
                  </a:lnTo>
                  <a:lnTo>
                    <a:pt x="3022549" y="2406866"/>
                  </a:lnTo>
                  <a:lnTo>
                    <a:pt x="1961388" y="4512564"/>
                  </a:lnTo>
                  <a:lnTo>
                    <a:pt x="1996440" y="4529328"/>
                  </a:lnTo>
                  <a:lnTo>
                    <a:pt x="3057791" y="2424760"/>
                  </a:lnTo>
                  <a:lnTo>
                    <a:pt x="3066288" y="2429065"/>
                  </a:lnTo>
                  <a:lnTo>
                    <a:pt x="3090672" y="2441448"/>
                  </a:lnTo>
                  <a:lnTo>
                    <a:pt x="3092196" y="2313432"/>
                  </a:lnTo>
                  <a:close/>
                </a:path>
                <a:path w="5922645" h="4529455">
                  <a:moveTo>
                    <a:pt x="3092196" y="1766316"/>
                  </a:moveTo>
                  <a:lnTo>
                    <a:pt x="3014472" y="1664208"/>
                  </a:lnTo>
                  <a:lnTo>
                    <a:pt x="2997555" y="1698536"/>
                  </a:lnTo>
                  <a:lnTo>
                    <a:pt x="922020" y="675132"/>
                  </a:lnTo>
                  <a:lnTo>
                    <a:pt x="905256" y="708660"/>
                  </a:lnTo>
                  <a:lnTo>
                    <a:pt x="2980994" y="1732165"/>
                  </a:lnTo>
                  <a:lnTo>
                    <a:pt x="2964180" y="1766316"/>
                  </a:lnTo>
                  <a:lnTo>
                    <a:pt x="3014472" y="1766316"/>
                  </a:lnTo>
                  <a:lnTo>
                    <a:pt x="3092196" y="1766316"/>
                  </a:lnTo>
                  <a:close/>
                </a:path>
                <a:path w="5922645" h="4529455">
                  <a:moveTo>
                    <a:pt x="5414772" y="27432"/>
                  </a:moveTo>
                  <a:lnTo>
                    <a:pt x="5388864" y="0"/>
                  </a:lnTo>
                  <a:lnTo>
                    <a:pt x="3661892" y="1672526"/>
                  </a:lnTo>
                  <a:lnTo>
                    <a:pt x="3636264" y="1645920"/>
                  </a:lnTo>
                  <a:lnTo>
                    <a:pt x="3593592" y="1766316"/>
                  </a:lnTo>
                  <a:lnTo>
                    <a:pt x="3648456" y="1749171"/>
                  </a:lnTo>
                  <a:lnTo>
                    <a:pt x="3715512" y="1728216"/>
                  </a:lnTo>
                  <a:lnTo>
                    <a:pt x="3688054" y="1699704"/>
                  </a:lnTo>
                  <a:lnTo>
                    <a:pt x="5414772" y="27432"/>
                  </a:lnTo>
                  <a:close/>
                </a:path>
                <a:path w="5922645" h="4529455">
                  <a:moveTo>
                    <a:pt x="5922264" y="4363212"/>
                  </a:moveTo>
                  <a:lnTo>
                    <a:pt x="5658828" y="3387280"/>
                  </a:lnTo>
                  <a:lnTo>
                    <a:pt x="5695188" y="3377184"/>
                  </a:lnTo>
                  <a:lnTo>
                    <a:pt x="5611368" y="3282696"/>
                  </a:lnTo>
                  <a:lnTo>
                    <a:pt x="5585460" y="3407664"/>
                  </a:lnTo>
                  <a:lnTo>
                    <a:pt x="5617464" y="3398774"/>
                  </a:lnTo>
                  <a:lnTo>
                    <a:pt x="5622480" y="3397377"/>
                  </a:lnTo>
                  <a:lnTo>
                    <a:pt x="5884164" y="4372356"/>
                  </a:lnTo>
                  <a:lnTo>
                    <a:pt x="5922264" y="4363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95037" y="4463795"/>
              <a:ext cx="561340" cy="570230"/>
            </a:xfrm>
            <a:custGeom>
              <a:avLst/>
              <a:gdLst/>
              <a:ahLst/>
              <a:cxnLst/>
              <a:rect l="l" t="t" r="r" b="b"/>
              <a:pathLst>
                <a:path w="561340" h="570229">
                  <a:moveTo>
                    <a:pt x="560831" y="284987"/>
                  </a:moveTo>
                  <a:lnTo>
                    <a:pt x="557177" y="238864"/>
                  </a:lnTo>
                  <a:lnTo>
                    <a:pt x="546591" y="195071"/>
                  </a:lnTo>
                  <a:lnTo>
                    <a:pt x="529641" y="154205"/>
                  </a:lnTo>
                  <a:lnTo>
                    <a:pt x="506894" y="116860"/>
                  </a:lnTo>
                  <a:lnTo>
                    <a:pt x="478916" y="83629"/>
                  </a:lnTo>
                  <a:lnTo>
                    <a:pt x="446275" y="55107"/>
                  </a:lnTo>
                  <a:lnTo>
                    <a:pt x="409538" y="31889"/>
                  </a:lnTo>
                  <a:lnTo>
                    <a:pt x="369271" y="14569"/>
                  </a:lnTo>
                  <a:lnTo>
                    <a:pt x="326041" y="3741"/>
                  </a:lnTo>
                  <a:lnTo>
                    <a:pt x="280415" y="0"/>
                  </a:lnTo>
                  <a:lnTo>
                    <a:pt x="235160" y="3741"/>
                  </a:lnTo>
                  <a:lnTo>
                    <a:pt x="192145" y="14569"/>
                  </a:lnTo>
                  <a:lnTo>
                    <a:pt x="151965" y="31889"/>
                  </a:lnTo>
                  <a:lnTo>
                    <a:pt x="115214" y="55107"/>
                  </a:lnTo>
                  <a:lnTo>
                    <a:pt x="82486" y="83629"/>
                  </a:lnTo>
                  <a:lnTo>
                    <a:pt x="54376" y="116860"/>
                  </a:lnTo>
                  <a:lnTo>
                    <a:pt x="31478" y="154205"/>
                  </a:lnTo>
                  <a:lnTo>
                    <a:pt x="14386" y="195071"/>
                  </a:lnTo>
                  <a:lnTo>
                    <a:pt x="3695" y="238864"/>
                  </a:lnTo>
                  <a:lnTo>
                    <a:pt x="0" y="284987"/>
                  </a:lnTo>
                  <a:lnTo>
                    <a:pt x="3695" y="331111"/>
                  </a:lnTo>
                  <a:lnTo>
                    <a:pt x="14386" y="374903"/>
                  </a:lnTo>
                  <a:lnTo>
                    <a:pt x="31478" y="415770"/>
                  </a:lnTo>
                  <a:lnTo>
                    <a:pt x="54376" y="453115"/>
                  </a:lnTo>
                  <a:lnTo>
                    <a:pt x="82486" y="486346"/>
                  </a:lnTo>
                  <a:lnTo>
                    <a:pt x="115214" y="514868"/>
                  </a:lnTo>
                  <a:lnTo>
                    <a:pt x="151965" y="538086"/>
                  </a:lnTo>
                  <a:lnTo>
                    <a:pt x="192145" y="555406"/>
                  </a:lnTo>
                  <a:lnTo>
                    <a:pt x="235160" y="566234"/>
                  </a:lnTo>
                  <a:lnTo>
                    <a:pt x="280415" y="569975"/>
                  </a:lnTo>
                  <a:lnTo>
                    <a:pt x="326041" y="566234"/>
                  </a:lnTo>
                  <a:lnTo>
                    <a:pt x="369271" y="555406"/>
                  </a:lnTo>
                  <a:lnTo>
                    <a:pt x="409538" y="538086"/>
                  </a:lnTo>
                  <a:lnTo>
                    <a:pt x="446275" y="514868"/>
                  </a:lnTo>
                  <a:lnTo>
                    <a:pt x="478916" y="486346"/>
                  </a:lnTo>
                  <a:lnTo>
                    <a:pt x="506894" y="453115"/>
                  </a:lnTo>
                  <a:lnTo>
                    <a:pt x="529641" y="415770"/>
                  </a:lnTo>
                  <a:lnTo>
                    <a:pt x="546591" y="374903"/>
                  </a:lnTo>
                  <a:lnTo>
                    <a:pt x="557177" y="331111"/>
                  </a:lnTo>
                  <a:lnTo>
                    <a:pt x="560831" y="284987"/>
                  </a:lnTo>
                  <a:close/>
                </a:path>
              </a:pathLst>
            </a:custGeom>
            <a:solidFill>
              <a:srgbClr val="5B3D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95037" y="4463795"/>
              <a:ext cx="561340" cy="570230"/>
            </a:xfrm>
            <a:custGeom>
              <a:avLst/>
              <a:gdLst/>
              <a:ahLst/>
              <a:cxnLst/>
              <a:rect l="l" t="t" r="r" b="b"/>
              <a:pathLst>
                <a:path w="561340" h="570229">
                  <a:moveTo>
                    <a:pt x="280415" y="0"/>
                  </a:moveTo>
                  <a:lnTo>
                    <a:pt x="235160" y="3741"/>
                  </a:lnTo>
                  <a:lnTo>
                    <a:pt x="192145" y="14569"/>
                  </a:lnTo>
                  <a:lnTo>
                    <a:pt x="151965" y="31889"/>
                  </a:lnTo>
                  <a:lnTo>
                    <a:pt x="115214" y="55107"/>
                  </a:lnTo>
                  <a:lnTo>
                    <a:pt x="82486" y="83629"/>
                  </a:lnTo>
                  <a:lnTo>
                    <a:pt x="54376" y="116860"/>
                  </a:lnTo>
                  <a:lnTo>
                    <a:pt x="31478" y="154205"/>
                  </a:lnTo>
                  <a:lnTo>
                    <a:pt x="14386" y="195071"/>
                  </a:lnTo>
                  <a:lnTo>
                    <a:pt x="3695" y="238864"/>
                  </a:lnTo>
                  <a:lnTo>
                    <a:pt x="0" y="284987"/>
                  </a:lnTo>
                  <a:lnTo>
                    <a:pt x="3695" y="331111"/>
                  </a:lnTo>
                  <a:lnTo>
                    <a:pt x="14386" y="374903"/>
                  </a:lnTo>
                  <a:lnTo>
                    <a:pt x="31478" y="415770"/>
                  </a:lnTo>
                  <a:lnTo>
                    <a:pt x="54376" y="453115"/>
                  </a:lnTo>
                  <a:lnTo>
                    <a:pt x="82486" y="486346"/>
                  </a:lnTo>
                  <a:lnTo>
                    <a:pt x="115214" y="514868"/>
                  </a:lnTo>
                  <a:lnTo>
                    <a:pt x="151965" y="538086"/>
                  </a:lnTo>
                  <a:lnTo>
                    <a:pt x="192145" y="555406"/>
                  </a:lnTo>
                  <a:lnTo>
                    <a:pt x="235160" y="566234"/>
                  </a:lnTo>
                  <a:lnTo>
                    <a:pt x="280415" y="569975"/>
                  </a:lnTo>
                  <a:lnTo>
                    <a:pt x="326041" y="566234"/>
                  </a:lnTo>
                  <a:lnTo>
                    <a:pt x="369271" y="555406"/>
                  </a:lnTo>
                  <a:lnTo>
                    <a:pt x="409538" y="538086"/>
                  </a:lnTo>
                  <a:lnTo>
                    <a:pt x="446275" y="514868"/>
                  </a:lnTo>
                  <a:lnTo>
                    <a:pt x="478916" y="486346"/>
                  </a:lnTo>
                  <a:lnTo>
                    <a:pt x="506894" y="453115"/>
                  </a:lnTo>
                  <a:lnTo>
                    <a:pt x="529641" y="415770"/>
                  </a:lnTo>
                  <a:lnTo>
                    <a:pt x="546591" y="374903"/>
                  </a:lnTo>
                  <a:lnTo>
                    <a:pt x="557177" y="331111"/>
                  </a:lnTo>
                  <a:lnTo>
                    <a:pt x="560831" y="284987"/>
                  </a:lnTo>
                  <a:lnTo>
                    <a:pt x="557177" y="238864"/>
                  </a:lnTo>
                  <a:lnTo>
                    <a:pt x="546591" y="195071"/>
                  </a:lnTo>
                  <a:lnTo>
                    <a:pt x="529641" y="154205"/>
                  </a:lnTo>
                  <a:lnTo>
                    <a:pt x="506894" y="116860"/>
                  </a:lnTo>
                  <a:lnTo>
                    <a:pt x="478916" y="83629"/>
                  </a:lnTo>
                  <a:lnTo>
                    <a:pt x="446275" y="55107"/>
                  </a:lnTo>
                  <a:lnTo>
                    <a:pt x="409538" y="31889"/>
                  </a:lnTo>
                  <a:lnTo>
                    <a:pt x="369271" y="14569"/>
                  </a:lnTo>
                  <a:lnTo>
                    <a:pt x="326041" y="3741"/>
                  </a:lnTo>
                  <a:lnTo>
                    <a:pt x="28041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44826" y="4571490"/>
            <a:ext cx="4641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71978" y="4732020"/>
            <a:ext cx="1632585" cy="795655"/>
          </a:xfrm>
          <a:custGeom>
            <a:avLst/>
            <a:gdLst/>
            <a:ahLst/>
            <a:cxnLst/>
            <a:rect l="l" t="t" r="r" b="b"/>
            <a:pathLst>
              <a:path w="1632584" h="795654">
                <a:moveTo>
                  <a:pt x="94312" y="728151"/>
                </a:moveTo>
                <a:lnTo>
                  <a:pt x="77724" y="693420"/>
                </a:lnTo>
                <a:lnTo>
                  <a:pt x="0" y="794004"/>
                </a:lnTo>
                <a:lnTo>
                  <a:pt x="77724" y="794940"/>
                </a:lnTo>
                <a:lnTo>
                  <a:pt x="77724" y="736092"/>
                </a:lnTo>
                <a:lnTo>
                  <a:pt x="94312" y="728151"/>
                </a:lnTo>
                <a:close/>
              </a:path>
              <a:path w="1632584" h="795654">
                <a:moveTo>
                  <a:pt x="110191" y="761398"/>
                </a:moveTo>
                <a:lnTo>
                  <a:pt x="94312" y="728151"/>
                </a:lnTo>
                <a:lnTo>
                  <a:pt x="77724" y="736092"/>
                </a:lnTo>
                <a:lnTo>
                  <a:pt x="92964" y="769620"/>
                </a:lnTo>
                <a:lnTo>
                  <a:pt x="110191" y="761398"/>
                </a:lnTo>
                <a:close/>
              </a:path>
              <a:path w="1632584" h="795654">
                <a:moveTo>
                  <a:pt x="126492" y="795528"/>
                </a:moveTo>
                <a:lnTo>
                  <a:pt x="110191" y="761398"/>
                </a:lnTo>
                <a:lnTo>
                  <a:pt x="92964" y="769620"/>
                </a:lnTo>
                <a:lnTo>
                  <a:pt x="77724" y="736092"/>
                </a:lnTo>
                <a:lnTo>
                  <a:pt x="77724" y="794940"/>
                </a:lnTo>
                <a:lnTo>
                  <a:pt x="126492" y="795528"/>
                </a:lnTo>
                <a:close/>
              </a:path>
              <a:path w="1632584" h="795654">
                <a:moveTo>
                  <a:pt x="1632204" y="35052"/>
                </a:moveTo>
                <a:lnTo>
                  <a:pt x="1615440" y="0"/>
                </a:lnTo>
                <a:lnTo>
                  <a:pt x="94312" y="728151"/>
                </a:lnTo>
                <a:lnTo>
                  <a:pt x="110191" y="761398"/>
                </a:lnTo>
                <a:lnTo>
                  <a:pt x="1632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39955" y="1040383"/>
            <a:ext cx="407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8918" y="4868670"/>
            <a:ext cx="705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4070" y="6621269"/>
            <a:ext cx="575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Times New Roman"/>
                <a:cs typeface="Times New Roman"/>
              </a:rPr>
              <a:t>Z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76127" y="1802383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1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 rot="20760000">
            <a:off x="3774936" y="3635812"/>
            <a:ext cx="458257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is</a:t>
            </a:r>
            <a:r>
              <a:rPr sz="2000" b="1" spc="-20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 rot="2220000">
            <a:off x="3389506" y="2806913"/>
            <a:ext cx="45772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2000" b="1" spc="-15" dirty="0">
                <a:solidFill>
                  <a:srgbClr val="FF0032"/>
                </a:solidFill>
                <a:latin typeface="Times New Roman"/>
                <a:cs typeface="Times New Roman"/>
              </a:rPr>
              <a:t>s-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 rot="4200000">
            <a:off x="4677217" y="2574034"/>
            <a:ext cx="4587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30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s</a:t>
            </a:r>
            <a:r>
              <a:rPr sz="2000" b="1" spc="-35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 rot="18960000">
            <a:off x="5960523" y="2900245"/>
            <a:ext cx="459842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25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s</a:t>
            </a:r>
            <a:r>
              <a:rPr sz="2000" b="1" spc="-30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54911" y="3497070"/>
            <a:ext cx="405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s</a:t>
            </a:r>
            <a:r>
              <a:rPr sz="20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 rot="4200000">
            <a:off x="7204505" y="5279190"/>
            <a:ext cx="459313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30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2000" b="1" spc="-20" dirty="0">
                <a:solidFill>
                  <a:srgbClr val="FF0032"/>
                </a:solidFill>
                <a:latin typeface="Times New Roman"/>
                <a:cs typeface="Times New Roman"/>
              </a:rPr>
              <a:t>s-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 rot="18060000">
            <a:off x="4026921" y="4805868"/>
            <a:ext cx="413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spc="-15" dirty="0">
                <a:solidFill>
                  <a:srgbClr val="FF0032"/>
                </a:solidFill>
                <a:latin typeface="Times New Roman"/>
                <a:cs typeface="Times New Roman"/>
              </a:rPr>
              <a:t>is</a:t>
            </a:r>
            <a:r>
              <a:rPr sz="18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1800" b="1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55626" y="2441448"/>
            <a:ext cx="1111250" cy="3662679"/>
          </a:xfrm>
          <a:custGeom>
            <a:avLst/>
            <a:gdLst/>
            <a:ahLst/>
            <a:cxnLst/>
            <a:rect l="l" t="t" r="r" b="b"/>
            <a:pathLst>
              <a:path w="1111250" h="3662679">
                <a:moveTo>
                  <a:pt x="109728" y="92964"/>
                </a:moveTo>
                <a:lnTo>
                  <a:pt x="22860" y="0"/>
                </a:lnTo>
                <a:lnTo>
                  <a:pt x="0" y="124968"/>
                </a:lnTo>
                <a:lnTo>
                  <a:pt x="32004" y="115633"/>
                </a:lnTo>
                <a:lnTo>
                  <a:pt x="32004" y="96012"/>
                </a:lnTo>
                <a:lnTo>
                  <a:pt x="68580" y="85344"/>
                </a:lnTo>
                <a:lnTo>
                  <a:pt x="73838" y="103431"/>
                </a:lnTo>
                <a:lnTo>
                  <a:pt x="109728" y="92964"/>
                </a:lnTo>
                <a:close/>
              </a:path>
              <a:path w="1111250" h="3662679">
                <a:moveTo>
                  <a:pt x="73838" y="103431"/>
                </a:moveTo>
                <a:lnTo>
                  <a:pt x="68580" y="85344"/>
                </a:lnTo>
                <a:lnTo>
                  <a:pt x="32004" y="96012"/>
                </a:lnTo>
                <a:lnTo>
                  <a:pt x="37264" y="114099"/>
                </a:lnTo>
                <a:lnTo>
                  <a:pt x="73838" y="103431"/>
                </a:lnTo>
                <a:close/>
              </a:path>
              <a:path w="1111250" h="3662679">
                <a:moveTo>
                  <a:pt x="37264" y="114099"/>
                </a:moveTo>
                <a:lnTo>
                  <a:pt x="32004" y="96012"/>
                </a:lnTo>
                <a:lnTo>
                  <a:pt x="32004" y="115633"/>
                </a:lnTo>
                <a:lnTo>
                  <a:pt x="37264" y="114099"/>
                </a:lnTo>
                <a:close/>
              </a:path>
              <a:path w="1111250" h="3662679">
                <a:moveTo>
                  <a:pt x="1075004" y="3547201"/>
                </a:moveTo>
                <a:lnTo>
                  <a:pt x="73838" y="103431"/>
                </a:lnTo>
                <a:lnTo>
                  <a:pt x="37264" y="114099"/>
                </a:lnTo>
                <a:lnTo>
                  <a:pt x="1038699" y="3557286"/>
                </a:lnTo>
                <a:lnTo>
                  <a:pt x="1075004" y="3547201"/>
                </a:lnTo>
                <a:close/>
              </a:path>
              <a:path w="1111250" h="3662679">
                <a:moveTo>
                  <a:pt x="1080516" y="3653883"/>
                </a:moveTo>
                <a:lnTo>
                  <a:pt x="1080516" y="3566160"/>
                </a:lnTo>
                <a:lnTo>
                  <a:pt x="1043940" y="3575304"/>
                </a:lnTo>
                <a:lnTo>
                  <a:pt x="1038699" y="3557286"/>
                </a:lnTo>
                <a:lnTo>
                  <a:pt x="1001268" y="3567684"/>
                </a:lnTo>
                <a:lnTo>
                  <a:pt x="1080516" y="3653883"/>
                </a:lnTo>
                <a:close/>
              </a:path>
              <a:path w="1111250" h="3662679">
                <a:moveTo>
                  <a:pt x="1080516" y="3566160"/>
                </a:moveTo>
                <a:lnTo>
                  <a:pt x="1075004" y="3547201"/>
                </a:lnTo>
                <a:lnTo>
                  <a:pt x="1038699" y="3557286"/>
                </a:lnTo>
                <a:lnTo>
                  <a:pt x="1043940" y="3575304"/>
                </a:lnTo>
                <a:lnTo>
                  <a:pt x="1080516" y="3566160"/>
                </a:lnTo>
                <a:close/>
              </a:path>
              <a:path w="1111250" h="3662679">
                <a:moveTo>
                  <a:pt x="1110996" y="3537204"/>
                </a:moveTo>
                <a:lnTo>
                  <a:pt x="1075004" y="3547201"/>
                </a:lnTo>
                <a:lnTo>
                  <a:pt x="1080516" y="3566160"/>
                </a:lnTo>
                <a:lnTo>
                  <a:pt x="1080516" y="3653883"/>
                </a:lnTo>
                <a:lnTo>
                  <a:pt x="1088136" y="3662172"/>
                </a:lnTo>
                <a:lnTo>
                  <a:pt x="1110996" y="3537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 rot="18840000">
            <a:off x="7787691" y="5002847"/>
            <a:ext cx="1438137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35" dirty="0">
                <a:solidFill>
                  <a:srgbClr val="FF0032"/>
                </a:solidFill>
                <a:latin typeface="Times New Roman"/>
                <a:cs typeface="Times New Roman"/>
              </a:rPr>
              <a:t>t</a:t>
            </a:r>
            <a:r>
              <a:rPr sz="2000" b="1" spc="-45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r>
              <a:rPr sz="2000" b="1" spc="-30" dirty="0">
                <a:solidFill>
                  <a:srgbClr val="FF0032"/>
                </a:solidFill>
                <a:latin typeface="Times New Roman"/>
                <a:cs typeface="Times New Roman"/>
              </a:rPr>
              <a:t>k</a:t>
            </a:r>
            <a:r>
              <a:rPr sz="3000" b="1" spc="-67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e</a:t>
            </a:r>
            <a:r>
              <a:rPr sz="3000" b="1" spc="-52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s</a:t>
            </a:r>
            <a:r>
              <a:rPr sz="3000" b="1" spc="-52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3000" b="1" spc="-82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c</a:t>
            </a:r>
            <a:r>
              <a:rPr sz="3000" b="1" spc="-44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r>
              <a:rPr sz="3000" b="1" spc="-52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r</a:t>
            </a:r>
            <a:r>
              <a:rPr sz="3000" b="1" spc="-82" baseline="4166" dirty="0">
                <a:solidFill>
                  <a:srgbClr val="FF0032"/>
                </a:solidFill>
                <a:latin typeface="Times New Roman"/>
                <a:cs typeface="Times New Roman"/>
              </a:rPr>
              <a:t>e</a:t>
            </a:r>
            <a:r>
              <a:rPr sz="3000" b="1" spc="-52" baseline="4166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3000" b="1" spc="-60" baseline="4166" dirty="0">
                <a:solidFill>
                  <a:srgbClr val="FF0032"/>
                </a:solidFill>
                <a:latin typeface="Times New Roman"/>
                <a:cs typeface="Times New Roman"/>
              </a:rPr>
              <a:t>o</a:t>
            </a:r>
            <a:r>
              <a:rPr sz="3000" b="1" baseline="4166" dirty="0">
                <a:solidFill>
                  <a:srgbClr val="FF0032"/>
                </a:solidFill>
                <a:latin typeface="Times New Roman"/>
                <a:cs typeface="Times New Roman"/>
              </a:rPr>
              <a:t>f</a:t>
            </a:r>
            <a:endParaRPr sz="3000" baseline="4166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 rot="3180000">
            <a:off x="7472160" y="2543958"/>
            <a:ext cx="1239913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3000" b="1" spc="-37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3000" b="1" spc="-30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s</a:t>
            </a:r>
            <a:r>
              <a:rPr sz="3000" b="1" spc="-52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3000" b="1" spc="-22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fr</a:t>
            </a:r>
            <a:r>
              <a:rPr sz="3000" b="1" spc="-37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3000" b="1" spc="-44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e</a:t>
            </a:r>
            <a:r>
              <a:rPr sz="3000" b="1" spc="-15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n</a:t>
            </a:r>
            <a:r>
              <a:rPr sz="2000" b="1" spc="-25" dirty="0">
                <a:solidFill>
                  <a:srgbClr val="FF0032"/>
                </a:solidFill>
                <a:latin typeface="Times New Roman"/>
                <a:cs typeface="Times New Roman"/>
              </a:rPr>
              <a:t>d</a:t>
            </a:r>
            <a:r>
              <a:rPr sz="2000" b="1" spc="-15" dirty="0">
                <a:solidFill>
                  <a:srgbClr val="FF0032"/>
                </a:solidFill>
                <a:latin typeface="Times New Roman"/>
                <a:cs typeface="Times New Roman"/>
              </a:rPr>
              <a:t>-o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 rot="20880000">
            <a:off x="5494222" y="1645977"/>
            <a:ext cx="104865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20" dirty="0">
                <a:solidFill>
                  <a:srgbClr val="FF0032"/>
                </a:solidFill>
                <a:latin typeface="Times New Roman"/>
                <a:cs typeface="Times New Roman"/>
              </a:rPr>
              <a:t>is-bos</a:t>
            </a:r>
            <a:r>
              <a:rPr sz="3000" b="1" spc="-30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s-of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 rot="20640000">
            <a:off x="3084428" y="1991139"/>
            <a:ext cx="104865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35" dirty="0">
                <a:solidFill>
                  <a:srgbClr val="FF0032"/>
                </a:solidFill>
                <a:latin typeface="Times New Roman"/>
                <a:cs typeface="Times New Roman"/>
              </a:rPr>
              <a:t>is-</a:t>
            </a:r>
            <a:r>
              <a:rPr sz="3000" b="1" spc="-52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boss</a:t>
            </a:r>
            <a:r>
              <a:rPr sz="3000" b="1" spc="-52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-of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 rot="4320000">
            <a:off x="2577655" y="3660670"/>
            <a:ext cx="1200168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3000" b="1" spc="-37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f</a:t>
            </a:r>
            <a:r>
              <a:rPr sz="3000" b="1" spc="-67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3000" b="1" spc="-15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g</a:t>
            </a:r>
            <a:r>
              <a:rPr sz="3000" b="1" spc="-67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h</a:t>
            </a:r>
            <a:r>
              <a:rPr sz="3000" b="1" spc="-22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t</a:t>
            </a:r>
            <a:r>
              <a:rPr sz="3000" b="1" spc="-67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s</a:t>
            </a:r>
            <a:r>
              <a:rPr sz="3000" b="1" spc="-37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-w</a:t>
            </a:r>
            <a:r>
              <a:rPr sz="2000" b="1" spc="-40" dirty="0">
                <a:solidFill>
                  <a:srgbClr val="FF0032"/>
                </a:solidFill>
                <a:latin typeface="Times New Roman"/>
                <a:cs typeface="Times New Roman"/>
              </a:rPr>
              <a:t>i</a:t>
            </a:r>
            <a:r>
              <a:rPr sz="2000" b="1" spc="-20" dirty="0">
                <a:solidFill>
                  <a:srgbClr val="FF0032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FF0032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 rot="2100000">
            <a:off x="2235970" y="5253799"/>
            <a:ext cx="79138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3000" b="1" spc="-60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s</a:t>
            </a:r>
            <a:r>
              <a:rPr sz="3000" b="1" spc="-60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ells-</a:t>
            </a:r>
            <a:r>
              <a:rPr sz="2000" b="1" spc="-40" dirty="0">
                <a:solidFill>
                  <a:srgbClr val="FF0032"/>
                </a:solidFill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 rot="17280000">
            <a:off x="1493969" y="3367064"/>
            <a:ext cx="11604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20" dirty="0">
                <a:solidFill>
                  <a:srgbClr val="FF0032"/>
                </a:solidFill>
                <a:latin typeface="Times New Roman"/>
                <a:cs typeface="Times New Roman"/>
              </a:rPr>
              <a:t>b</a:t>
            </a:r>
            <a:r>
              <a:rPr sz="2000" b="1" spc="-30" dirty="0">
                <a:solidFill>
                  <a:srgbClr val="FF0032"/>
                </a:solidFill>
                <a:latin typeface="Times New Roman"/>
                <a:cs typeface="Times New Roman"/>
              </a:rPr>
              <a:t>u</a:t>
            </a:r>
            <a:r>
              <a:rPr sz="2000" b="1" spc="-25" dirty="0">
                <a:solidFill>
                  <a:srgbClr val="FF0032"/>
                </a:solidFill>
                <a:latin typeface="Times New Roman"/>
                <a:cs typeface="Times New Roman"/>
              </a:rPr>
              <a:t>y</a:t>
            </a:r>
            <a:r>
              <a:rPr sz="3000" b="1" spc="-37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s</a:t>
            </a:r>
            <a:r>
              <a:rPr sz="3000" b="1" spc="-60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-</a:t>
            </a:r>
            <a:r>
              <a:rPr sz="3000" b="1" spc="-37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f</a:t>
            </a:r>
            <a:r>
              <a:rPr sz="3000" b="1" spc="-52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r</a:t>
            </a:r>
            <a:r>
              <a:rPr sz="3000" b="1" spc="-30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o</a:t>
            </a:r>
            <a:r>
              <a:rPr sz="3000" b="1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m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 rot="20340000">
            <a:off x="5586020" y="4798257"/>
            <a:ext cx="107701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35" dirty="0">
                <a:solidFill>
                  <a:srgbClr val="FF0032"/>
                </a:solidFill>
                <a:latin typeface="Times New Roman"/>
                <a:cs typeface="Times New Roman"/>
              </a:rPr>
              <a:t>liv</a:t>
            </a:r>
            <a:r>
              <a:rPr sz="3000" b="1" spc="-52" baseline="1388" dirty="0">
                <a:solidFill>
                  <a:srgbClr val="FF0032"/>
                </a:solidFill>
                <a:latin typeface="Times New Roman"/>
                <a:cs typeface="Times New Roman"/>
              </a:rPr>
              <a:t>es-w</a:t>
            </a:r>
            <a:r>
              <a:rPr sz="3000" b="1" spc="-52" baseline="2777" dirty="0">
                <a:solidFill>
                  <a:srgbClr val="FF0032"/>
                </a:solidFill>
                <a:latin typeface="Times New Roman"/>
                <a:cs typeface="Times New Roman"/>
              </a:rPr>
              <a:t>ith</a:t>
            </a:r>
            <a:endParaRPr sz="3000" baseline="2777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655507" y="5135689"/>
            <a:ext cx="721360" cy="781050"/>
            <a:chOff x="4655507" y="5135689"/>
            <a:chExt cx="721360" cy="781050"/>
          </a:xfrm>
        </p:grpSpPr>
        <p:sp>
          <p:nvSpPr>
            <p:cNvPr id="58" name="object 58"/>
            <p:cNvSpPr/>
            <p:nvPr/>
          </p:nvSpPr>
          <p:spPr>
            <a:xfrm>
              <a:off x="4660269" y="5140451"/>
              <a:ext cx="711835" cy="771525"/>
            </a:xfrm>
            <a:custGeom>
              <a:avLst/>
              <a:gdLst/>
              <a:ahLst/>
              <a:cxnLst/>
              <a:rect l="l" t="t" r="r" b="b"/>
              <a:pathLst>
                <a:path w="711835" h="771525">
                  <a:moveTo>
                    <a:pt x="711707" y="385571"/>
                  </a:moveTo>
                  <a:lnTo>
                    <a:pt x="708923" y="337125"/>
                  </a:lnTo>
                  <a:lnTo>
                    <a:pt x="700795" y="290497"/>
                  </a:lnTo>
                  <a:lnTo>
                    <a:pt x="687659" y="246045"/>
                  </a:lnTo>
                  <a:lnTo>
                    <a:pt x="669854" y="204129"/>
                  </a:lnTo>
                  <a:lnTo>
                    <a:pt x="647716" y="165105"/>
                  </a:lnTo>
                  <a:lnTo>
                    <a:pt x="621583" y="129331"/>
                  </a:lnTo>
                  <a:lnTo>
                    <a:pt x="591791" y="97166"/>
                  </a:lnTo>
                  <a:lnTo>
                    <a:pt x="558678" y="68968"/>
                  </a:lnTo>
                  <a:lnTo>
                    <a:pt x="522580" y="45094"/>
                  </a:lnTo>
                  <a:lnTo>
                    <a:pt x="483836" y="25902"/>
                  </a:lnTo>
                  <a:lnTo>
                    <a:pt x="442781" y="11750"/>
                  </a:lnTo>
                  <a:lnTo>
                    <a:pt x="399754" y="2997"/>
                  </a:lnTo>
                  <a:lnTo>
                    <a:pt x="355091" y="0"/>
                  </a:lnTo>
                  <a:lnTo>
                    <a:pt x="310454" y="2997"/>
                  </a:lnTo>
                  <a:lnTo>
                    <a:pt x="267499" y="11750"/>
                  </a:lnTo>
                  <a:lnTo>
                    <a:pt x="226553" y="25902"/>
                  </a:lnTo>
                  <a:lnTo>
                    <a:pt x="187947" y="45094"/>
                  </a:lnTo>
                  <a:lnTo>
                    <a:pt x="152008" y="68968"/>
                  </a:lnTo>
                  <a:lnTo>
                    <a:pt x="119066" y="97166"/>
                  </a:lnTo>
                  <a:lnTo>
                    <a:pt x="89450" y="129331"/>
                  </a:lnTo>
                  <a:lnTo>
                    <a:pt x="63488" y="165105"/>
                  </a:lnTo>
                  <a:lnTo>
                    <a:pt x="41509" y="204129"/>
                  </a:lnTo>
                  <a:lnTo>
                    <a:pt x="23842" y="246045"/>
                  </a:lnTo>
                  <a:lnTo>
                    <a:pt x="10815" y="290497"/>
                  </a:lnTo>
                  <a:lnTo>
                    <a:pt x="2758" y="337125"/>
                  </a:lnTo>
                  <a:lnTo>
                    <a:pt x="0" y="385571"/>
                  </a:lnTo>
                  <a:lnTo>
                    <a:pt x="2758" y="434018"/>
                  </a:lnTo>
                  <a:lnTo>
                    <a:pt x="10815" y="480646"/>
                  </a:lnTo>
                  <a:lnTo>
                    <a:pt x="23842" y="525098"/>
                  </a:lnTo>
                  <a:lnTo>
                    <a:pt x="41509" y="567014"/>
                  </a:lnTo>
                  <a:lnTo>
                    <a:pt x="63488" y="606038"/>
                  </a:lnTo>
                  <a:lnTo>
                    <a:pt x="89450" y="641812"/>
                  </a:lnTo>
                  <a:lnTo>
                    <a:pt x="119066" y="673977"/>
                  </a:lnTo>
                  <a:lnTo>
                    <a:pt x="152008" y="702175"/>
                  </a:lnTo>
                  <a:lnTo>
                    <a:pt x="187947" y="726049"/>
                  </a:lnTo>
                  <a:lnTo>
                    <a:pt x="226553" y="745241"/>
                  </a:lnTo>
                  <a:lnTo>
                    <a:pt x="267499" y="759393"/>
                  </a:lnTo>
                  <a:lnTo>
                    <a:pt x="310454" y="768146"/>
                  </a:lnTo>
                  <a:lnTo>
                    <a:pt x="355091" y="771143"/>
                  </a:lnTo>
                  <a:lnTo>
                    <a:pt x="399754" y="768146"/>
                  </a:lnTo>
                  <a:lnTo>
                    <a:pt x="442781" y="759393"/>
                  </a:lnTo>
                  <a:lnTo>
                    <a:pt x="483836" y="745241"/>
                  </a:lnTo>
                  <a:lnTo>
                    <a:pt x="522580" y="726049"/>
                  </a:lnTo>
                  <a:lnTo>
                    <a:pt x="558678" y="702175"/>
                  </a:lnTo>
                  <a:lnTo>
                    <a:pt x="591791" y="673977"/>
                  </a:lnTo>
                  <a:lnTo>
                    <a:pt x="621583" y="641812"/>
                  </a:lnTo>
                  <a:lnTo>
                    <a:pt x="647716" y="606038"/>
                  </a:lnTo>
                  <a:lnTo>
                    <a:pt x="669854" y="567014"/>
                  </a:lnTo>
                  <a:lnTo>
                    <a:pt x="687659" y="525098"/>
                  </a:lnTo>
                  <a:lnTo>
                    <a:pt x="700795" y="480646"/>
                  </a:lnTo>
                  <a:lnTo>
                    <a:pt x="708923" y="434018"/>
                  </a:lnTo>
                  <a:lnTo>
                    <a:pt x="711707" y="385571"/>
                  </a:lnTo>
                  <a:close/>
                </a:path>
              </a:pathLst>
            </a:custGeom>
            <a:solidFill>
              <a:srgbClr val="FFA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60269" y="5140451"/>
              <a:ext cx="711835" cy="771525"/>
            </a:xfrm>
            <a:custGeom>
              <a:avLst/>
              <a:gdLst/>
              <a:ahLst/>
              <a:cxnLst/>
              <a:rect l="l" t="t" r="r" b="b"/>
              <a:pathLst>
                <a:path w="711835" h="771525">
                  <a:moveTo>
                    <a:pt x="355091" y="0"/>
                  </a:moveTo>
                  <a:lnTo>
                    <a:pt x="310454" y="2997"/>
                  </a:lnTo>
                  <a:lnTo>
                    <a:pt x="267499" y="11750"/>
                  </a:lnTo>
                  <a:lnTo>
                    <a:pt x="226553" y="25902"/>
                  </a:lnTo>
                  <a:lnTo>
                    <a:pt x="187947" y="45094"/>
                  </a:lnTo>
                  <a:lnTo>
                    <a:pt x="152008" y="68968"/>
                  </a:lnTo>
                  <a:lnTo>
                    <a:pt x="119066" y="97166"/>
                  </a:lnTo>
                  <a:lnTo>
                    <a:pt x="89450" y="129331"/>
                  </a:lnTo>
                  <a:lnTo>
                    <a:pt x="63488" y="165105"/>
                  </a:lnTo>
                  <a:lnTo>
                    <a:pt x="41509" y="204129"/>
                  </a:lnTo>
                  <a:lnTo>
                    <a:pt x="23842" y="246045"/>
                  </a:lnTo>
                  <a:lnTo>
                    <a:pt x="10815" y="290497"/>
                  </a:lnTo>
                  <a:lnTo>
                    <a:pt x="2758" y="337125"/>
                  </a:lnTo>
                  <a:lnTo>
                    <a:pt x="0" y="385571"/>
                  </a:lnTo>
                  <a:lnTo>
                    <a:pt x="2758" y="434018"/>
                  </a:lnTo>
                  <a:lnTo>
                    <a:pt x="10815" y="480646"/>
                  </a:lnTo>
                  <a:lnTo>
                    <a:pt x="23842" y="525098"/>
                  </a:lnTo>
                  <a:lnTo>
                    <a:pt x="41509" y="567014"/>
                  </a:lnTo>
                  <a:lnTo>
                    <a:pt x="63488" y="606038"/>
                  </a:lnTo>
                  <a:lnTo>
                    <a:pt x="89450" y="641812"/>
                  </a:lnTo>
                  <a:lnTo>
                    <a:pt x="119066" y="673977"/>
                  </a:lnTo>
                  <a:lnTo>
                    <a:pt x="152008" y="702175"/>
                  </a:lnTo>
                  <a:lnTo>
                    <a:pt x="187947" y="726049"/>
                  </a:lnTo>
                  <a:lnTo>
                    <a:pt x="226553" y="745241"/>
                  </a:lnTo>
                  <a:lnTo>
                    <a:pt x="267499" y="759393"/>
                  </a:lnTo>
                  <a:lnTo>
                    <a:pt x="310454" y="768146"/>
                  </a:lnTo>
                  <a:lnTo>
                    <a:pt x="355091" y="771143"/>
                  </a:lnTo>
                  <a:lnTo>
                    <a:pt x="399754" y="768146"/>
                  </a:lnTo>
                  <a:lnTo>
                    <a:pt x="442781" y="759393"/>
                  </a:lnTo>
                  <a:lnTo>
                    <a:pt x="483836" y="745241"/>
                  </a:lnTo>
                  <a:lnTo>
                    <a:pt x="522580" y="726049"/>
                  </a:lnTo>
                  <a:lnTo>
                    <a:pt x="558678" y="702175"/>
                  </a:lnTo>
                  <a:lnTo>
                    <a:pt x="591791" y="673977"/>
                  </a:lnTo>
                  <a:lnTo>
                    <a:pt x="621583" y="641812"/>
                  </a:lnTo>
                  <a:lnTo>
                    <a:pt x="647716" y="606038"/>
                  </a:lnTo>
                  <a:lnTo>
                    <a:pt x="669854" y="567014"/>
                  </a:lnTo>
                  <a:lnTo>
                    <a:pt x="687659" y="525098"/>
                  </a:lnTo>
                  <a:lnTo>
                    <a:pt x="700795" y="480646"/>
                  </a:lnTo>
                  <a:lnTo>
                    <a:pt x="708923" y="434018"/>
                  </a:lnTo>
                  <a:lnTo>
                    <a:pt x="711707" y="385571"/>
                  </a:lnTo>
                  <a:lnTo>
                    <a:pt x="708923" y="337125"/>
                  </a:lnTo>
                  <a:lnTo>
                    <a:pt x="700795" y="290497"/>
                  </a:lnTo>
                  <a:lnTo>
                    <a:pt x="687659" y="246045"/>
                  </a:lnTo>
                  <a:lnTo>
                    <a:pt x="669854" y="204129"/>
                  </a:lnTo>
                  <a:lnTo>
                    <a:pt x="647716" y="165105"/>
                  </a:lnTo>
                  <a:lnTo>
                    <a:pt x="621583" y="129331"/>
                  </a:lnTo>
                  <a:lnTo>
                    <a:pt x="591791" y="97166"/>
                  </a:lnTo>
                  <a:lnTo>
                    <a:pt x="558678" y="68968"/>
                  </a:lnTo>
                  <a:lnTo>
                    <a:pt x="522580" y="45094"/>
                  </a:lnTo>
                  <a:lnTo>
                    <a:pt x="483836" y="25902"/>
                  </a:lnTo>
                  <a:lnTo>
                    <a:pt x="442781" y="11750"/>
                  </a:lnTo>
                  <a:lnTo>
                    <a:pt x="399754" y="2997"/>
                  </a:lnTo>
                  <a:lnTo>
                    <a:pt x="35509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595759" y="5350254"/>
            <a:ext cx="1066800" cy="127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Human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20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barks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15362" y="4093464"/>
            <a:ext cx="189230" cy="1047115"/>
          </a:xfrm>
          <a:custGeom>
            <a:avLst/>
            <a:gdLst/>
            <a:ahLst/>
            <a:cxnLst/>
            <a:rect l="l" t="t" r="r" b="b"/>
            <a:pathLst>
              <a:path w="189229" h="1047114">
                <a:moveTo>
                  <a:pt x="0" y="1046987"/>
                </a:moveTo>
                <a:lnTo>
                  <a:pt x="18897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094614" y="4341762"/>
            <a:ext cx="278765" cy="546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A</a:t>
            </a:r>
            <a:r>
              <a:rPr sz="1800" b="1" dirty="0">
                <a:solidFill>
                  <a:srgbClr val="FF0032"/>
                </a:solidFill>
                <a:latin typeface="Times New Roman"/>
                <a:cs typeface="Times New Roman"/>
              </a:rPr>
              <a:t>KO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39414" y="1049527"/>
            <a:ext cx="1798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32"/>
                </a:solidFill>
                <a:latin typeface="Times New Roman"/>
                <a:cs typeface="Times New Roman"/>
              </a:rPr>
              <a:t>AOK: A </a:t>
            </a:r>
            <a:r>
              <a:rPr sz="2000" spc="-5" dirty="0">
                <a:solidFill>
                  <a:srgbClr val="FF0032"/>
                </a:solidFill>
                <a:latin typeface="Times New Roman"/>
                <a:cs typeface="Times New Roman"/>
              </a:rPr>
              <a:t>Kind</a:t>
            </a:r>
            <a:r>
              <a:rPr sz="2000" spc="-8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32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14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1046</Words>
  <Application>Microsoft Office PowerPoint</Application>
  <PresentationFormat>Custom</PresentationFormat>
  <Paragraphs>272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Knowledge Representation – SN – Frames </vt:lpstr>
      <vt:lpstr>PowerPoint Presentation</vt:lpstr>
      <vt:lpstr>Semantic Nets (SN) &amp; inheritance</vt:lpstr>
      <vt:lpstr>Semantic nets in Prolog</vt:lpstr>
      <vt:lpstr>Practical Example:</vt:lpstr>
      <vt:lpstr>PowerPoint Presentation</vt:lpstr>
      <vt:lpstr>Example:</vt:lpstr>
      <vt:lpstr>Hussin</vt:lpstr>
      <vt:lpstr>Frames (F’s)</vt:lpstr>
      <vt:lpstr>Overview of Frame Structure</vt:lpstr>
      <vt:lpstr>Slots</vt:lpstr>
      <vt:lpstr>Usage of Frames</vt:lpstr>
      <vt:lpstr>Example: Hotel Room</vt:lpstr>
      <vt:lpstr>Frame set in Prolog</vt:lpstr>
      <vt:lpstr>Frame applications</vt:lpstr>
      <vt:lpstr>Frames</vt:lpstr>
      <vt:lpstr>Example: National Handball Team for Men</vt:lpstr>
      <vt:lpstr>Example: National Handball Team for 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Lecture-4-ES-KR-OAV-SN-Frames</dc:title>
  <dc:creator>Osama hegazy</dc:creator>
  <cp:lastModifiedBy>Hatem</cp:lastModifiedBy>
  <cp:revision>12</cp:revision>
  <dcterms:created xsi:type="dcterms:W3CDTF">2021-05-04T11:44:58Z</dcterms:created>
  <dcterms:modified xsi:type="dcterms:W3CDTF">2021-06-04T09:52:18Z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2010-10-12T00:00:00Z</vt:filetime>
  </property>
  <property fmtid="{D5CDD505-2E9C-101B-9397-08002B2CF9AE}" pid="3" name="Creator">
    <vt:lpwstr>PDFCreator Version 0.9.3</vt:lpwstr>
  </property>
  <property fmtid="{D5CDD505-2E9C-101B-9397-08002B2CF9AE}" pid="4" name="LastSaved">
    <vt:filetime>2021-05-04T00:00:00Z</vt:filetime>
  </property>
</Properties>
</file>