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66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Encryption Standard </a:t>
            </a:r>
            <a:r>
              <a:rPr lang="en-US" dirty="0" smtClean="0">
                <a:solidFill>
                  <a:srgbClr val="FF0000"/>
                </a:solidFill>
              </a:rPr>
              <a:t>AES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9076" y="228600"/>
            <a:ext cx="8185847" cy="589756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85800" y="3048000"/>
            <a:ext cx="990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63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2209800" y="3124200"/>
            <a:ext cx="10668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02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4724400"/>
            <a:ext cx="2667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0</a:t>
            </a:r>
            <a:r>
              <a:rPr lang="en-US" sz="3600" dirty="0" smtClean="0"/>
              <a:t>1100011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267200" y="33528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 shift (0) to the right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819400" y="49530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495800" y="4724400"/>
            <a:ext cx="2667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1100011</a:t>
            </a:r>
            <a:r>
              <a:rPr lang="en-US" sz="3600" dirty="0" smtClean="0">
                <a:solidFill>
                  <a:srgbClr val="FF0000"/>
                </a:solidFill>
              </a:rPr>
              <a:t>0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33400" y="381000"/>
            <a:ext cx="990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63</a:t>
            </a:r>
            <a:endParaRPr lang="en-US" sz="3200" dirty="0"/>
          </a:p>
        </p:txBody>
      </p:sp>
      <p:sp>
        <p:nvSpPr>
          <p:cNvPr id="17" name="Oval 16"/>
          <p:cNvSpPr/>
          <p:nvPr/>
        </p:nvSpPr>
        <p:spPr>
          <a:xfrm>
            <a:off x="2057400" y="457200"/>
            <a:ext cx="10668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01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04800" y="1600200"/>
            <a:ext cx="2667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01100011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71800" y="19050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4648200" y="1676400"/>
            <a:ext cx="2667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01100011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91000" y="6096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 the same number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33400" y="304800"/>
            <a:ext cx="990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F2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2362200" y="381000"/>
            <a:ext cx="10668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02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1447800"/>
            <a:ext cx="2667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1</a:t>
            </a:r>
            <a:r>
              <a:rPr lang="en-US" sz="3600" dirty="0" smtClean="0"/>
              <a:t>1110010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419600" y="53340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 delete (1) from left</a:t>
            </a:r>
          </a:p>
          <a:p>
            <a:r>
              <a:rPr lang="en-US" dirty="0" smtClean="0"/>
              <a:t>2- add (0) to the right</a:t>
            </a:r>
          </a:p>
          <a:p>
            <a:r>
              <a:rPr lang="en-US" dirty="0" smtClean="0"/>
              <a:t>3- XOR 1B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71800" y="16764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648200" y="1447800"/>
            <a:ext cx="2667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11100100</a:t>
            </a:r>
            <a:endParaRPr lang="en-US" sz="3600" dirty="0"/>
          </a:p>
        </p:txBody>
      </p:sp>
      <p:sp>
        <p:nvSpPr>
          <p:cNvPr id="11" name="Oval 10"/>
          <p:cNvSpPr/>
          <p:nvPr/>
        </p:nvSpPr>
        <p:spPr>
          <a:xfrm>
            <a:off x="762000" y="2362200"/>
            <a:ext cx="990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1B</a:t>
            </a:r>
            <a:endParaRPr lang="en-US" sz="3200" dirty="0"/>
          </a:p>
        </p:txBody>
      </p:sp>
      <p:sp>
        <p:nvSpPr>
          <p:cNvPr id="12" name="Rounded Rectangle 11"/>
          <p:cNvSpPr/>
          <p:nvPr/>
        </p:nvSpPr>
        <p:spPr>
          <a:xfrm>
            <a:off x="2133600" y="2514600"/>
            <a:ext cx="2667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00011011</a:t>
            </a:r>
            <a:endParaRPr lang="en-US" sz="3600" dirty="0"/>
          </a:p>
        </p:txBody>
      </p:sp>
      <p:sp>
        <p:nvSpPr>
          <p:cNvPr id="13" name="Rounded Rectangle 12"/>
          <p:cNvSpPr/>
          <p:nvPr/>
        </p:nvSpPr>
        <p:spPr>
          <a:xfrm>
            <a:off x="5486400" y="2667000"/>
            <a:ext cx="2667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11111111</a:t>
            </a:r>
            <a:endParaRPr lang="en-US" sz="3600" dirty="0"/>
          </a:p>
        </p:txBody>
      </p:sp>
      <p:sp>
        <p:nvSpPr>
          <p:cNvPr id="14" name="Oval 13"/>
          <p:cNvSpPr/>
          <p:nvPr/>
        </p:nvSpPr>
        <p:spPr>
          <a:xfrm>
            <a:off x="4800600" y="1981200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+</a:t>
            </a:r>
            <a:endParaRPr lang="en-US" sz="3200" dirty="0"/>
          </a:p>
        </p:txBody>
      </p:sp>
      <p:cxnSp>
        <p:nvCxnSpPr>
          <p:cNvPr id="16" name="Straight Arrow Connector 15"/>
          <p:cNvCxnSpPr>
            <a:stCxn id="12" idx="3"/>
            <a:endCxn id="14" idx="4"/>
          </p:cNvCxnSpPr>
          <p:nvPr/>
        </p:nvCxnSpPr>
        <p:spPr>
          <a:xfrm flipV="1">
            <a:off x="4800600" y="2514600"/>
            <a:ext cx="3429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6"/>
            <a:endCxn id="10" idx="2"/>
          </p:cNvCxnSpPr>
          <p:nvPr/>
        </p:nvCxnSpPr>
        <p:spPr>
          <a:xfrm flipV="1">
            <a:off x="5486400" y="1905000"/>
            <a:ext cx="4953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5"/>
            <a:endCxn id="13" idx="0"/>
          </p:cNvCxnSpPr>
          <p:nvPr/>
        </p:nvCxnSpPr>
        <p:spPr>
          <a:xfrm>
            <a:off x="5385967" y="2436485"/>
            <a:ext cx="1433933" cy="230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743200" y="4038600"/>
            <a:ext cx="990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FF00"/>
                </a:solidFill>
              </a:rPr>
              <a:t>F2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267200" y="4114800"/>
            <a:ext cx="10668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03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1000" y="5562600"/>
            <a:ext cx="990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FF00"/>
                </a:solidFill>
              </a:rPr>
              <a:t>F2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905000" y="5638800"/>
            <a:ext cx="10668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02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76800" y="5638800"/>
            <a:ext cx="990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FF00"/>
                </a:solidFill>
              </a:rPr>
              <a:t>F2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400800" y="5715000"/>
            <a:ext cx="10668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01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810000" y="5867400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FF00"/>
                </a:solidFill>
              </a:rPr>
              <a:t>+</a:t>
            </a:r>
            <a:endParaRPr lang="en-US" sz="3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381000"/>
            <a:ext cx="8229600" cy="5181600"/>
          </a:xfrm>
        </p:spPr>
      </p:pic>
      <p:sp>
        <p:nvSpPr>
          <p:cNvPr id="5" name="Rounded Rectangle 4"/>
          <p:cNvSpPr/>
          <p:nvPr/>
        </p:nvSpPr>
        <p:spPr>
          <a:xfrm>
            <a:off x="762000" y="5791200"/>
            <a:ext cx="2057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0000</a:t>
            </a:r>
            <a:r>
              <a:rPr lang="en-US" sz="2400" dirty="0" smtClean="0">
                <a:solidFill>
                  <a:srgbClr val="FFFF00"/>
                </a:solidFill>
              </a:rPr>
              <a:t>0100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0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4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71800" y="5791200"/>
            <a:ext cx="2057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1010</a:t>
            </a:r>
            <a:r>
              <a:rPr lang="en-US" sz="2400" dirty="0" smtClean="0">
                <a:solidFill>
                  <a:srgbClr val="FFFF00"/>
                </a:solidFill>
              </a:rPr>
              <a:t>0000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0</a:t>
            </a:r>
            <a:endParaRPr lang="en-US" sz="2400" dirty="0" smtClean="0">
              <a:solidFill>
                <a:srgbClr val="FFFF00"/>
              </a:solidFill>
            </a:endParaRPr>
          </a:p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486400" y="5791200"/>
            <a:ext cx="2057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1010</a:t>
            </a:r>
            <a:r>
              <a:rPr lang="en-US" sz="2400" dirty="0" smtClean="0">
                <a:solidFill>
                  <a:srgbClr val="FFFF00"/>
                </a:solidFill>
              </a:rPr>
              <a:t>0100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4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94480" y="381000"/>
            <a:ext cx="7555039" cy="61722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Algorithms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3429000" cy="240744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Caesar                   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Playfair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Polyalphabetic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Monoalphabetic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 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0600" y="1752600"/>
            <a:ext cx="45720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000" dirty="0" err="1" smtClean="0">
                <a:solidFill>
                  <a:schemeClr val="accent1">
                    <a:lumMod val="50000"/>
                  </a:schemeClr>
                </a:solidFill>
              </a:rPr>
              <a:t>Vernam</a:t>
            </a:r>
            <a:endParaRPr lang="en-US" sz="3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3000" dirty="0" smtClean="0">
                <a:solidFill>
                  <a:schemeClr val="accent1">
                    <a:lumMod val="50000"/>
                  </a:schemeClr>
                </a:solidFill>
              </a:rPr>
              <a:t>Rail fence</a:t>
            </a:r>
          </a:p>
          <a:p>
            <a:pPr>
              <a:buFont typeface="Wingdings" pitchFamily="2" charset="2"/>
              <a:buChar char="Ø"/>
            </a:pPr>
            <a:r>
              <a:rPr lang="en-US" sz="3000" dirty="0" err="1" smtClean="0">
                <a:solidFill>
                  <a:schemeClr val="accent1">
                    <a:lumMod val="50000"/>
                  </a:schemeClr>
                </a:solidFill>
              </a:rPr>
              <a:t>Vigenere</a:t>
            </a:r>
            <a:endParaRPr lang="en-US" sz="3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3000" dirty="0" smtClean="0">
                <a:solidFill>
                  <a:schemeClr val="accent1">
                    <a:lumMod val="50000"/>
                  </a:schemeClr>
                </a:solidFill>
              </a:rPr>
              <a:t>DES</a:t>
            </a:r>
          </a:p>
          <a:p>
            <a:pPr>
              <a:buFont typeface="Wingdings" pitchFamily="2" charset="2"/>
              <a:buChar char="Ø"/>
            </a:pPr>
            <a:r>
              <a:rPr lang="en-US" sz="3000" dirty="0" smtClean="0">
                <a:solidFill>
                  <a:schemeClr val="accent1">
                    <a:lumMod val="50000"/>
                  </a:schemeClr>
                </a:solidFill>
              </a:rPr>
              <a:t>AES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609600"/>
            <a:ext cx="8229600" cy="518935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35083" y="1600200"/>
            <a:ext cx="7873834" cy="452596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40864" y="152400"/>
            <a:ext cx="7262271" cy="59737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457200"/>
            <a:ext cx="8229600" cy="5494251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94480" y="381000"/>
            <a:ext cx="7555039" cy="57451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218" y="1679862"/>
            <a:ext cx="6035563" cy="4366639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304800"/>
            <a:ext cx="8229600" cy="5811234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52186" y="457200"/>
            <a:ext cx="7239628" cy="5132061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77</Words>
  <Application>Microsoft Office PowerPoint</Application>
  <PresentationFormat>On-screen Show (4:3)</PresentationFormat>
  <Paragraphs>45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Advanced Encryption Standard AES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Algorithms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Encryption Standard AES </dc:title>
  <dc:creator>Reham</dc:creator>
  <cp:lastModifiedBy>Reham</cp:lastModifiedBy>
  <cp:revision>7</cp:revision>
  <dcterms:created xsi:type="dcterms:W3CDTF">2006-08-16T00:00:00Z</dcterms:created>
  <dcterms:modified xsi:type="dcterms:W3CDTF">2021-05-31T00:02:10Z</dcterms:modified>
</cp:coreProperties>
</file>