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94" r:id="rId2"/>
    <p:sldId id="295" r:id="rId3"/>
    <p:sldId id="296" r:id="rId4"/>
    <p:sldId id="256" r:id="rId5"/>
    <p:sldId id="257" r:id="rId6"/>
    <p:sldId id="259" r:id="rId7"/>
    <p:sldId id="260" r:id="rId8"/>
    <p:sldId id="261" r:id="rId9"/>
    <p:sldId id="263" r:id="rId10"/>
    <p:sldId id="262" r:id="rId11"/>
    <p:sldId id="298" r:id="rId12"/>
    <p:sldId id="299" r:id="rId13"/>
    <p:sldId id="297" r:id="rId14"/>
    <p:sldId id="300" r:id="rId15"/>
    <p:sldId id="301" r:id="rId16"/>
    <p:sldId id="314" r:id="rId17"/>
    <p:sldId id="302" r:id="rId18"/>
    <p:sldId id="303" r:id="rId19"/>
    <p:sldId id="304" r:id="rId20"/>
    <p:sldId id="305" r:id="rId21"/>
    <p:sldId id="306" r:id="rId22"/>
    <p:sldId id="308" r:id="rId23"/>
    <p:sldId id="307" r:id="rId24"/>
    <p:sldId id="309" r:id="rId25"/>
    <p:sldId id="310" r:id="rId26"/>
    <p:sldId id="311" r:id="rId27"/>
    <p:sldId id="312" r:id="rId28"/>
    <p:sldId id="313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74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58E87-A74B-4EB7-9B3C-2B82F43AF4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50ED2-A331-45DA-9575-0449501A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Sl</a:t>
            </a:r>
            <a:r>
              <a:rPr lang="ar-EG" dirty="0"/>
              <a:t>  دي هي </a:t>
            </a:r>
            <a:r>
              <a:rPr lang="en-US" dirty="0"/>
              <a:t>state </a:t>
            </a:r>
            <a:r>
              <a:rPr lang="en-US" dirty="0" err="1"/>
              <a:t>liste</a:t>
            </a:r>
            <a:r>
              <a:rPr lang="ar-EG" dirty="0"/>
              <a:t> بخزن فيها كل </a:t>
            </a:r>
            <a:r>
              <a:rPr lang="en-US" dirty="0"/>
              <a:t>state </a:t>
            </a:r>
            <a:r>
              <a:rPr lang="ar-EG" dirty="0"/>
              <a:t>اللي بمر بيها</a:t>
            </a:r>
          </a:p>
          <a:p>
            <a:pPr algn="r" rtl="1"/>
            <a:r>
              <a:rPr lang="en-US" dirty="0"/>
              <a:t>NSL </a:t>
            </a:r>
            <a:r>
              <a:rPr lang="ar-EG" dirty="0"/>
              <a:t> بخزن فيها ال </a:t>
            </a:r>
            <a:r>
              <a:rPr lang="en-US" dirty="0"/>
              <a:t>children </a:t>
            </a:r>
            <a:r>
              <a:rPr lang="ar-EG" dirty="0"/>
              <a:t> بتاع </a:t>
            </a:r>
            <a:r>
              <a:rPr lang="ar-EG" dirty="0" err="1"/>
              <a:t>النود</a:t>
            </a:r>
            <a:r>
              <a:rPr lang="ar-EG" dirty="0"/>
              <a:t> الفرق بينه وبين </a:t>
            </a:r>
            <a:r>
              <a:rPr lang="en-US" dirty="0"/>
              <a:t>open </a:t>
            </a:r>
            <a:r>
              <a:rPr lang="ar-EG" dirty="0"/>
              <a:t> ان مش </a:t>
            </a:r>
            <a:r>
              <a:rPr lang="ar-EG" dirty="0" err="1"/>
              <a:t>بشيل</a:t>
            </a:r>
            <a:r>
              <a:rPr lang="ar-EG" dirty="0"/>
              <a:t> العنصر هنا</a:t>
            </a:r>
          </a:p>
          <a:p>
            <a:pPr algn="r" rtl="1"/>
            <a:r>
              <a:rPr lang="en-US" dirty="0"/>
              <a:t>DE</a:t>
            </a:r>
            <a:r>
              <a:rPr lang="ar-EG" dirty="0"/>
              <a:t> بحط فيها العناصر اللي مش ليها </a:t>
            </a:r>
            <a:r>
              <a:rPr lang="en-US" dirty="0"/>
              <a:t>childe</a:t>
            </a:r>
            <a:r>
              <a:rPr lang="ar-EG" dirty="0"/>
              <a:t> او بمر عليها اكتر من مره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0ED2-A331-45DA-9575-0449501A3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17904C-F363-40D4-BAF2-89C458315604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4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8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3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4C3A-F926-4CF8-B449-F88A6D3C84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816D-D59C-43FB-8C23-0745C6FB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23CB02-DA5B-423E-ABBD-C5F36382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05492"/>
            <a:ext cx="51054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BB27D15-B73A-44BF-BA1D-8A847D0D9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39" y="5004706"/>
            <a:ext cx="10119632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GB" sz="2800"/>
              <a:t>	</a:t>
            </a:r>
            <a:r>
              <a:rPr lang="en-GB" sz="3000">
                <a:effectLst>
                  <a:outerShdw blurRad="38100" dist="38100" dir="2700000" algn="tl">
                    <a:srgbClr val="000000"/>
                  </a:outerShdw>
                </a:effectLst>
              </a:rPr>
              <a:t>Assume that we first observe evidence </a:t>
            </a:r>
            <a:r>
              <a:rPr lang="en-GB" sz="3000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GB" sz="3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GB" sz="3000">
                <a:effectLst>
                  <a:outerShdw blurRad="38100" dist="38100" dir="2700000" algn="tl">
                    <a:srgbClr val="000000"/>
                  </a:outerShdw>
                </a:effectLst>
              </a:rPr>
              <a:t>. The expert system computes the posterior probabilities for all hypotheses as</a:t>
            </a:r>
            <a:endParaRPr lang="en-US" sz="3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3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4AC50B0-A5EA-4207-98CB-1F20CF4EB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39354"/>
              </p:ext>
            </p:extLst>
          </p:nvPr>
        </p:nvGraphicFramePr>
        <p:xfrm>
          <a:off x="266363" y="87088"/>
          <a:ext cx="5503066" cy="674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19">
                  <a:extLst>
                    <a:ext uri="{9D8B030D-6E8A-4147-A177-3AD203B41FA5}">
                      <a16:colId xmlns="" xmlns:a16="http://schemas.microsoft.com/office/drawing/2014/main" val="686763124"/>
                    </a:ext>
                  </a:extLst>
                </a:gridCol>
                <a:gridCol w="641593">
                  <a:extLst>
                    <a:ext uri="{9D8B030D-6E8A-4147-A177-3AD203B41FA5}">
                      <a16:colId xmlns="" xmlns:a16="http://schemas.microsoft.com/office/drawing/2014/main" val="2296027773"/>
                    </a:ext>
                  </a:extLst>
                </a:gridCol>
                <a:gridCol w="1135874">
                  <a:extLst>
                    <a:ext uri="{9D8B030D-6E8A-4147-A177-3AD203B41FA5}">
                      <a16:colId xmlns="" xmlns:a16="http://schemas.microsoft.com/office/drawing/2014/main" val="2600377619"/>
                    </a:ext>
                  </a:extLst>
                </a:gridCol>
                <a:gridCol w="1475464">
                  <a:extLst>
                    <a:ext uri="{9D8B030D-6E8A-4147-A177-3AD203B41FA5}">
                      <a16:colId xmlns="" xmlns:a16="http://schemas.microsoft.com/office/drawing/2014/main" val="1173286404"/>
                    </a:ext>
                  </a:extLst>
                </a:gridCol>
                <a:gridCol w="1023616">
                  <a:extLst>
                    <a:ext uri="{9D8B030D-6E8A-4147-A177-3AD203B41FA5}">
                      <a16:colId xmlns="" xmlns:a16="http://schemas.microsoft.com/office/drawing/2014/main" val="818611483"/>
                    </a:ext>
                  </a:extLst>
                </a:gridCol>
              </a:tblGrid>
              <a:tr h="3968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978598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9682272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8425072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8076615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2758715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5916531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9228709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4109036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9165768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9985237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8762122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7871925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4501809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2121099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7166704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80516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982682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4985D30-2E95-4944-8215-32F823BB5B09}"/>
              </a:ext>
            </a:extLst>
          </p:cNvPr>
          <p:cNvGrpSpPr/>
          <p:nvPr/>
        </p:nvGrpSpPr>
        <p:grpSpPr>
          <a:xfrm>
            <a:off x="5989631" y="595647"/>
            <a:ext cx="6084948" cy="4725490"/>
            <a:chOff x="660832" y="1596857"/>
            <a:chExt cx="7056153" cy="472549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E1F1D077-1188-44C2-845C-937AAB7E0A33}"/>
                </a:ext>
              </a:extLst>
            </p:cNvPr>
            <p:cNvSpPr/>
            <p:nvPr/>
          </p:nvSpPr>
          <p:spPr>
            <a:xfrm>
              <a:off x="5334000" y="1596857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C03552E-D0DC-4E2C-99E4-25F2612B943C}"/>
                </a:ext>
              </a:extLst>
            </p:cNvPr>
            <p:cNvSpPr/>
            <p:nvPr/>
          </p:nvSpPr>
          <p:spPr>
            <a:xfrm>
              <a:off x="3460411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1C97ECE-D16C-4CB3-BA9E-950FE65FC4B2}"/>
                </a:ext>
              </a:extLst>
            </p:cNvPr>
            <p:cNvSpPr/>
            <p:nvPr/>
          </p:nvSpPr>
          <p:spPr>
            <a:xfrm>
              <a:off x="5278582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774CCB4-2284-43C8-B3C8-6DE1C3C31166}"/>
                </a:ext>
              </a:extLst>
            </p:cNvPr>
            <p:cNvSpPr/>
            <p:nvPr/>
          </p:nvSpPr>
          <p:spPr>
            <a:xfrm>
              <a:off x="7010403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A1094DBF-57C3-404A-8254-0479D0C6C5A6}"/>
                </a:ext>
              </a:extLst>
            </p:cNvPr>
            <p:cNvSpPr/>
            <p:nvPr/>
          </p:nvSpPr>
          <p:spPr>
            <a:xfrm>
              <a:off x="1820649" y="4431782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28E2A45-0DAD-4778-A32E-87658AC6C5F6}"/>
                </a:ext>
              </a:extLst>
            </p:cNvPr>
            <p:cNvSpPr/>
            <p:nvPr/>
          </p:nvSpPr>
          <p:spPr>
            <a:xfrm>
              <a:off x="4298285" y="4489567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D0A8466-39F4-4BC3-8664-5D66AAB811C3}"/>
                </a:ext>
              </a:extLst>
            </p:cNvPr>
            <p:cNvSpPr/>
            <p:nvPr/>
          </p:nvSpPr>
          <p:spPr>
            <a:xfrm>
              <a:off x="6650011" y="4462802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3CD2354-3035-4F57-9827-48C779AA5946}"/>
                </a:ext>
              </a:extLst>
            </p:cNvPr>
            <p:cNvSpPr/>
            <p:nvPr/>
          </p:nvSpPr>
          <p:spPr>
            <a:xfrm>
              <a:off x="660832" y="5716211"/>
              <a:ext cx="706583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AB855FAA-92DD-4144-9742-C94598339951}"/>
                </a:ext>
              </a:extLst>
            </p:cNvPr>
            <p:cNvSpPr/>
            <p:nvPr/>
          </p:nvSpPr>
          <p:spPr>
            <a:xfrm>
              <a:off x="5300002" y="5788946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J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7753E1D-438B-46A2-9203-C94BF4968809}"/>
                </a:ext>
              </a:extLst>
            </p:cNvPr>
            <p:cNvSpPr/>
            <p:nvPr/>
          </p:nvSpPr>
          <p:spPr>
            <a:xfrm>
              <a:off x="2764914" y="5788946"/>
              <a:ext cx="706581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7507423B-F3C5-47DD-AE70-5BACDC0412E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5658508" y="2095621"/>
              <a:ext cx="28784" cy="10839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0ED799F7-2F56-4BD7-90B4-D7C4C0050BD7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flipH="1">
              <a:off x="3813702" y="2095621"/>
              <a:ext cx="1873589" cy="10839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24BEE69B-4856-4EE7-B3EE-99FFBD97F858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5687292" y="2095621"/>
              <a:ext cx="1676403" cy="10839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9962048E-7658-46DC-814F-29EA3FE8D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6529" y="3657030"/>
              <a:ext cx="1124952" cy="755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F787A43-E238-495D-A18A-6B58F443C34E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3813702" y="3678382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B777F4D9-F273-4ACD-95A8-0F3C0894EAF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4651576" y="3657030"/>
              <a:ext cx="980298" cy="83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DAF4C515-F0DD-43D1-81C3-DFD4A040A068}"/>
                </a:ext>
              </a:extLst>
            </p:cNvPr>
            <p:cNvCxnSpPr>
              <a:cxnSpLocks/>
            </p:cNvCxnSpPr>
            <p:nvPr/>
          </p:nvCxnSpPr>
          <p:spPr>
            <a:xfrm>
              <a:off x="5631873" y="3657030"/>
              <a:ext cx="1212782" cy="7731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5000B321-88A7-49CE-AA2B-C851EEBE66E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1014124" y="4946817"/>
              <a:ext cx="905862" cy="769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AF75E390-377C-4281-BCAA-743D6B694911}"/>
                </a:ext>
              </a:extLst>
            </p:cNvPr>
            <p:cNvCxnSpPr/>
            <p:nvPr/>
          </p:nvCxnSpPr>
          <p:spPr>
            <a:xfrm>
              <a:off x="2332095" y="4961566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1CE75ADF-1785-485E-9064-1602F65B56AD}"/>
                </a:ext>
              </a:extLst>
            </p:cNvPr>
            <p:cNvCxnSpPr/>
            <p:nvPr/>
          </p:nvCxnSpPr>
          <p:spPr>
            <a:xfrm>
              <a:off x="4750496" y="4946817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3318809-2E2B-46A7-BB41-8EB1029DBB65}"/>
              </a:ext>
            </a:extLst>
          </p:cNvPr>
          <p:cNvSpPr txBox="1"/>
          <p:nvPr/>
        </p:nvSpPr>
        <p:spPr>
          <a:xfrm>
            <a:off x="754602" y="42523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968F357-8E9A-441F-AC26-145CD087A41D}"/>
              </a:ext>
            </a:extLst>
          </p:cNvPr>
          <p:cNvSpPr txBox="1"/>
          <p:nvPr/>
        </p:nvSpPr>
        <p:spPr>
          <a:xfrm>
            <a:off x="1635114" y="43288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2B41D95-9C26-40CC-858C-4D9AC3A57FB2}"/>
              </a:ext>
            </a:extLst>
          </p:cNvPr>
          <p:cNvSpPr txBox="1"/>
          <p:nvPr/>
        </p:nvSpPr>
        <p:spPr>
          <a:xfrm>
            <a:off x="2343335" y="457890"/>
            <a:ext cx="49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[A]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E10FB31-9278-49A8-827B-769DD49BA4E6}"/>
              </a:ext>
            </a:extLst>
          </p:cNvPr>
          <p:cNvSpPr txBox="1"/>
          <p:nvPr/>
        </p:nvSpPr>
        <p:spPr>
          <a:xfrm>
            <a:off x="4955949" y="457890"/>
            <a:ext cx="38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[]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725EA10-6E91-4547-96F2-CE8E02B58085}"/>
              </a:ext>
            </a:extLst>
          </p:cNvPr>
          <p:cNvSpPr txBox="1"/>
          <p:nvPr/>
        </p:nvSpPr>
        <p:spPr>
          <a:xfrm>
            <a:off x="754602" y="849706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1710FE1-E4A4-4877-8F0B-CF4F781FA573}"/>
              </a:ext>
            </a:extLst>
          </p:cNvPr>
          <p:cNvSpPr txBox="1"/>
          <p:nvPr/>
        </p:nvSpPr>
        <p:spPr>
          <a:xfrm>
            <a:off x="1635114" y="849706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41EC5DA-7A4A-417A-8AB8-DFDAC9A952D9}"/>
              </a:ext>
            </a:extLst>
          </p:cNvPr>
          <p:cNvSpPr txBox="1"/>
          <p:nvPr/>
        </p:nvSpPr>
        <p:spPr>
          <a:xfrm>
            <a:off x="754602" y="126545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BA19968-C0DF-44B7-8D25-B13E1210C7C2}"/>
              </a:ext>
            </a:extLst>
          </p:cNvPr>
          <p:cNvSpPr txBox="1"/>
          <p:nvPr/>
        </p:nvSpPr>
        <p:spPr>
          <a:xfrm>
            <a:off x="1618469" y="126545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CD3E012-99E0-4AF3-B2DD-52457C2E3107}"/>
              </a:ext>
            </a:extLst>
          </p:cNvPr>
          <p:cNvSpPr txBox="1"/>
          <p:nvPr/>
        </p:nvSpPr>
        <p:spPr>
          <a:xfrm>
            <a:off x="754602" y="1656294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42B1C8B-07DF-41A2-96B2-C214180DBE2D}"/>
              </a:ext>
            </a:extLst>
          </p:cNvPr>
          <p:cNvSpPr txBox="1"/>
          <p:nvPr/>
        </p:nvSpPr>
        <p:spPr>
          <a:xfrm>
            <a:off x="1635114" y="166556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CC893C-6E0D-442F-ACF9-5ACFDC65396A}"/>
              </a:ext>
            </a:extLst>
          </p:cNvPr>
          <p:cNvSpPr txBox="1"/>
          <p:nvPr/>
        </p:nvSpPr>
        <p:spPr>
          <a:xfrm>
            <a:off x="754602" y="2447246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B06E076-3E37-460E-8758-CF96D259F299}"/>
              </a:ext>
            </a:extLst>
          </p:cNvPr>
          <p:cNvSpPr txBox="1"/>
          <p:nvPr/>
        </p:nvSpPr>
        <p:spPr>
          <a:xfrm>
            <a:off x="754602" y="366247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F79E825-0E83-4260-8139-2A57717DEFAC}"/>
              </a:ext>
            </a:extLst>
          </p:cNvPr>
          <p:cNvSpPr txBox="1"/>
          <p:nvPr/>
        </p:nvSpPr>
        <p:spPr>
          <a:xfrm>
            <a:off x="754602" y="4066521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1DFAF35-0123-44CE-8E4E-C306BA298DF3}"/>
              </a:ext>
            </a:extLst>
          </p:cNvPr>
          <p:cNvSpPr txBox="1"/>
          <p:nvPr/>
        </p:nvSpPr>
        <p:spPr>
          <a:xfrm>
            <a:off x="754602" y="5608184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56EF930-4EBC-4E16-B557-5253E6C56C98}"/>
              </a:ext>
            </a:extLst>
          </p:cNvPr>
          <p:cNvSpPr txBox="1"/>
          <p:nvPr/>
        </p:nvSpPr>
        <p:spPr>
          <a:xfrm>
            <a:off x="754602" y="6032658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67F96A8-B6D7-41B8-8E75-6F96C206E93A}"/>
              </a:ext>
            </a:extLst>
          </p:cNvPr>
          <p:cNvSpPr txBox="1"/>
          <p:nvPr/>
        </p:nvSpPr>
        <p:spPr>
          <a:xfrm>
            <a:off x="754602" y="6457890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258B996-2F60-422C-B9B8-5D3ABB1E0953}"/>
              </a:ext>
            </a:extLst>
          </p:cNvPr>
          <p:cNvSpPr txBox="1"/>
          <p:nvPr/>
        </p:nvSpPr>
        <p:spPr>
          <a:xfrm>
            <a:off x="3723984" y="432885"/>
            <a:ext cx="49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[A]</a:t>
            </a:r>
            <a:endParaRPr 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82EA621-6862-408F-AE12-8E0BC36083A5}"/>
              </a:ext>
            </a:extLst>
          </p:cNvPr>
          <p:cNvSpPr txBox="1"/>
          <p:nvPr/>
        </p:nvSpPr>
        <p:spPr>
          <a:xfrm>
            <a:off x="3528038" y="865342"/>
            <a:ext cx="110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[BCDA]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DA15A92-E69D-4A3D-9A36-21097B99A86E}"/>
              </a:ext>
            </a:extLst>
          </p:cNvPr>
          <p:cNvSpPr txBox="1"/>
          <p:nvPr/>
        </p:nvSpPr>
        <p:spPr>
          <a:xfrm>
            <a:off x="2343335" y="865342"/>
            <a:ext cx="75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[BA]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8555BEE5-6EBA-4E5F-9BEF-15CC46ED7284}"/>
              </a:ext>
            </a:extLst>
          </p:cNvPr>
          <p:cNvSpPr txBox="1"/>
          <p:nvPr/>
        </p:nvSpPr>
        <p:spPr>
          <a:xfrm>
            <a:off x="4955949" y="865342"/>
            <a:ext cx="38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[]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69B076F-C626-434B-BDB2-A7E51EF22AF0}"/>
              </a:ext>
            </a:extLst>
          </p:cNvPr>
          <p:cNvSpPr txBox="1"/>
          <p:nvPr/>
        </p:nvSpPr>
        <p:spPr>
          <a:xfrm>
            <a:off x="3372352" y="1283758"/>
            <a:ext cx="126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[EFBCDA]</a:t>
            </a:r>
            <a:endParaRPr 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AF2F7B-7CC0-41BF-9A6A-8830766CD765}"/>
              </a:ext>
            </a:extLst>
          </p:cNvPr>
          <p:cNvSpPr txBox="1"/>
          <p:nvPr/>
        </p:nvSpPr>
        <p:spPr>
          <a:xfrm>
            <a:off x="2343335" y="1269546"/>
            <a:ext cx="75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[EBA]</a:t>
            </a:r>
            <a:endParaRPr 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C35821CA-B5A8-4A07-817C-0E4873C20B48}"/>
              </a:ext>
            </a:extLst>
          </p:cNvPr>
          <p:cNvSpPr txBox="1"/>
          <p:nvPr/>
        </p:nvSpPr>
        <p:spPr>
          <a:xfrm>
            <a:off x="4955949" y="1283758"/>
            <a:ext cx="38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[]</a:t>
            </a:r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C31190C-5E8D-4AD8-A078-C95E2498E2F1}"/>
              </a:ext>
            </a:extLst>
          </p:cNvPr>
          <p:cNvSpPr txBox="1"/>
          <p:nvPr/>
        </p:nvSpPr>
        <p:spPr>
          <a:xfrm>
            <a:off x="3372351" y="1611249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[HIEFBCDA]</a:t>
            </a:r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21BE19A-6997-47C9-ABC9-B34E1BB3577E}"/>
              </a:ext>
            </a:extLst>
          </p:cNvPr>
          <p:cNvSpPr txBox="1"/>
          <p:nvPr/>
        </p:nvSpPr>
        <p:spPr>
          <a:xfrm>
            <a:off x="2189040" y="1640178"/>
            <a:ext cx="91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[HEBA]</a:t>
            </a:r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BD1CB60-BB74-401E-930C-BE3EB8BACBC6}"/>
              </a:ext>
            </a:extLst>
          </p:cNvPr>
          <p:cNvSpPr txBox="1"/>
          <p:nvPr/>
        </p:nvSpPr>
        <p:spPr>
          <a:xfrm>
            <a:off x="4955949" y="1643877"/>
            <a:ext cx="38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[]</a:t>
            </a:r>
            <a:endParaRPr 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6C27C656-BC2A-469C-A553-C62C10609FAB}"/>
              </a:ext>
            </a:extLst>
          </p:cNvPr>
          <p:cNvSpPr txBox="1"/>
          <p:nvPr/>
        </p:nvSpPr>
        <p:spPr>
          <a:xfrm>
            <a:off x="4955948" y="2040288"/>
            <a:ext cx="52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[H]</a:t>
            </a:r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B52D169-D67F-462B-B722-028C25CA29E3}"/>
              </a:ext>
            </a:extLst>
          </p:cNvPr>
          <p:cNvSpPr txBox="1"/>
          <p:nvPr/>
        </p:nvSpPr>
        <p:spPr>
          <a:xfrm>
            <a:off x="3372351" y="2047136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[IEFBCDA]</a:t>
            </a:r>
            <a:endParaRPr 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736D866-1567-4DA4-8909-956A922220FE}"/>
              </a:ext>
            </a:extLst>
          </p:cNvPr>
          <p:cNvSpPr txBox="1"/>
          <p:nvPr/>
        </p:nvSpPr>
        <p:spPr>
          <a:xfrm>
            <a:off x="2189040" y="2032339"/>
            <a:ext cx="91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[EBA]</a:t>
            </a:r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8B95C2E-E6A5-4D9F-85AE-32836B43CBF4}"/>
              </a:ext>
            </a:extLst>
          </p:cNvPr>
          <p:cNvSpPr txBox="1"/>
          <p:nvPr/>
        </p:nvSpPr>
        <p:spPr>
          <a:xfrm>
            <a:off x="1635114" y="2081308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1B25229-3619-43FC-84DC-2685255C7155}"/>
              </a:ext>
            </a:extLst>
          </p:cNvPr>
          <p:cNvSpPr txBox="1"/>
          <p:nvPr/>
        </p:nvSpPr>
        <p:spPr>
          <a:xfrm>
            <a:off x="1635114" y="249652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endParaRPr lang="en-US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008D64C2-DD18-48FF-BFAF-34E9349B4A3E}"/>
              </a:ext>
            </a:extLst>
          </p:cNvPr>
          <p:cNvSpPr txBox="1"/>
          <p:nvPr/>
        </p:nvSpPr>
        <p:spPr>
          <a:xfrm>
            <a:off x="2189040" y="2412918"/>
            <a:ext cx="91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[IEBA]</a:t>
            </a:r>
            <a:endParaRPr lang="en-US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983B03FD-0BDF-4BA7-A474-295C6024C7DA}"/>
              </a:ext>
            </a:extLst>
          </p:cNvPr>
          <p:cNvSpPr txBox="1"/>
          <p:nvPr/>
        </p:nvSpPr>
        <p:spPr>
          <a:xfrm>
            <a:off x="3372351" y="2440398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[IEFBCDA]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B1CFA642-8099-45AE-9E9F-5A0750DF0FA9}"/>
              </a:ext>
            </a:extLst>
          </p:cNvPr>
          <p:cNvSpPr txBox="1"/>
          <p:nvPr/>
        </p:nvSpPr>
        <p:spPr>
          <a:xfrm>
            <a:off x="4955948" y="2464006"/>
            <a:ext cx="52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[H]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223F6323-E74B-460C-9F5A-DFDD307AC41E}"/>
              </a:ext>
            </a:extLst>
          </p:cNvPr>
          <p:cNvSpPr txBox="1"/>
          <p:nvPr/>
        </p:nvSpPr>
        <p:spPr>
          <a:xfrm>
            <a:off x="4955948" y="2843479"/>
            <a:ext cx="71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[IH]</a:t>
            </a:r>
            <a:endParaRPr 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A4C5C12-85CF-409A-9B6B-35CE737D0F15}"/>
              </a:ext>
            </a:extLst>
          </p:cNvPr>
          <p:cNvSpPr txBox="1"/>
          <p:nvPr/>
        </p:nvSpPr>
        <p:spPr>
          <a:xfrm>
            <a:off x="3372351" y="2832997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[EFBCDA]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E480DAE-23AC-41F4-B286-BE4B03ED5A4F}"/>
              </a:ext>
            </a:extLst>
          </p:cNvPr>
          <p:cNvSpPr txBox="1"/>
          <p:nvPr/>
        </p:nvSpPr>
        <p:spPr>
          <a:xfrm>
            <a:off x="2189040" y="2824354"/>
            <a:ext cx="91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[EBA]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E221D3B-97EF-45AC-8B19-B8F727892E3D}"/>
              </a:ext>
            </a:extLst>
          </p:cNvPr>
          <p:cNvSpPr txBox="1"/>
          <p:nvPr/>
        </p:nvSpPr>
        <p:spPr>
          <a:xfrm>
            <a:off x="1635114" y="2884380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0504B99-168D-41DB-80D1-2666BC059F3F}"/>
              </a:ext>
            </a:extLst>
          </p:cNvPr>
          <p:cNvSpPr txBox="1"/>
          <p:nvPr/>
        </p:nvSpPr>
        <p:spPr>
          <a:xfrm>
            <a:off x="4955948" y="3246560"/>
            <a:ext cx="71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[EIH]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57A3E43-69AF-4A91-98B0-E4E5287F49AC}"/>
              </a:ext>
            </a:extLst>
          </p:cNvPr>
          <p:cNvSpPr txBox="1"/>
          <p:nvPr/>
        </p:nvSpPr>
        <p:spPr>
          <a:xfrm>
            <a:off x="3480226" y="3233107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[FBCDA]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48B49E82-D67D-4ADE-AC59-3E2E0CC9BA7E}"/>
              </a:ext>
            </a:extLst>
          </p:cNvPr>
          <p:cNvSpPr txBox="1"/>
          <p:nvPr/>
        </p:nvSpPr>
        <p:spPr>
          <a:xfrm>
            <a:off x="2353968" y="3273891"/>
            <a:ext cx="65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[BA]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398C5BD1-5B59-4F4C-B260-A9F8B7DD6017}"/>
              </a:ext>
            </a:extLst>
          </p:cNvPr>
          <p:cNvSpPr txBox="1"/>
          <p:nvPr/>
        </p:nvSpPr>
        <p:spPr>
          <a:xfrm>
            <a:off x="1635114" y="3277338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77C75C17-BA71-4A26-852E-37809E2FB029}"/>
              </a:ext>
            </a:extLst>
          </p:cNvPr>
          <p:cNvSpPr txBox="1"/>
          <p:nvPr/>
        </p:nvSpPr>
        <p:spPr>
          <a:xfrm>
            <a:off x="1635114" y="3693250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8262A92-E079-497C-8908-5D80A8464529}"/>
              </a:ext>
            </a:extLst>
          </p:cNvPr>
          <p:cNvSpPr txBox="1"/>
          <p:nvPr/>
        </p:nvSpPr>
        <p:spPr>
          <a:xfrm>
            <a:off x="2353968" y="3662472"/>
            <a:ext cx="76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[FBA]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12A2E6A-310E-4887-80B1-88A4A2F01510}"/>
              </a:ext>
            </a:extLst>
          </p:cNvPr>
          <p:cNvSpPr txBox="1"/>
          <p:nvPr/>
        </p:nvSpPr>
        <p:spPr>
          <a:xfrm>
            <a:off x="3480226" y="3625706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[FBCDA]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E1B31EDD-ACD3-46BD-87F9-5184D959A4F5}"/>
              </a:ext>
            </a:extLst>
          </p:cNvPr>
          <p:cNvSpPr txBox="1"/>
          <p:nvPr/>
        </p:nvSpPr>
        <p:spPr>
          <a:xfrm>
            <a:off x="4955948" y="3662472"/>
            <a:ext cx="71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[EIH]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A75E61A4-47F9-4AF4-B582-7FEB89B43B32}"/>
              </a:ext>
            </a:extLst>
          </p:cNvPr>
          <p:cNvSpPr txBox="1"/>
          <p:nvPr/>
        </p:nvSpPr>
        <p:spPr>
          <a:xfrm>
            <a:off x="3480226" y="4017070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[JFBCDA]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0291E70-B634-4497-8842-415153AC6532}"/>
              </a:ext>
            </a:extLst>
          </p:cNvPr>
          <p:cNvSpPr txBox="1"/>
          <p:nvPr/>
        </p:nvSpPr>
        <p:spPr>
          <a:xfrm>
            <a:off x="2208666" y="4032135"/>
            <a:ext cx="91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[JFBA]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0EA979DA-7FD9-4F21-8E6B-1478904B7286}"/>
              </a:ext>
            </a:extLst>
          </p:cNvPr>
          <p:cNvSpPr txBox="1"/>
          <p:nvPr/>
        </p:nvSpPr>
        <p:spPr>
          <a:xfrm>
            <a:off x="1635114" y="4108755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C00FD106-2CBE-4C37-AC94-B74768156970}"/>
              </a:ext>
            </a:extLst>
          </p:cNvPr>
          <p:cNvSpPr txBox="1"/>
          <p:nvPr/>
        </p:nvSpPr>
        <p:spPr>
          <a:xfrm>
            <a:off x="4955948" y="4040617"/>
            <a:ext cx="71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[EIH]</a:t>
            </a:r>
            <a:endParaRPr lang="en-US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21CDC04-FD3F-4572-BD88-1547340C8FA1}"/>
              </a:ext>
            </a:extLst>
          </p:cNvPr>
          <p:cNvSpPr txBox="1"/>
          <p:nvPr/>
        </p:nvSpPr>
        <p:spPr>
          <a:xfrm>
            <a:off x="4855032" y="4432245"/>
            <a:ext cx="81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[JEIH]</a:t>
            </a:r>
            <a:endParaRPr lang="en-US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37043956-5ABD-4D18-B395-7A945046C739}"/>
              </a:ext>
            </a:extLst>
          </p:cNvPr>
          <p:cNvSpPr txBox="1"/>
          <p:nvPr/>
        </p:nvSpPr>
        <p:spPr>
          <a:xfrm>
            <a:off x="3480226" y="4441039"/>
            <a:ext cx="142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[FBCDA]</a:t>
            </a:r>
            <a:endParaRPr lang="en-US" sz="1600" dirty="0"/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0B963B7-8D14-4C62-AC82-129CD97B1549}"/>
              </a:ext>
            </a:extLst>
          </p:cNvPr>
          <p:cNvSpPr txBox="1"/>
          <p:nvPr/>
        </p:nvSpPr>
        <p:spPr>
          <a:xfrm>
            <a:off x="2208666" y="4416536"/>
            <a:ext cx="91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[FBA]</a:t>
            </a:r>
            <a:endParaRPr lang="en-US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3D5FEDF-D371-4F55-99B7-69FD400042F1}"/>
              </a:ext>
            </a:extLst>
          </p:cNvPr>
          <p:cNvSpPr txBox="1"/>
          <p:nvPr/>
        </p:nvSpPr>
        <p:spPr>
          <a:xfrm>
            <a:off x="1641672" y="4489661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B72C811-0A81-4584-AC79-C399FDD85EB3}"/>
              </a:ext>
            </a:extLst>
          </p:cNvPr>
          <p:cNvSpPr txBox="1"/>
          <p:nvPr/>
        </p:nvSpPr>
        <p:spPr>
          <a:xfrm>
            <a:off x="4784483" y="4835262"/>
            <a:ext cx="89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[FJEIH]</a:t>
            </a:r>
            <a:endParaRPr lang="en-US" sz="1600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00FAF9A-98F6-4F4D-92F6-9C592800F86E}"/>
              </a:ext>
            </a:extLst>
          </p:cNvPr>
          <p:cNvSpPr txBox="1"/>
          <p:nvPr/>
        </p:nvSpPr>
        <p:spPr>
          <a:xfrm>
            <a:off x="3578200" y="4854122"/>
            <a:ext cx="100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[BCDA]</a:t>
            </a:r>
            <a:endParaRPr lang="en-US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D2F91664-7844-41C8-AA45-D023CE77322F}"/>
              </a:ext>
            </a:extLst>
          </p:cNvPr>
          <p:cNvSpPr txBox="1"/>
          <p:nvPr/>
        </p:nvSpPr>
        <p:spPr>
          <a:xfrm>
            <a:off x="2291443" y="4861845"/>
            <a:ext cx="74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[BA]</a:t>
            </a:r>
            <a:endParaRPr lang="en-US" sz="16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15943695-8A60-40B1-94E1-9386748093C7}"/>
              </a:ext>
            </a:extLst>
          </p:cNvPr>
          <p:cNvSpPr txBox="1"/>
          <p:nvPr/>
        </p:nvSpPr>
        <p:spPr>
          <a:xfrm>
            <a:off x="1641672" y="4892623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11F1E381-DBE4-41E4-BE3E-438513886BC8}"/>
              </a:ext>
            </a:extLst>
          </p:cNvPr>
          <p:cNvSpPr txBox="1"/>
          <p:nvPr/>
        </p:nvSpPr>
        <p:spPr>
          <a:xfrm>
            <a:off x="4784483" y="5246751"/>
            <a:ext cx="98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[BJEIH]</a:t>
            </a:r>
            <a:endParaRPr 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3C027835-3717-476D-84CD-99C2BD0D82DE}"/>
              </a:ext>
            </a:extLst>
          </p:cNvPr>
          <p:cNvSpPr txBox="1"/>
          <p:nvPr/>
        </p:nvSpPr>
        <p:spPr>
          <a:xfrm>
            <a:off x="3578200" y="5249890"/>
            <a:ext cx="100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[CDA]</a:t>
            </a:r>
            <a:endParaRPr lang="en-US" sz="1600" dirty="0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A400883-D831-40D5-9127-A7F880DD3B71}"/>
              </a:ext>
            </a:extLst>
          </p:cNvPr>
          <p:cNvSpPr txBox="1"/>
          <p:nvPr/>
        </p:nvSpPr>
        <p:spPr>
          <a:xfrm>
            <a:off x="2291443" y="5243183"/>
            <a:ext cx="74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[A]</a:t>
            </a:r>
            <a:endParaRPr lang="en-US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A9F6AC1E-C080-4418-A546-0AD842F4C9A8}"/>
              </a:ext>
            </a:extLst>
          </p:cNvPr>
          <p:cNvSpPr txBox="1"/>
          <p:nvPr/>
        </p:nvSpPr>
        <p:spPr>
          <a:xfrm>
            <a:off x="1641672" y="5306594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C52DF4BC-8BF7-4D4A-8F83-3A49F6A29E36}"/>
              </a:ext>
            </a:extLst>
          </p:cNvPr>
          <p:cNvSpPr txBox="1"/>
          <p:nvPr/>
        </p:nvSpPr>
        <p:spPr>
          <a:xfrm>
            <a:off x="1641672" y="5643293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DB289E2A-38E9-4CB2-BFDE-E1B205D7C466}"/>
              </a:ext>
            </a:extLst>
          </p:cNvPr>
          <p:cNvSpPr txBox="1"/>
          <p:nvPr/>
        </p:nvSpPr>
        <p:spPr>
          <a:xfrm>
            <a:off x="2291443" y="5643293"/>
            <a:ext cx="74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[CA]</a:t>
            </a:r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09D7AC40-32D0-4E3F-B593-72AEFDF27354}"/>
              </a:ext>
            </a:extLst>
          </p:cNvPr>
          <p:cNvSpPr txBox="1"/>
          <p:nvPr/>
        </p:nvSpPr>
        <p:spPr>
          <a:xfrm>
            <a:off x="3578200" y="5641357"/>
            <a:ext cx="100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[CDA]</a:t>
            </a:r>
            <a:endParaRPr lang="en-US" sz="16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C55E41B-214A-416F-AB5A-46D7A2A485B0}"/>
              </a:ext>
            </a:extLst>
          </p:cNvPr>
          <p:cNvSpPr txBox="1"/>
          <p:nvPr/>
        </p:nvSpPr>
        <p:spPr>
          <a:xfrm>
            <a:off x="4784483" y="5607191"/>
            <a:ext cx="98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[BJEIH]</a:t>
            </a:r>
            <a:endParaRPr 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E8E57FFF-973D-4D38-BBFD-9F4498FF2A27}"/>
              </a:ext>
            </a:extLst>
          </p:cNvPr>
          <p:cNvSpPr txBox="1"/>
          <p:nvPr/>
        </p:nvSpPr>
        <p:spPr>
          <a:xfrm>
            <a:off x="4784483" y="5998367"/>
            <a:ext cx="98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[BJEIH]</a:t>
            </a:r>
            <a:endParaRPr lang="en-US" sz="1600" dirty="0"/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26873B11-65A9-4978-A435-2FD425EECF4B}"/>
              </a:ext>
            </a:extLst>
          </p:cNvPr>
          <p:cNvSpPr txBox="1"/>
          <p:nvPr/>
        </p:nvSpPr>
        <p:spPr>
          <a:xfrm>
            <a:off x="3578200" y="6057780"/>
            <a:ext cx="100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[GCDA]</a:t>
            </a:r>
            <a:endParaRPr lang="en-US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3F32ABAF-67D2-45E2-99B6-365B814B8DEB}"/>
              </a:ext>
            </a:extLst>
          </p:cNvPr>
          <p:cNvSpPr txBox="1"/>
          <p:nvPr/>
        </p:nvSpPr>
        <p:spPr>
          <a:xfrm>
            <a:off x="2291443" y="6024631"/>
            <a:ext cx="80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[GCA]</a:t>
            </a:r>
            <a:endParaRPr lang="en-US" sz="1600" dirty="0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7249917D-DE8D-43B3-B6D2-9507F6EA0B06}"/>
              </a:ext>
            </a:extLst>
          </p:cNvPr>
          <p:cNvSpPr txBox="1"/>
          <p:nvPr/>
        </p:nvSpPr>
        <p:spPr>
          <a:xfrm>
            <a:off x="1641672" y="6081070"/>
            <a:ext cx="31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5FA7CCA-2AF6-4EF9-819E-D8D77AE41236}"/>
              </a:ext>
            </a:extLst>
          </p:cNvPr>
          <p:cNvSpPr txBox="1"/>
          <p:nvPr/>
        </p:nvSpPr>
        <p:spPr>
          <a:xfrm>
            <a:off x="1933830" y="6469940"/>
            <a:ext cx="325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 is the goal, path = GCA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4" grpId="0"/>
      <p:bldP spid="35" grpId="0"/>
      <p:bldP spid="38" grpId="0"/>
      <p:bldP spid="39" grpId="0"/>
      <p:bldP spid="42" grpId="0"/>
      <p:bldP spid="43" grpId="0"/>
      <p:bldP spid="50" grpId="0"/>
      <p:bldP spid="54" grpId="0"/>
      <p:bldP spid="66" grpId="0"/>
      <p:bldP spid="63" grpId="0"/>
      <p:bldP spid="64" grpId="0"/>
      <p:bldP spid="65" grpId="0"/>
      <p:bldP spid="69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82" grpId="0"/>
      <p:bldP spid="84" grpId="0"/>
      <p:bldP spid="85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>
            <a:extLst>
              <a:ext uri="{FF2B5EF4-FFF2-40B4-BE49-F238E27FC236}">
                <a16:creationId xmlns="" xmlns:a16="http://schemas.microsoft.com/office/drawing/2014/main" id="{FA54DEE0-7A0D-41D2-91EF-C1BF0D06C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28600"/>
            <a:ext cx="11455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Forward chaining</a:t>
            </a:r>
            <a:endParaRPr lang="en-US" sz="36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304800" y="1181100"/>
            <a:ext cx="11582400" cy="48958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645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43266"/>
              </p:ext>
            </p:extLst>
          </p:nvPr>
        </p:nvGraphicFramePr>
        <p:xfrm>
          <a:off x="472018" y="1535114"/>
          <a:ext cx="11332633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icture" r:id="rId3" imgW="6987540" imgH="3558540" progId="Word.Picture.8">
                  <p:embed/>
                </p:oleObj>
              </mc:Choice>
              <mc:Fallback>
                <p:oleObj name="Picture" r:id="rId3" imgW="6987540" imgH="35585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18" y="1535114"/>
                        <a:ext cx="11332633" cy="432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="" xmlns:a16="http://schemas.microsoft.com/office/drawing/2014/main" id="{6A6896B4-9F39-431D-8B78-4D0B7358F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0"/>
            <a:ext cx="111760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Backward chaining</a:t>
            </a:r>
            <a:endParaRPr lang="en-US" sz="36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159000" y="533400"/>
            <a:ext cx="7670800" cy="6000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68612" name="Object 6"/>
          <p:cNvGraphicFramePr>
            <a:graphicFrameLocks noChangeAspect="1"/>
          </p:cNvGraphicFramePr>
          <p:nvPr/>
        </p:nvGraphicFramePr>
        <p:xfrm>
          <a:off x="2495551" y="561975"/>
          <a:ext cx="6972300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3" imgW="6097524" imgH="6937248" progId="Word.Picture.8">
                  <p:embed/>
                </p:oleObj>
              </mc:Choice>
              <mc:Fallback>
                <p:oleObj name="Picture" r:id="rId3" imgW="6097524" imgH="69372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61975"/>
                        <a:ext cx="6972300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2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&#10;F0410_rot.pct                                                  00026BE2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-60325"/>
            <a:ext cx="6370637" cy="70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8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g134_nl.pct                                                   0002692F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85" y="623888"/>
            <a:ext cx="6860116" cy="594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1600" y="50801"/>
            <a:ext cx="1209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The successive stages of </a:t>
            </a:r>
            <a:r>
              <a:rPr lang="en-US" altLang="en-US" sz="2000" b="1"/>
              <a:t>open </a:t>
            </a:r>
            <a:r>
              <a:rPr lang="en-US" altLang="en-US" sz="2000"/>
              <a:t>and </a:t>
            </a:r>
            <a:r>
              <a:rPr lang="en-US" altLang="en-US" sz="2000" b="1"/>
              <a:t>closed </a:t>
            </a:r>
            <a:r>
              <a:rPr lang="en-US" altLang="en-US" sz="2000"/>
              <a:t>that generate this graph are: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872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 rot="-5400000">
            <a:off x="8450527" y="2999036"/>
            <a:ext cx="61960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35100" indent="-143510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Figure 4.11:</a:t>
            </a:r>
            <a:r>
              <a:rPr lang="en-US" altLang="en-US" sz="2400"/>
              <a:t>	</a:t>
            </a:r>
            <a:r>
              <a:rPr lang="en-US" altLang="en-US" sz="2000" b="1"/>
              <a:t>open</a:t>
            </a:r>
            <a:r>
              <a:rPr lang="en-US" altLang="en-US" sz="2000"/>
              <a:t> and </a:t>
            </a:r>
            <a:r>
              <a:rPr lang="en-US" altLang="en-US" sz="2000" b="1"/>
              <a:t>closed</a:t>
            </a:r>
            <a:r>
              <a:rPr lang="en-US" altLang="en-US" sz="2000"/>
              <a:t> as they appear after the third iteration of heuristic search.</a:t>
            </a:r>
            <a:endParaRPr lang="en-US" altLang="en-US" sz="2400"/>
          </a:p>
        </p:txBody>
      </p:sp>
      <p:pic>
        <p:nvPicPr>
          <p:cNvPr id="8195" name="Picture 5" descr="&#10;F0411_rot.pct                                                  00026BE2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304800"/>
            <a:ext cx="1058333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6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576387"/>
            <a:ext cx="94678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14313"/>
            <a:ext cx="823912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0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38125"/>
            <a:ext cx="822007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4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46062"/>
            <a:ext cx="8248650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6F05F86-2694-4B28-9E63-2CFE2306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4" y="2802617"/>
            <a:ext cx="9745436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GB" sz="2800"/>
              <a:t>	</a:t>
            </a: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Thus,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1F672F-B36D-4201-B439-FFE34876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98" y="1075418"/>
            <a:ext cx="7141127" cy="168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064A22-BE60-4DBA-88A8-FE886DBE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056" y="2681968"/>
            <a:ext cx="7196832" cy="91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175D47B-C4B8-41E7-99F2-80054747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54" y="3558268"/>
            <a:ext cx="7150109" cy="90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FE54CA-2BFB-46C2-8A4E-80B2BEC8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02" y="4491718"/>
            <a:ext cx="7159098" cy="90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6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9550"/>
            <a:ext cx="82296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19075"/>
            <a:ext cx="82105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19238"/>
            <a:ext cx="88011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25450"/>
            <a:ext cx="105791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2" y="434975"/>
            <a:ext cx="882967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227138"/>
            <a:ext cx="98393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349250"/>
            <a:ext cx="9691687" cy="621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404938"/>
            <a:ext cx="85248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85750"/>
            <a:ext cx="8915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620963"/>
            <a:ext cx="89916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09" y="95250"/>
            <a:ext cx="7515225" cy="629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29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13BC997-F617-4B83-BBBD-ABEEB13B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29" y="323849"/>
            <a:ext cx="10032546" cy="11111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GB" sz="2800"/>
              <a:t>	</a:t>
            </a:r>
            <a:r>
              <a:rPr lang="en-GB" sz="3000">
                <a:effectLst>
                  <a:outerShdw blurRad="38100" dist="38100" dir="2700000" algn="tl">
                    <a:srgbClr val="000000"/>
                  </a:outerShdw>
                </a:effectLst>
              </a:rPr>
              <a:t>Suppose now that we observe evidence </a:t>
            </a:r>
            <a:r>
              <a:rPr lang="en-GB" sz="3000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GB" sz="3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GB" sz="3000">
                <a:effectLst>
                  <a:outerShdw blurRad="38100" dist="38100" dir="2700000" algn="tl">
                    <a:srgbClr val="000000"/>
                  </a:outerShdw>
                </a:effectLst>
              </a:rPr>
              <a:t>.  The posterior probabilities are calculated as</a:t>
            </a:r>
            <a:endParaRPr lang="en-US" sz="3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C065473-34F9-41B6-9C61-9DA89ADD5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63" y="1397000"/>
            <a:ext cx="9244837" cy="172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CED018-05C6-417A-B55D-6F774DF2B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29" y="2838449"/>
            <a:ext cx="10032546" cy="5660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GB" sz="2800"/>
              <a:t>	</a:t>
            </a: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Hence,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7B10D0D-8064-46C3-A264-AC27F1B1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88" y="3308350"/>
            <a:ext cx="9244837" cy="90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C0BB504-D95E-4DFD-9C8A-62FF515C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95" y="4184650"/>
            <a:ext cx="9142794" cy="89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459E413-5524-4011-AD99-79C6E3B6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9" y="5156200"/>
            <a:ext cx="9114150" cy="89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6A374FE-6DAE-4D58-83A5-719934BC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29" y="6019799"/>
            <a:ext cx="10032546" cy="5660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GB" sz="2800" dirty="0"/>
              <a:t>	</a:t>
            </a:r>
            <a:r>
              <a:rPr lang="en-GB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Hypothesis </a:t>
            </a:r>
            <a:r>
              <a:rPr lang="en-GB" sz="3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GB" sz="30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GB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has now become the most likely one.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7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13C23-DB80-47C9-83A5-7E7C8C6C17B7}"/>
              </a:ext>
            </a:extLst>
          </p:cNvPr>
          <p:cNvSpPr txBox="1"/>
          <p:nvPr/>
        </p:nvSpPr>
        <p:spPr>
          <a:xfrm>
            <a:off x="609600" y="789708"/>
            <a:ext cx="11222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Apply the depth first search algorithm on the following graph, where the start state is (A) and the desired goal state is (G)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D260711C-A968-4FF0-8F07-D2856329E36E}"/>
              </a:ext>
            </a:extLst>
          </p:cNvPr>
          <p:cNvGrpSpPr/>
          <p:nvPr/>
        </p:nvGrpSpPr>
        <p:grpSpPr>
          <a:xfrm>
            <a:off x="2939649" y="2119068"/>
            <a:ext cx="6312702" cy="4159907"/>
            <a:chOff x="1404283" y="2092435"/>
            <a:chExt cx="6312702" cy="4159907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19B1E6ED-5A8E-4979-9DF8-369B83DEB9C4}"/>
                </a:ext>
              </a:extLst>
            </p:cNvPr>
            <p:cNvSpPr/>
            <p:nvPr/>
          </p:nvSpPr>
          <p:spPr>
            <a:xfrm>
              <a:off x="5278582" y="209243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8A306D8-A81A-4342-AEAC-91E82D4EAE94}"/>
                </a:ext>
              </a:extLst>
            </p:cNvPr>
            <p:cNvSpPr/>
            <p:nvPr/>
          </p:nvSpPr>
          <p:spPr>
            <a:xfrm>
              <a:off x="3460411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FBD594F-DCDE-4DF2-9D8F-5C741B5B1C09}"/>
                </a:ext>
              </a:extLst>
            </p:cNvPr>
            <p:cNvSpPr/>
            <p:nvPr/>
          </p:nvSpPr>
          <p:spPr>
            <a:xfrm>
              <a:off x="5278582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4C87A40-CE3C-418E-88E9-79CDC2CA15F9}"/>
                </a:ext>
              </a:extLst>
            </p:cNvPr>
            <p:cNvSpPr/>
            <p:nvPr/>
          </p:nvSpPr>
          <p:spPr>
            <a:xfrm>
              <a:off x="7010403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05D4C9F-B91F-40FF-8C00-635A0C18C8F7}"/>
                </a:ext>
              </a:extLst>
            </p:cNvPr>
            <p:cNvSpPr/>
            <p:nvPr/>
          </p:nvSpPr>
          <p:spPr>
            <a:xfrm>
              <a:off x="2355272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BEE7374-900E-47D6-AD89-B38A810932D0}"/>
                </a:ext>
              </a:extLst>
            </p:cNvPr>
            <p:cNvSpPr/>
            <p:nvPr/>
          </p:nvSpPr>
          <p:spPr>
            <a:xfrm>
              <a:off x="4087091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E7C4A76-E084-4BFA-8969-D27F41C6F968}"/>
                </a:ext>
              </a:extLst>
            </p:cNvPr>
            <p:cNvSpPr/>
            <p:nvPr/>
          </p:nvSpPr>
          <p:spPr>
            <a:xfrm>
              <a:off x="6040582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0597F74-2BBE-435C-87DE-6AA251726E1A}"/>
                </a:ext>
              </a:extLst>
            </p:cNvPr>
            <p:cNvSpPr/>
            <p:nvPr/>
          </p:nvSpPr>
          <p:spPr>
            <a:xfrm>
              <a:off x="1404283" y="5694695"/>
              <a:ext cx="706582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FCD4004-FD5A-45C9-B501-369F35DD8649}"/>
                </a:ext>
              </a:extLst>
            </p:cNvPr>
            <p:cNvSpPr/>
            <p:nvPr/>
          </p:nvSpPr>
          <p:spPr>
            <a:xfrm>
              <a:off x="4916413" y="575357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J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B1F3217-7CBF-4A5F-B195-219CFBE0E9DC}"/>
                </a:ext>
              </a:extLst>
            </p:cNvPr>
            <p:cNvSpPr/>
            <p:nvPr/>
          </p:nvSpPr>
          <p:spPr>
            <a:xfrm>
              <a:off x="3080686" y="5694695"/>
              <a:ext cx="706582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D44ECC6A-00DB-491E-8FB2-C8817588F079}"/>
                </a:ext>
              </a:extLst>
            </p:cNvPr>
            <p:cNvCxnSpPr>
              <a:cxnSpLocks/>
            </p:cNvCxnSpPr>
            <p:nvPr/>
          </p:nvCxnSpPr>
          <p:spPr>
            <a:xfrm>
              <a:off x="5658507" y="2715491"/>
              <a:ext cx="0" cy="4641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2B478EF7-1308-4BBE-80D8-DBA4420187F5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3813702" y="2591199"/>
              <a:ext cx="1818171" cy="5884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8E97AE21-2C2D-4D15-81E0-FE6B5B025210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631873" y="2591199"/>
              <a:ext cx="1598051" cy="5670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010C79B6-DD97-45C6-8700-45C07154DFC7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2708563" y="3678382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16624D45-1CB0-4A7F-A1F7-999FF275E63B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813702" y="3678382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82C73EEB-1044-4FD8-B8FA-33E1359CF5BA}"/>
                </a:ext>
              </a:extLst>
            </p:cNvPr>
            <p:cNvCxnSpPr/>
            <p:nvPr/>
          </p:nvCxnSpPr>
          <p:spPr>
            <a:xfrm flipH="1">
              <a:off x="4526734" y="3657030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D81EAF43-808C-49CE-8983-6A219A1258C8}"/>
                </a:ext>
              </a:extLst>
            </p:cNvPr>
            <p:cNvCxnSpPr/>
            <p:nvPr/>
          </p:nvCxnSpPr>
          <p:spPr>
            <a:xfrm>
              <a:off x="5631873" y="3657030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5E941E30-E716-4E17-BB56-ACF0EE3160DB}"/>
                </a:ext>
              </a:extLst>
            </p:cNvPr>
            <p:cNvCxnSpPr/>
            <p:nvPr/>
          </p:nvCxnSpPr>
          <p:spPr>
            <a:xfrm flipH="1">
              <a:off x="1703232" y="4917089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D530038-75B9-44FE-B489-C7A4AF997F4D}"/>
                </a:ext>
              </a:extLst>
            </p:cNvPr>
            <p:cNvCxnSpPr/>
            <p:nvPr/>
          </p:nvCxnSpPr>
          <p:spPr>
            <a:xfrm>
              <a:off x="2808371" y="4917089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196079BA-E661-42C8-BCCA-3ACFBE65C42B}"/>
                </a:ext>
              </a:extLst>
            </p:cNvPr>
            <p:cNvCxnSpPr/>
            <p:nvPr/>
          </p:nvCxnSpPr>
          <p:spPr>
            <a:xfrm>
              <a:off x="4550581" y="4957378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1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4AC50B0-A5EA-4207-98CB-1F20CF4EB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10953"/>
              </p:ext>
            </p:extLst>
          </p:nvPr>
        </p:nvGraphicFramePr>
        <p:xfrm>
          <a:off x="274219" y="1154671"/>
          <a:ext cx="4950480" cy="452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12">
                  <a:extLst>
                    <a:ext uri="{9D8B030D-6E8A-4147-A177-3AD203B41FA5}">
                      <a16:colId xmlns="" xmlns:a16="http://schemas.microsoft.com/office/drawing/2014/main" val="686763124"/>
                    </a:ext>
                  </a:extLst>
                </a:gridCol>
                <a:gridCol w="947489">
                  <a:extLst>
                    <a:ext uri="{9D8B030D-6E8A-4147-A177-3AD203B41FA5}">
                      <a16:colId xmlns="" xmlns:a16="http://schemas.microsoft.com/office/drawing/2014/main" val="2600377619"/>
                    </a:ext>
                  </a:extLst>
                </a:gridCol>
                <a:gridCol w="1116846">
                  <a:extLst>
                    <a:ext uri="{9D8B030D-6E8A-4147-A177-3AD203B41FA5}">
                      <a16:colId xmlns="" xmlns:a16="http://schemas.microsoft.com/office/drawing/2014/main" val="1173286404"/>
                    </a:ext>
                  </a:extLst>
                </a:gridCol>
                <a:gridCol w="1513833">
                  <a:extLst>
                    <a:ext uri="{9D8B030D-6E8A-4147-A177-3AD203B41FA5}">
                      <a16:colId xmlns="" xmlns:a16="http://schemas.microsoft.com/office/drawing/2014/main" val="818611483"/>
                    </a:ext>
                  </a:extLst>
                </a:gridCol>
              </a:tblGrid>
              <a:tr h="4115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978598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9682272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8425072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8076615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2758715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5916531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9228709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80516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3386235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615311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982682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4985D30-2E95-4944-8215-32F823BB5B09}"/>
              </a:ext>
            </a:extLst>
          </p:cNvPr>
          <p:cNvGrpSpPr/>
          <p:nvPr/>
        </p:nvGrpSpPr>
        <p:grpSpPr>
          <a:xfrm>
            <a:off x="5340199" y="595647"/>
            <a:ext cx="6331598" cy="4725490"/>
            <a:chOff x="374815" y="1596857"/>
            <a:chExt cx="7342170" cy="472549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E1F1D077-1188-44C2-845C-937AAB7E0A33}"/>
                </a:ext>
              </a:extLst>
            </p:cNvPr>
            <p:cNvSpPr/>
            <p:nvPr/>
          </p:nvSpPr>
          <p:spPr>
            <a:xfrm>
              <a:off x="5334000" y="1596857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C03552E-D0DC-4E2C-99E4-25F2612B943C}"/>
                </a:ext>
              </a:extLst>
            </p:cNvPr>
            <p:cNvSpPr/>
            <p:nvPr/>
          </p:nvSpPr>
          <p:spPr>
            <a:xfrm>
              <a:off x="3460411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1C97ECE-D16C-4CB3-BA9E-950FE65FC4B2}"/>
                </a:ext>
              </a:extLst>
            </p:cNvPr>
            <p:cNvSpPr/>
            <p:nvPr/>
          </p:nvSpPr>
          <p:spPr>
            <a:xfrm>
              <a:off x="5278582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774CCB4-2284-43C8-B3C8-6DE1C3C31166}"/>
                </a:ext>
              </a:extLst>
            </p:cNvPr>
            <p:cNvSpPr/>
            <p:nvPr/>
          </p:nvSpPr>
          <p:spPr>
            <a:xfrm>
              <a:off x="7010403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A1094DBF-57C3-404A-8254-0479D0C6C5A6}"/>
                </a:ext>
              </a:extLst>
            </p:cNvPr>
            <p:cNvSpPr/>
            <p:nvPr/>
          </p:nvSpPr>
          <p:spPr>
            <a:xfrm>
              <a:off x="1820649" y="4431782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28E2A45-0DAD-4778-A32E-87658AC6C5F6}"/>
                </a:ext>
              </a:extLst>
            </p:cNvPr>
            <p:cNvSpPr/>
            <p:nvPr/>
          </p:nvSpPr>
          <p:spPr>
            <a:xfrm>
              <a:off x="4298285" y="4489567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D0A8466-39F4-4BC3-8664-5D66AAB811C3}"/>
                </a:ext>
              </a:extLst>
            </p:cNvPr>
            <p:cNvSpPr/>
            <p:nvPr/>
          </p:nvSpPr>
          <p:spPr>
            <a:xfrm>
              <a:off x="6650011" y="4462802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3CD2354-3035-4F57-9827-48C779AA5946}"/>
                </a:ext>
              </a:extLst>
            </p:cNvPr>
            <p:cNvSpPr/>
            <p:nvPr/>
          </p:nvSpPr>
          <p:spPr>
            <a:xfrm>
              <a:off x="374815" y="5712451"/>
              <a:ext cx="706583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AB855FAA-92DD-4144-9742-C94598339951}"/>
                </a:ext>
              </a:extLst>
            </p:cNvPr>
            <p:cNvSpPr/>
            <p:nvPr/>
          </p:nvSpPr>
          <p:spPr>
            <a:xfrm>
              <a:off x="5300002" y="5788946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J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7753E1D-438B-46A2-9203-C94BF4968809}"/>
                </a:ext>
              </a:extLst>
            </p:cNvPr>
            <p:cNvSpPr/>
            <p:nvPr/>
          </p:nvSpPr>
          <p:spPr>
            <a:xfrm>
              <a:off x="2764914" y="5788946"/>
              <a:ext cx="706581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7507423B-F3C5-47DD-AE70-5BACDC0412E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5658508" y="2095621"/>
              <a:ext cx="28784" cy="10839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0ED799F7-2F56-4BD7-90B4-D7C4C0050BD7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flipH="1">
              <a:off x="3813702" y="2095621"/>
              <a:ext cx="1873589" cy="10839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24BEE69B-4856-4EE7-B3EE-99FFBD97F858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5687292" y="2095621"/>
              <a:ext cx="1676403" cy="10839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9962048E-7658-46DC-814F-29EA3FE8D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6529" y="3657030"/>
              <a:ext cx="1124952" cy="755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F787A43-E238-495D-A18A-6B58F443C34E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3813702" y="3678382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B777F4D9-F273-4ACD-95A8-0F3C0894EAF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4651576" y="3657030"/>
              <a:ext cx="980298" cy="83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DAF4C515-F0DD-43D1-81C3-DFD4A040A068}"/>
                </a:ext>
              </a:extLst>
            </p:cNvPr>
            <p:cNvCxnSpPr>
              <a:cxnSpLocks/>
            </p:cNvCxnSpPr>
            <p:nvPr/>
          </p:nvCxnSpPr>
          <p:spPr>
            <a:xfrm>
              <a:off x="5631873" y="3657030"/>
              <a:ext cx="1212782" cy="7731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5000B321-88A7-49CE-AA2B-C851EEBE66E0}"/>
                </a:ext>
              </a:extLst>
            </p:cNvPr>
            <p:cNvCxnSpPr/>
            <p:nvPr/>
          </p:nvCxnSpPr>
          <p:spPr>
            <a:xfrm flipH="1">
              <a:off x="814847" y="4946817"/>
              <a:ext cx="1105137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AF75E390-377C-4281-BCAA-743D6B694911}"/>
                </a:ext>
              </a:extLst>
            </p:cNvPr>
            <p:cNvCxnSpPr/>
            <p:nvPr/>
          </p:nvCxnSpPr>
          <p:spPr>
            <a:xfrm>
              <a:off x="2332095" y="4961566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1CE75ADF-1785-485E-9064-1602F65B56AD}"/>
                </a:ext>
              </a:extLst>
            </p:cNvPr>
            <p:cNvCxnSpPr/>
            <p:nvPr/>
          </p:nvCxnSpPr>
          <p:spPr>
            <a:xfrm>
              <a:off x="4750496" y="4946817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3318809-2E2B-46A7-BB41-8EB1029DBB65}"/>
              </a:ext>
            </a:extLst>
          </p:cNvPr>
          <p:cNvSpPr txBox="1"/>
          <p:nvPr/>
        </p:nvSpPr>
        <p:spPr>
          <a:xfrm>
            <a:off x="754602" y="157914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968F357-8E9A-441F-AC26-145CD087A41D}"/>
              </a:ext>
            </a:extLst>
          </p:cNvPr>
          <p:cNvSpPr txBox="1"/>
          <p:nvPr/>
        </p:nvSpPr>
        <p:spPr>
          <a:xfrm>
            <a:off x="1865759" y="157914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2B41D95-9C26-40CC-858C-4D9AC3A57FB2}"/>
              </a:ext>
            </a:extLst>
          </p:cNvPr>
          <p:cNvSpPr txBox="1"/>
          <p:nvPr/>
        </p:nvSpPr>
        <p:spPr>
          <a:xfrm>
            <a:off x="3009099" y="1579145"/>
            <a:ext cx="49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[A]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E10FB31-9278-49A8-827B-769DD49BA4E6}"/>
              </a:ext>
            </a:extLst>
          </p:cNvPr>
          <p:cNvSpPr txBox="1"/>
          <p:nvPr/>
        </p:nvSpPr>
        <p:spPr>
          <a:xfrm>
            <a:off x="4310119" y="1579145"/>
            <a:ext cx="38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[]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725EA10-6E91-4547-96F2-CE8E02B58085}"/>
              </a:ext>
            </a:extLst>
          </p:cNvPr>
          <p:cNvSpPr txBox="1"/>
          <p:nvPr/>
        </p:nvSpPr>
        <p:spPr>
          <a:xfrm>
            <a:off x="754602" y="200361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1710FE1-E4A4-4877-8F0B-CF4F781FA573}"/>
              </a:ext>
            </a:extLst>
          </p:cNvPr>
          <p:cNvSpPr txBox="1"/>
          <p:nvPr/>
        </p:nvSpPr>
        <p:spPr>
          <a:xfrm>
            <a:off x="1865759" y="200361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852CDE8-818E-4E43-A6D4-CE430BEAA59D}"/>
              </a:ext>
            </a:extLst>
          </p:cNvPr>
          <p:cNvSpPr txBox="1"/>
          <p:nvPr/>
        </p:nvSpPr>
        <p:spPr>
          <a:xfrm>
            <a:off x="2867052" y="2003619"/>
            <a:ext cx="771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[BCD]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82FC73A-5E49-4CF9-A17B-BA99118C195A}"/>
              </a:ext>
            </a:extLst>
          </p:cNvPr>
          <p:cNvSpPr txBox="1"/>
          <p:nvPr/>
        </p:nvSpPr>
        <p:spPr>
          <a:xfrm>
            <a:off x="4221339" y="2003619"/>
            <a:ext cx="73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[A]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41EC5DA-7A4A-417A-8AB8-DFDAC9A952D9}"/>
              </a:ext>
            </a:extLst>
          </p:cNvPr>
          <p:cNvSpPr txBox="1"/>
          <p:nvPr/>
        </p:nvSpPr>
        <p:spPr>
          <a:xfrm>
            <a:off x="754602" y="241936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BA19968-C0DF-44B7-8D25-B13E1210C7C2}"/>
              </a:ext>
            </a:extLst>
          </p:cNvPr>
          <p:cNvSpPr txBox="1"/>
          <p:nvPr/>
        </p:nvSpPr>
        <p:spPr>
          <a:xfrm>
            <a:off x="1865759" y="241936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9854FE-9982-4743-9923-1A276C429966}"/>
              </a:ext>
            </a:extLst>
          </p:cNvPr>
          <p:cNvSpPr txBox="1"/>
          <p:nvPr/>
        </p:nvSpPr>
        <p:spPr>
          <a:xfrm>
            <a:off x="2804911" y="2419365"/>
            <a:ext cx="1096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[EFCD]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5C09EBA-EF72-4E22-9988-5801B3E49754}"/>
              </a:ext>
            </a:extLst>
          </p:cNvPr>
          <p:cNvSpPr txBox="1"/>
          <p:nvPr/>
        </p:nvSpPr>
        <p:spPr>
          <a:xfrm>
            <a:off x="4141440" y="2419365"/>
            <a:ext cx="73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[BA]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CD3E012-99E0-4AF3-B2DD-52457C2E3107}"/>
              </a:ext>
            </a:extLst>
          </p:cNvPr>
          <p:cNvSpPr txBox="1"/>
          <p:nvPr/>
        </p:nvSpPr>
        <p:spPr>
          <a:xfrm>
            <a:off x="754602" y="281020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42B1C8B-07DF-41A2-96B2-C214180DBE2D}"/>
              </a:ext>
            </a:extLst>
          </p:cNvPr>
          <p:cNvSpPr txBox="1"/>
          <p:nvPr/>
        </p:nvSpPr>
        <p:spPr>
          <a:xfrm>
            <a:off x="1865759" y="281020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C9F1082-3ED5-4EA3-89EF-6C01D1C79BF0}"/>
              </a:ext>
            </a:extLst>
          </p:cNvPr>
          <p:cNvSpPr txBox="1"/>
          <p:nvPr/>
        </p:nvSpPr>
        <p:spPr>
          <a:xfrm>
            <a:off x="2769401" y="2810207"/>
            <a:ext cx="1052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[HIFCD]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A9C3461-F3D1-4293-B71E-9DDBF5C6B80A}"/>
              </a:ext>
            </a:extLst>
          </p:cNvPr>
          <p:cNvSpPr txBox="1"/>
          <p:nvPr/>
        </p:nvSpPr>
        <p:spPr>
          <a:xfrm>
            <a:off x="4105932" y="2810207"/>
            <a:ext cx="93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[EBA]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BF7CF4F-81C2-4B27-A3B3-E1613673BFD1}"/>
              </a:ext>
            </a:extLst>
          </p:cNvPr>
          <p:cNvSpPr txBox="1"/>
          <p:nvPr/>
        </p:nvSpPr>
        <p:spPr>
          <a:xfrm>
            <a:off x="754602" y="321031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8D805CC-63E7-4067-8DFD-C3A6CD71DAEC}"/>
              </a:ext>
            </a:extLst>
          </p:cNvPr>
          <p:cNvSpPr txBox="1"/>
          <p:nvPr/>
        </p:nvSpPr>
        <p:spPr>
          <a:xfrm>
            <a:off x="1865759" y="321031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41F019B-638D-4660-B61E-785AB06EE12F}"/>
              </a:ext>
            </a:extLst>
          </p:cNvPr>
          <p:cNvSpPr txBox="1"/>
          <p:nvPr/>
        </p:nvSpPr>
        <p:spPr>
          <a:xfrm>
            <a:off x="2813786" y="3210317"/>
            <a:ext cx="89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[IFCD]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6139841-F996-4C0B-BE6D-1EAC6D1140AA}"/>
              </a:ext>
            </a:extLst>
          </p:cNvPr>
          <p:cNvSpPr txBox="1"/>
          <p:nvPr/>
        </p:nvSpPr>
        <p:spPr>
          <a:xfrm>
            <a:off x="4043787" y="3210317"/>
            <a:ext cx="93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[HEBA]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CC893C-6E0D-442F-ACF9-5ACFDC65396A}"/>
              </a:ext>
            </a:extLst>
          </p:cNvPr>
          <p:cNvSpPr txBox="1"/>
          <p:nvPr/>
        </p:nvSpPr>
        <p:spPr>
          <a:xfrm>
            <a:off x="754602" y="360115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98D7685-01E8-4EAB-9D94-C0366FE1701C}"/>
              </a:ext>
            </a:extLst>
          </p:cNvPr>
          <p:cNvSpPr txBox="1"/>
          <p:nvPr/>
        </p:nvSpPr>
        <p:spPr>
          <a:xfrm>
            <a:off x="1865759" y="360115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6898BDC-D714-41AC-AB67-1BA2B44C08E1}"/>
              </a:ext>
            </a:extLst>
          </p:cNvPr>
          <p:cNvSpPr txBox="1"/>
          <p:nvPr/>
        </p:nvSpPr>
        <p:spPr>
          <a:xfrm>
            <a:off x="2859027" y="3601159"/>
            <a:ext cx="75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[FCD]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F84D4DC-B9C9-48D1-AB90-3B1BE82C63B0}"/>
              </a:ext>
            </a:extLst>
          </p:cNvPr>
          <p:cNvSpPr txBox="1"/>
          <p:nvPr/>
        </p:nvSpPr>
        <p:spPr>
          <a:xfrm>
            <a:off x="3999402" y="3627793"/>
            <a:ext cx="1062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[IHEBA]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B06E076-3E37-460E-8758-CF96D259F299}"/>
              </a:ext>
            </a:extLst>
          </p:cNvPr>
          <p:cNvSpPr txBox="1"/>
          <p:nvPr/>
        </p:nvSpPr>
        <p:spPr>
          <a:xfrm>
            <a:off x="754602" y="407823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02237EB-932C-4AA6-8B43-B981FC674280}"/>
              </a:ext>
            </a:extLst>
          </p:cNvPr>
          <p:cNvSpPr txBox="1"/>
          <p:nvPr/>
        </p:nvSpPr>
        <p:spPr>
          <a:xfrm>
            <a:off x="1865759" y="407823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FAB575C-B76C-4EF5-AD6A-60211A3EE322}"/>
              </a:ext>
            </a:extLst>
          </p:cNvPr>
          <p:cNvSpPr txBox="1"/>
          <p:nvPr/>
        </p:nvSpPr>
        <p:spPr>
          <a:xfrm>
            <a:off x="2849299" y="4078235"/>
            <a:ext cx="86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[JCD]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E3E40CF-4F2C-4DDA-BC51-13274A308C8D}"/>
              </a:ext>
            </a:extLst>
          </p:cNvPr>
          <p:cNvSpPr txBox="1"/>
          <p:nvPr/>
        </p:nvSpPr>
        <p:spPr>
          <a:xfrm>
            <a:off x="3883989" y="4051601"/>
            <a:ext cx="1149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[FIHEBA]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13FE2BD-06BF-49C2-A2AD-A9FA84B40132}"/>
              </a:ext>
            </a:extLst>
          </p:cNvPr>
          <p:cNvSpPr txBox="1"/>
          <p:nvPr/>
        </p:nvSpPr>
        <p:spPr>
          <a:xfrm>
            <a:off x="754602" y="445427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9C859D-7F90-4199-96FB-DF2CBB335E93}"/>
              </a:ext>
            </a:extLst>
          </p:cNvPr>
          <p:cNvSpPr txBox="1"/>
          <p:nvPr/>
        </p:nvSpPr>
        <p:spPr>
          <a:xfrm>
            <a:off x="1865759" y="445427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B055BC7-E558-4DC5-8D00-C574DF89BC32}"/>
              </a:ext>
            </a:extLst>
          </p:cNvPr>
          <p:cNvSpPr txBox="1"/>
          <p:nvPr/>
        </p:nvSpPr>
        <p:spPr>
          <a:xfrm>
            <a:off x="2894490" y="4454272"/>
            <a:ext cx="66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[CD]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253A3E1-25BD-498F-BBA1-89779D2CC250}"/>
              </a:ext>
            </a:extLst>
          </p:cNvPr>
          <p:cNvSpPr txBox="1"/>
          <p:nvPr/>
        </p:nvSpPr>
        <p:spPr>
          <a:xfrm>
            <a:off x="3839600" y="4454272"/>
            <a:ext cx="133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[JFIHEBA]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FE12446-9857-4350-8DDE-F2A05F9B8101}"/>
              </a:ext>
            </a:extLst>
          </p:cNvPr>
          <p:cNvSpPr txBox="1"/>
          <p:nvPr/>
        </p:nvSpPr>
        <p:spPr>
          <a:xfrm>
            <a:off x="754602" y="485438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4DA02D2-123E-466C-8FDA-E265401C127E}"/>
              </a:ext>
            </a:extLst>
          </p:cNvPr>
          <p:cNvSpPr txBox="1"/>
          <p:nvPr/>
        </p:nvSpPr>
        <p:spPr>
          <a:xfrm>
            <a:off x="1865759" y="4854382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4DC1F9B-CE1D-4D74-AD37-57DBADDE9BBE}"/>
              </a:ext>
            </a:extLst>
          </p:cNvPr>
          <p:cNvSpPr txBox="1"/>
          <p:nvPr/>
        </p:nvSpPr>
        <p:spPr>
          <a:xfrm>
            <a:off x="2893684" y="4854382"/>
            <a:ext cx="66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[GD]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ADF8AED-EBBE-48DF-AFD9-517D7243D94C}"/>
              </a:ext>
            </a:extLst>
          </p:cNvPr>
          <p:cNvSpPr txBox="1"/>
          <p:nvPr/>
        </p:nvSpPr>
        <p:spPr>
          <a:xfrm>
            <a:off x="3741948" y="4854382"/>
            <a:ext cx="15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[CJFIHEBA]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F79E825-0E83-4260-8139-2A57717DEFAC}"/>
              </a:ext>
            </a:extLst>
          </p:cNvPr>
          <p:cNvSpPr txBox="1"/>
          <p:nvPr/>
        </p:nvSpPr>
        <p:spPr>
          <a:xfrm>
            <a:off x="754602" y="526468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27D63DE-C29D-4B15-A6B5-86CA6E897E5B}"/>
              </a:ext>
            </a:extLst>
          </p:cNvPr>
          <p:cNvSpPr txBox="1"/>
          <p:nvPr/>
        </p:nvSpPr>
        <p:spPr>
          <a:xfrm>
            <a:off x="1865759" y="526468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4D62ABF-39CA-4302-AA32-1FB3CD457B56}"/>
              </a:ext>
            </a:extLst>
          </p:cNvPr>
          <p:cNvSpPr txBox="1"/>
          <p:nvPr/>
        </p:nvSpPr>
        <p:spPr>
          <a:xfrm>
            <a:off x="3009098" y="5264687"/>
            <a:ext cx="150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 is the goal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FC9C527B-7EF4-4210-B677-56801E0E770D}"/>
              </a:ext>
            </a:extLst>
          </p:cNvPr>
          <p:cNvCxnSpPr/>
          <p:nvPr/>
        </p:nvCxnSpPr>
        <p:spPr>
          <a:xfrm flipH="1">
            <a:off x="8318792" y="1083567"/>
            <a:ext cx="950935" cy="629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5DD4C2E1-EC8F-4BC1-91BF-85C44D068108}"/>
              </a:ext>
            </a:extLst>
          </p:cNvPr>
          <p:cNvCxnSpPr>
            <a:cxnSpLocks/>
          </p:cNvCxnSpPr>
          <p:nvPr/>
        </p:nvCxnSpPr>
        <p:spPr>
          <a:xfrm flipH="1">
            <a:off x="6826038" y="2427831"/>
            <a:ext cx="879317" cy="644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B401FBB8-3BE3-468F-B57E-E705E180C45E}"/>
              </a:ext>
            </a:extLst>
          </p:cNvPr>
          <p:cNvCxnSpPr>
            <a:cxnSpLocks/>
          </p:cNvCxnSpPr>
          <p:nvPr/>
        </p:nvCxnSpPr>
        <p:spPr>
          <a:xfrm flipH="1">
            <a:off x="5554973" y="3727734"/>
            <a:ext cx="854363" cy="723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EB26F568-723D-444F-AF03-813FC0E39699}"/>
              </a:ext>
            </a:extLst>
          </p:cNvPr>
          <p:cNvCxnSpPr>
            <a:cxnSpLocks/>
          </p:cNvCxnSpPr>
          <p:nvPr/>
        </p:nvCxnSpPr>
        <p:spPr>
          <a:xfrm>
            <a:off x="7248209" y="3901128"/>
            <a:ext cx="499284" cy="576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8AA7F4DA-7AAB-4DBF-B1E0-6CA56DCECEF0}"/>
              </a:ext>
            </a:extLst>
          </p:cNvPr>
          <p:cNvCxnSpPr>
            <a:cxnSpLocks/>
          </p:cNvCxnSpPr>
          <p:nvPr/>
        </p:nvCxnSpPr>
        <p:spPr>
          <a:xfrm>
            <a:off x="8574076" y="2704160"/>
            <a:ext cx="499284" cy="576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6C1F6C1C-C90A-486C-AE59-14EFBA5C8FD9}"/>
              </a:ext>
            </a:extLst>
          </p:cNvPr>
          <p:cNvCxnSpPr>
            <a:cxnSpLocks/>
          </p:cNvCxnSpPr>
          <p:nvPr/>
        </p:nvCxnSpPr>
        <p:spPr>
          <a:xfrm>
            <a:off x="9504413" y="3929336"/>
            <a:ext cx="499284" cy="576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24584080-8739-40EA-9D28-5DFB7487DFA9}"/>
              </a:ext>
            </a:extLst>
          </p:cNvPr>
          <p:cNvCxnSpPr>
            <a:cxnSpLocks/>
          </p:cNvCxnSpPr>
          <p:nvPr/>
        </p:nvCxnSpPr>
        <p:spPr>
          <a:xfrm>
            <a:off x="10370763" y="2677172"/>
            <a:ext cx="652949" cy="533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13C23-DB80-47C9-83A5-7E7C8C6C17B7}"/>
              </a:ext>
            </a:extLst>
          </p:cNvPr>
          <p:cNvSpPr txBox="1"/>
          <p:nvPr/>
        </p:nvSpPr>
        <p:spPr>
          <a:xfrm>
            <a:off x="609600" y="789708"/>
            <a:ext cx="11222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Apply the Breadth first search algorithm on the following graph, where the start state is (A) and the desired goal state is (G)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D260711C-A968-4FF0-8F07-D2856329E36E}"/>
              </a:ext>
            </a:extLst>
          </p:cNvPr>
          <p:cNvGrpSpPr/>
          <p:nvPr/>
        </p:nvGrpSpPr>
        <p:grpSpPr>
          <a:xfrm>
            <a:off x="2939649" y="2119068"/>
            <a:ext cx="6312702" cy="4159907"/>
            <a:chOff x="1404283" y="2092435"/>
            <a:chExt cx="6312702" cy="4159907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19B1E6ED-5A8E-4979-9DF8-369B83DEB9C4}"/>
                </a:ext>
              </a:extLst>
            </p:cNvPr>
            <p:cNvSpPr/>
            <p:nvPr/>
          </p:nvSpPr>
          <p:spPr>
            <a:xfrm>
              <a:off x="5278582" y="209243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8A306D8-A81A-4342-AEAC-91E82D4EAE94}"/>
                </a:ext>
              </a:extLst>
            </p:cNvPr>
            <p:cNvSpPr/>
            <p:nvPr/>
          </p:nvSpPr>
          <p:spPr>
            <a:xfrm>
              <a:off x="3460411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FBD594F-DCDE-4DF2-9D8F-5C741B5B1C09}"/>
                </a:ext>
              </a:extLst>
            </p:cNvPr>
            <p:cNvSpPr/>
            <p:nvPr/>
          </p:nvSpPr>
          <p:spPr>
            <a:xfrm>
              <a:off x="5278582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4C87A40-CE3C-418E-88E9-79CDC2CA15F9}"/>
                </a:ext>
              </a:extLst>
            </p:cNvPr>
            <p:cNvSpPr/>
            <p:nvPr/>
          </p:nvSpPr>
          <p:spPr>
            <a:xfrm>
              <a:off x="7010403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05D4C9F-B91F-40FF-8C00-635A0C18C8F7}"/>
                </a:ext>
              </a:extLst>
            </p:cNvPr>
            <p:cNvSpPr/>
            <p:nvPr/>
          </p:nvSpPr>
          <p:spPr>
            <a:xfrm>
              <a:off x="2355272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BEE7374-900E-47D6-AD89-B38A810932D0}"/>
                </a:ext>
              </a:extLst>
            </p:cNvPr>
            <p:cNvSpPr/>
            <p:nvPr/>
          </p:nvSpPr>
          <p:spPr>
            <a:xfrm>
              <a:off x="4087091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E7C4A76-E084-4BFA-8969-D27F41C6F968}"/>
                </a:ext>
              </a:extLst>
            </p:cNvPr>
            <p:cNvSpPr/>
            <p:nvPr/>
          </p:nvSpPr>
          <p:spPr>
            <a:xfrm>
              <a:off x="6040582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0597F74-2BBE-435C-87DE-6AA251726E1A}"/>
                </a:ext>
              </a:extLst>
            </p:cNvPr>
            <p:cNvSpPr/>
            <p:nvPr/>
          </p:nvSpPr>
          <p:spPr>
            <a:xfrm>
              <a:off x="1404283" y="5694695"/>
              <a:ext cx="706582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FCD4004-FD5A-45C9-B501-369F35DD8649}"/>
                </a:ext>
              </a:extLst>
            </p:cNvPr>
            <p:cNvSpPr/>
            <p:nvPr/>
          </p:nvSpPr>
          <p:spPr>
            <a:xfrm>
              <a:off x="4916413" y="575357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J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B1F3217-7CBF-4A5F-B195-219CFBE0E9DC}"/>
                </a:ext>
              </a:extLst>
            </p:cNvPr>
            <p:cNvSpPr/>
            <p:nvPr/>
          </p:nvSpPr>
          <p:spPr>
            <a:xfrm>
              <a:off x="3080686" y="5694695"/>
              <a:ext cx="706582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D44ECC6A-00DB-491E-8FB2-C8817588F079}"/>
                </a:ext>
              </a:extLst>
            </p:cNvPr>
            <p:cNvCxnSpPr>
              <a:cxnSpLocks/>
            </p:cNvCxnSpPr>
            <p:nvPr/>
          </p:nvCxnSpPr>
          <p:spPr>
            <a:xfrm>
              <a:off x="5658507" y="2715491"/>
              <a:ext cx="0" cy="4641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2B478EF7-1308-4BBE-80D8-DBA4420187F5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3813702" y="2591199"/>
              <a:ext cx="1818171" cy="5884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8E97AE21-2C2D-4D15-81E0-FE6B5B025210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631873" y="2591199"/>
              <a:ext cx="1598051" cy="5670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010C79B6-DD97-45C6-8700-45C07154DFC7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2708563" y="3678382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16624D45-1CB0-4A7F-A1F7-999FF275E63B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813702" y="3678382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82C73EEB-1044-4FD8-B8FA-33E1359CF5BA}"/>
                </a:ext>
              </a:extLst>
            </p:cNvPr>
            <p:cNvCxnSpPr/>
            <p:nvPr/>
          </p:nvCxnSpPr>
          <p:spPr>
            <a:xfrm flipH="1">
              <a:off x="4526734" y="3657030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D81EAF43-808C-49CE-8983-6A219A1258C8}"/>
                </a:ext>
              </a:extLst>
            </p:cNvPr>
            <p:cNvCxnSpPr/>
            <p:nvPr/>
          </p:nvCxnSpPr>
          <p:spPr>
            <a:xfrm>
              <a:off x="5631873" y="3657030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5E941E30-E716-4E17-BB56-ACF0EE3160DB}"/>
                </a:ext>
              </a:extLst>
            </p:cNvPr>
            <p:cNvCxnSpPr/>
            <p:nvPr/>
          </p:nvCxnSpPr>
          <p:spPr>
            <a:xfrm flipH="1">
              <a:off x="1703232" y="4917089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D530038-75B9-44FE-B489-C7A4AF997F4D}"/>
                </a:ext>
              </a:extLst>
            </p:cNvPr>
            <p:cNvCxnSpPr/>
            <p:nvPr/>
          </p:nvCxnSpPr>
          <p:spPr>
            <a:xfrm>
              <a:off x="2808371" y="4917089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196079BA-E661-42C8-BCCA-3ACFBE65C42B}"/>
                </a:ext>
              </a:extLst>
            </p:cNvPr>
            <p:cNvCxnSpPr/>
            <p:nvPr/>
          </p:nvCxnSpPr>
          <p:spPr>
            <a:xfrm>
              <a:off x="4550581" y="4957378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25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4AC50B0-A5EA-4207-98CB-1F20CF4EB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97936"/>
              </p:ext>
            </p:extLst>
          </p:nvPr>
        </p:nvGraphicFramePr>
        <p:xfrm>
          <a:off x="274219" y="1154671"/>
          <a:ext cx="4950480" cy="3703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12">
                  <a:extLst>
                    <a:ext uri="{9D8B030D-6E8A-4147-A177-3AD203B41FA5}">
                      <a16:colId xmlns="" xmlns:a16="http://schemas.microsoft.com/office/drawing/2014/main" val="686763124"/>
                    </a:ext>
                  </a:extLst>
                </a:gridCol>
                <a:gridCol w="947489">
                  <a:extLst>
                    <a:ext uri="{9D8B030D-6E8A-4147-A177-3AD203B41FA5}">
                      <a16:colId xmlns="" xmlns:a16="http://schemas.microsoft.com/office/drawing/2014/main" val="2600377619"/>
                    </a:ext>
                  </a:extLst>
                </a:gridCol>
                <a:gridCol w="1116846">
                  <a:extLst>
                    <a:ext uri="{9D8B030D-6E8A-4147-A177-3AD203B41FA5}">
                      <a16:colId xmlns="" xmlns:a16="http://schemas.microsoft.com/office/drawing/2014/main" val="1173286404"/>
                    </a:ext>
                  </a:extLst>
                </a:gridCol>
                <a:gridCol w="1513833">
                  <a:extLst>
                    <a:ext uri="{9D8B030D-6E8A-4147-A177-3AD203B41FA5}">
                      <a16:colId xmlns="" xmlns:a16="http://schemas.microsoft.com/office/drawing/2014/main" val="818611483"/>
                    </a:ext>
                  </a:extLst>
                </a:gridCol>
              </a:tblGrid>
              <a:tr h="4115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978598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9682272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8425072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8076615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2758715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5916531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9228709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80516"/>
                  </a:ext>
                </a:extLst>
              </a:tr>
              <a:tr h="4115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982682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4985D30-2E95-4944-8215-32F823BB5B09}"/>
              </a:ext>
            </a:extLst>
          </p:cNvPr>
          <p:cNvGrpSpPr/>
          <p:nvPr/>
        </p:nvGrpSpPr>
        <p:grpSpPr>
          <a:xfrm>
            <a:off x="5340199" y="595647"/>
            <a:ext cx="6331598" cy="4725490"/>
            <a:chOff x="374815" y="1596857"/>
            <a:chExt cx="7342170" cy="472549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E1F1D077-1188-44C2-845C-937AAB7E0A33}"/>
                </a:ext>
              </a:extLst>
            </p:cNvPr>
            <p:cNvSpPr/>
            <p:nvPr/>
          </p:nvSpPr>
          <p:spPr>
            <a:xfrm>
              <a:off x="5334000" y="1596857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C03552E-D0DC-4E2C-99E4-25F2612B943C}"/>
                </a:ext>
              </a:extLst>
            </p:cNvPr>
            <p:cNvSpPr/>
            <p:nvPr/>
          </p:nvSpPr>
          <p:spPr>
            <a:xfrm>
              <a:off x="3460411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1C97ECE-D16C-4CB3-BA9E-950FE65FC4B2}"/>
                </a:ext>
              </a:extLst>
            </p:cNvPr>
            <p:cNvSpPr/>
            <p:nvPr/>
          </p:nvSpPr>
          <p:spPr>
            <a:xfrm>
              <a:off x="5278582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774CCB4-2284-43C8-B3C8-6DE1C3C31166}"/>
                </a:ext>
              </a:extLst>
            </p:cNvPr>
            <p:cNvSpPr/>
            <p:nvPr/>
          </p:nvSpPr>
          <p:spPr>
            <a:xfrm>
              <a:off x="7010403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A1094DBF-57C3-404A-8254-0479D0C6C5A6}"/>
                </a:ext>
              </a:extLst>
            </p:cNvPr>
            <p:cNvSpPr/>
            <p:nvPr/>
          </p:nvSpPr>
          <p:spPr>
            <a:xfrm>
              <a:off x="1820649" y="4431782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28E2A45-0DAD-4778-A32E-87658AC6C5F6}"/>
                </a:ext>
              </a:extLst>
            </p:cNvPr>
            <p:cNvSpPr/>
            <p:nvPr/>
          </p:nvSpPr>
          <p:spPr>
            <a:xfrm>
              <a:off x="4298285" y="4489567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D0A8466-39F4-4BC3-8664-5D66AAB811C3}"/>
                </a:ext>
              </a:extLst>
            </p:cNvPr>
            <p:cNvSpPr/>
            <p:nvPr/>
          </p:nvSpPr>
          <p:spPr>
            <a:xfrm>
              <a:off x="6650011" y="4462802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3CD2354-3035-4F57-9827-48C779AA5946}"/>
                </a:ext>
              </a:extLst>
            </p:cNvPr>
            <p:cNvSpPr/>
            <p:nvPr/>
          </p:nvSpPr>
          <p:spPr>
            <a:xfrm>
              <a:off x="374815" y="5712451"/>
              <a:ext cx="706583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AB855FAA-92DD-4144-9742-C94598339951}"/>
                </a:ext>
              </a:extLst>
            </p:cNvPr>
            <p:cNvSpPr/>
            <p:nvPr/>
          </p:nvSpPr>
          <p:spPr>
            <a:xfrm>
              <a:off x="5300002" y="5788946"/>
              <a:ext cx="706581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J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7753E1D-438B-46A2-9203-C94BF4968809}"/>
                </a:ext>
              </a:extLst>
            </p:cNvPr>
            <p:cNvSpPr/>
            <p:nvPr/>
          </p:nvSpPr>
          <p:spPr>
            <a:xfrm>
              <a:off x="2764914" y="5788946"/>
              <a:ext cx="706581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7507423B-F3C5-47DD-AE70-5BACDC0412E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5658508" y="2095621"/>
              <a:ext cx="28784" cy="10839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0ED799F7-2F56-4BD7-90B4-D7C4C0050BD7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flipH="1">
              <a:off x="3813702" y="2095621"/>
              <a:ext cx="1873589" cy="10839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24BEE69B-4856-4EE7-B3EE-99FFBD97F858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5687292" y="2095621"/>
              <a:ext cx="1676403" cy="10839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9962048E-7658-46DC-814F-29EA3FE8D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6529" y="3657030"/>
              <a:ext cx="1124952" cy="755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F787A43-E238-495D-A18A-6B58F443C34E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3813702" y="3678382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B777F4D9-F273-4ACD-95A8-0F3C0894EAF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4651576" y="3657030"/>
              <a:ext cx="980298" cy="83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DAF4C515-F0DD-43D1-81C3-DFD4A040A068}"/>
                </a:ext>
              </a:extLst>
            </p:cNvPr>
            <p:cNvCxnSpPr>
              <a:cxnSpLocks/>
            </p:cNvCxnSpPr>
            <p:nvPr/>
          </p:nvCxnSpPr>
          <p:spPr>
            <a:xfrm>
              <a:off x="5631873" y="3657030"/>
              <a:ext cx="1212782" cy="7731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5000B321-88A7-49CE-AA2B-C851EEBE66E0}"/>
                </a:ext>
              </a:extLst>
            </p:cNvPr>
            <p:cNvCxnSpPr/>
            <p:nvPr/>
          </p:nvCxnSpPr>
          <p:spPr>
            <a:xfrm flipH="1">
              <a:off x="814847" y="4946817"/>
              <a:ext cx="1105137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AF75E390-377C-4281-BCAA-743D6B694911}"/>
                </a:ext>
              </a:extLst>
            </p:cNvPr>
            <p:cNvCxnSpPr/>
            <p:nvPr/>
          </p:nvCxnSpPr>
          <p:spPr>
            <a:xfrm>
              <a:off x="2332095" y="4961566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1CE75ADF-1785-485E-9064-1602F65B56AD}"/>
                </a:ext>
              </a:extLst>
            </p:cNvPr>
            <p:cNvCxnSpPr/>
            <p:nvPr/>
          </p:nvCxnSpPr>
          <p:spPr>
            <a:xfrm>
              <a:off x="4750496" y="4946817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3318809-2E2B-46A7-BB41-8EB1029DBB65}"/>
              </a:ext>
            </a:extLst>
          </p:cNvPr>
          <p:cNvSpPr txBox="1"/>
          <p:nvPr/>
        </p:nvSpPr>
        <p:spPr>
          <a:xfrm>
            <a:off x="754602" y="157914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968F357-8E9A-441F-AC26-145CD087A41D}"/>
              </a:ext>
            </a:extLst>
          </p:cNvPr>
          <p:cNvSpPr txBox="1"/>
          <p:nvPr/>
        </p:nvSpPr>
        <p:spPr>
          <a:xfrm>
            <a:off x="1865759" y="157914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2B41D95-9C26-40CC-858C-4D9AC3A57FB2}"/>
              </a:ext>
            </a:extLst>
          </p:cNvPr>
          <p:cNvSpPr txBox="1"/>
          <p:nvPr/>
        </p:nvSpPr>
        <p:spPr>
          <a:xfrm>
            <a:off x="3009099" y="1579145"/>
            <a:ext cx="49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[A]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E10FB31-9278-49A8-827B-769DD49BA4E6}"/>
              </a:ext>
            </a:extLst>
          </p:cNvPr>
          <p:cNvSpPr txBox="1"/>
          <p:nvPr/>
        </p:nvSpPr>
        <p:spPr>
          <a:xfrm>
            <a:off x="4310119" y="1579145"/>
            <a:ext cx="38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[]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725EA10-6E91-4547-96F2-CE8E02B58085}"/>
              </a:ext>
            </a:extLst>
          </p:cNvPr>
          <p:cNvSpPr txBox="1"/>
          <p:nvPr/>
        </p:nvSpPr>
        <p:spPr>
          <a:xfrm>
            <a:off x="754602" y="200361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1710FE1-E4A4-4877-8F0B-CF4F781FA573}"/>
              </a:ext>
            </a:extLst>
          </p:cNvPr>
          <p:cNvSpPr txBox="1"/>
          <p:nvPr/>
        </p:nvSpPr>
        <p:spPr>
          <a:xfrm>
            <a:off x="1865759" y="200361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852CDE8-818E-4E43-A6D4-CE430BEAA59D}"/>
              </a:ext>
            </a:extLst>
          </p:cNvPr>
          <p:cNvSpPr txBox="1"/>
          <p:nvPr/>
        </p:nvSpPr>
        <p:spPr>
          <a:xfrm>
            <a:off x="2867052" y="2003619"/>
            <a:ext cx="771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[BCD]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82FC73A-5E49-4CF9-A17B-BA99118C195A}"/>
              </a:ext>
            </a:extLst>
          </p:cNvPr>
          <p:cNvSpPr txBox="1"/>
          <p:nvPr/>
        </p:nvSpPr>
        <p:spPr>
          <a:xfrm>
            <a:off x="4221339" y="2003619"/>
            <a:ext cx="73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[A]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41EC5DA-7A4A-417A-8AB8-DFDAC9A952D9}"/>
              </a:ext>
            </a:extLst>
          </p:cNvPr>
          <p:cNvSpPr txBox="1"/>
          <p:nvPr/>
        </p:nvSpPr>
        <p:spPr>
          <a:xfrm>
            <a:off x="754602" y="241936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BA19968-C0DF-44B7-8D25-B13E1210C7C2}"/>
              </a:ext>
            </a:extLst>
          </p:cNvPr>
          <p:cNvSpPr txBox="1"/>
          <p:nvPr/>
        </p:nvSpPr>
        <p:spPr>
          <a:xfrm>
            <a:off x="1865759" y="241936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9854FE-9982-4743-9923-1A276C429966}"/>
              </a:ext>
            </a:extLst>
          </p:cNvPr>
          <p:cNvSpPr txBox="1"/>
          <p:nvPr/>
        </p:nvSpPr>
        <p:spPr>
          <a:xfrm>
            <a:off x="2804911" y="2419365"/>
            <a:ext cx="1096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[CDEF]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5C09EBA-EF72-4E22-9988-5801B3E49754}"/>
              </a:ext>
            </a:extLst>
          </p:cNvPr>
          <p:cNvSpPr txBox="1"/>
          <p:nvPr/>
        </p:nvSpPr>
        <p:spPr>
          <a:xfrm>
            <a:off x="4141440" y="2419365"/>
            <a:ext cx="73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[BA]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CD3E012-99E0-4AF3-B2DD-52457C2E3107}"/>
              </a:ext>
            </a:extLst>
          </p:cNvPr>
          <p:cNvSpPr txBox="1"/>
          <p:nvPr/>
        </p:nvSpPr>
        <p:spPr>
          <a:xfrm>
            <a:off x="754602" y="281020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42B1C8B-07DF-41A2-96B2-C214180DBE2D}"/>
              </a:ext>
            </a:extLst>
          </p:cNvPr>
          <p:cNvSpPr txBox="1"/>
          <p:nvPr/>
        </p:nvSpPr>
        <p:spPr>
          <a:xfrm>
            <a:off x="1865759" y="281020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C9F1082-3ED5-4EA3-89EF-6C01D1C79BF0}"/>
              </a:ext>
            </a:extLst>
          </p:cNvPr>
          <p:cNvSpPr txBox="1"/>
          <p:nvPr/>
        </p:nvSpPr>
        <p:spPr>
          <a:xfrm>
            <a:off x="2769401" y="2810207"/>
            <a:ext cx="1052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[DEFG]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A9C3461-F3D1-4293-B71E-9DDBF5C6B80A}"/>
              </a:ext>
            </a:extLst>
          </p:cNvPr>
          <p:cNvSpPr txBox="1"/>
          <p:nvPr/>
        </p:nvSpPr>
        <p:spPr>
          <a:xfrm>
            <a:off x="4105932" y="2810207"/>
            <a:ext cx="93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[CBA]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BF7CF4F-81C2-4B27-A3B3-E1613673BFD1}"/>
              </a:ext>
            </a:extLst>
          </p:cNvPr>
          <p:cNvSpPr txBox="1"/>
          <p:nvPr/>
        </p:nvSpPr>
        <p:spPr>
          <a:xfrm>
            <a:off x="754602" y="321031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8D805CC-63E7-4067-8DFD-C3A6CD71DAEC}"/>
              </a:ext>
            </a:extLst>
          </p:cNvPr>
          <p:cNvSpPr txBox="1"/>
          <p:nvPr/>
        </p:nvSpPr>
        <p:spPr>
          <a:xfrm>
            <a:off x="1865759" y="3210317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41F019B-638D-4660-B61E-785AB06EE12F}"/>
              </a:ext>
            </a:extLst>
          </p:cNvPr>
          <p:cNvSpPr txBox="1"/>
          <p:nvPr/>
        </p:nvSpPr>
        <p:spPr>
          <a:xfrm>
            <a:off x="2813786" y="3210317"/>
            <a:ext cx="89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[EFG]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6139841-F996-4C0B-BE6D-1EAC6D1140AA}"/>
              </a:ext>
            </a:extLst>
          </p:cNvPr>
          <p:cNvSpPr txBox="1"/>
          <p:nvPr/>
        </p:nvSpPr>
        <p:spPr>
          <a:xfrm>
            <a:off x="4043787" y="3210317"/>
            <a:ext cx="93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[DCBA]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CC893C-6E0D-442F-ACF9-5ACFDC65396A}"/>
              </a:ext>
            </a:extLst>
          </p:cNvPr>
          <p:cNvSpPr txBox="1"/>
          <p:nvPr/>
        </p:nvSpPr>
        <p:spPr>
          <a:xfrm>
            <a:off x="754602" y="360115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98D7685-01E8-4EAB-9D94-C0366FE1701C}"/>
              </a:ext>
            </a:extLst>
          </p:cNvPr>
          <p:cNvSpPr txBox="1"/>
          <p:nvPr/>
        </p:nvSpPr>
        <p:spPr>
          <a:xfrm>
            <a:off x="1865759" y="3601159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6898BDC-D714-41AC-AB67-1BA2B44C08E1}"/>
              </a:ext>
            </a:extLst>
          </p:cNvPr>
          <p:cNvSpPr txBox="1"/>
          <p:nvPr/>
        </p:nvSpPr>
        <p:spPr>
          <a:xfrm>
            <a:off x="2859027" y="3601159"/>
            <a:ext cx="86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[FGHI]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F84D4DC-B9C9-48D1-AB90-3B1BE82C63B0}"/>
              </a:ext>
            </a:extLst>
          </p:cNvPr>
          <p:cNvSpPr txBox="1"/>
          <p:nvPr/>
        </p:nvSpPr>
        <p:spPr>
          <a:xfrm>
            <a:off x="3999402" y="3627793"/>
            <a:ext cx="1062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[EDCBA]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B06E076-3E37-460E-8758-CF96D259F299}"/>
              </a:ext>
            </a:extLst>
          </p:cNvPr>
          <p:cNvSpPr txBox="1"/>
          <p:nvPr/>
        </p:nvSpPr>
        <p:spPr>
          <a:xfrm>
            <a:off x="754602" y="407823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02237EB-932C-4AA6-8B43-B981FC674280}"/>
              </a:ext>
            </a:extLst>
          </p:cNvPr>
          <p:cNvSpPr txBox="1"/>
          <p:nvPr/>
        </p:nvSpPr>
        <p:spPr>
          <a:xfrm>
            <a:off x="1865759" y="407823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FAB575C-B76C-4EF5-AD6A-60211A3EE322}"/>
              </a:ext>
            </a:extLst>
          </p:cNvPr>
          <p:cNvSpPr txBox="1"/>
          <p:nvPr/>
        </p:nvSpPr>
        <p:spPr>
          <a:xfrm>
            <a:off x="2849299" y="4078235"/>
            <a:ext cx="86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[GHIJ]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E3E40CF-4F2C-4DDA-BC51-13274A308C8D}"/>
              </a:ext>
            </a:extLst>
          </p:cNvPr>
          <p:cNvSpPr txBox="1"/>
          <p:nvPr/>
        </p:nvSpPr>
        <p:spPr>
          <a:xfrm>
            <a:off x="3883989" y="4051601"/>
            <a:ext cx="121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[FEDCBA]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F79E825-0E83-4260-8139-2A57717DEFAC}"/>
              </a:ext>
            </a:extLst>
          </p:cNvPr>
          <p:cNvSpPr txBox="1"/>
          <p:nvPr/>
        </p:nvSpPr>
        <p:spPr>
          <a:xfrm>
            <a:off x="754602" y="448091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27D63DE-C29D-4B15-A6B5-86CA6E897E5B}"/>
              </a:ext>
            </a:extLst>
          </p:cNvPr>
          <p:cNvSpPr txBox="1"/>
          <p:nvPr/>
        </p:nvSpPr>
        <p:spPr>
          <a:xfrm>
            <a:off x="1865759" y="4480915"/>
            <a:ext cx="3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4D62ABF-39CA-4302-AA32-1FB3CD457B56}"/>
              </a:ext>
            </a:extLst>
          </p:cNvPr>
          <p:cNvSpPr txBox="1"/>
          <p:nvPr/>
        </p:nvSpPr>
        <p:spPr>
          <a:xfrm>
            <a:off x="3009098" y="4480915"/>
            <a:ext cx="150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 is the goal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FC9C527B-7EF4-4210-B677-56801E0E770D}"/>
              </a:ext>
            </a:extLst>
          </p:cNvPr>
          <p:cNvCxnSpPr/>
          <p:nvPr/>
        </p:nvCxnSpPr>
        <p:spPr>
          <a:xfrm flipH="1">
            <a:off x="8318792" y="1083567"/>
            <a:ext cx="950935" cy="629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5DD4C2E1-EC8F-4BC1-91BF-85C44D068108}"/>
              </a:ext>
            </a:extLst>
          </p:cNvPr>
          <p:cNvCxnSpPr>
            <a:cxnSpLocks/>
          </p:cNvCxnSpPr>
          <p:nvPr/>
        </p:nvCxnSpPr>
        <p:spPr>
          <a:xfrm flipH="1">
            <a:off x="9727637" y="1386583"/>
            <a:ext cx="36806" cy="660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B401FBB8-3BE3-468F-B57E-E705E180C45E}"/>
              </a:ext>
            </a:extLst>
          </p:cNvPr>
          <p:cNvCxnSpPr>
            <a:cxnSpLocks/>
          </p:cNvCxnSpPr>
          <p:nvPr/>
        </p:nvCxnSpPr>
        <p:spPr>
          <a:xfrm>
            <a:off x="10249103" y="1061819"/>
            <a:ext cx="958591" cy="717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EB26F568-723D-444F-AF03-813FC0E39699}"/>
              </a:ext>
            </a:extLst>
          </p:cNvPr>
          <p:cNvCxnSpPr>
            <a:cxnSpLocks/>
          </p:cNvCxnSpPr>
          <p:nvPr/>
        </p:nvCxnSpPr>
        <p:spPr>
          <a:xfrm flipH="1">
            <a:off x="7056651" y="2568383"/>
            <a:ext cx="689233" cy="516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8AA7F4DA-7AAB-4DBF-B1E0-6CA56DCECEF0}"/>
              </a:ext>
            </a:extLst>
          </p:cNvPr>
          <p:cNvCxnSpPr>
            <a:cxnSpLocks/>
          </p:cNvCxnSpPr>
          <p:nvPr/>
        </p:nvCxnSpPr>
        <p:spPr>
          <a:xfrm>
            <a:off x="8574076" y="2704160"/>
            <a:ext cx="499284" cy="576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24584080-8739-40EA-9D28-5DFB7487DFA9}"/>
              </a:ext>
            </a:extLst>
          </p:cNvPr>
          <p:cNvCxnSpPr>
            <a:cxnSpLocks/>
          </p:cNvCxnSpPr>
          <p:nvPr/>
        </p:nvCxnSpPr>
        <p:spPr>
          <a:xfrm>
            <a:off x="10370763" y="2677172"/>
            <a:ext cx="652949" cy="533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13C23-DB80-47C9-83A5-7E7C8C6C17B7}"/>
              </a:ext>
            </a:extLst>
          </p:cNvPr>
          <p:cNvSpPr txBox="1"/>
          <p:nvPr/>
        </p:nvSpPr>
        <p:spPr>
          <a:xfrm>
            <a:off x="609600" y="789708"/>
            <a:ext cx="11222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Apply the </a:t>
            </a:r>
            <a:r>
              <a:rPr lang="en-US" sz="2800" dirty="0" err="1"/>
              <a:t>BackTrack</a:t>
            </a:r>
            <a:r>
              <a:rPr lang="en-US" sz="2800" dirty="0"/>
              <a:t> search algorithm on the following graph, where the start state is (A) and the desired goal state is (G)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D260711C-A968-4FF0-8F07-D2856329E36E}"/>
              </a:ext>
            </a:extLst>
          </p:cNvPr>
          <p:cNvGrpSpPr/>
          <p:nvPr/>
        </p:nvGrpSpPr>
        <p:grpSpPr>
          <a:xfrm>
            <a:off x="2939649" y="2119068"/>
            <a:ext cx="6312702" cy="4159907"/>
            <a:chOff x="1404283" y="2092435"/>
            <a:chExt cx="6312702" cy="4159907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19B1E6ED-5A8E-4979-9DF8-369B83DEB9C4}"/>
                </a:ext>
              </a:extLst>
            </p:cNvPr>
            <p:cNvSpPr/>
            <p:nvPr/>
          </p:nvSpPr>
          <p:spPr>
            <a:xfrm>
              <a:off x="5278582" y="209243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8A306D8-A81A-4342-AEAC-91E82D4EAE94}"/>
                </a:ext>
              </a:extLst>
            </p:cNvPr>
            <p:cNvSpPr/>
            <p:nvPr/>
          </p:nvSpPr>
          <p:spPr>
            <a:xfrm>
              <a:off x="3460411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FBD594F-DCDE-4DF2-9D8F-5C741B5B1C09}"/>
                </a:ext>
              </a:extLst>
            </p:cNvPr>
            <p:cNvSpPr/>
            <p:nvPr/>
          </p:nvSpPr>
          <p:spPr>
            <a:xfrm>
              <a:off x="5278582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4C87A40-CE3C-418E-88E9-79CDC2CA15F9}"/>
                </a:ext>
              </a:extLst>
            </p:cNvPr>
            <p:cNvSpPr/>
            <p:nvPr/>
          </p:nvSpPr>
          <p:spPr>
            <a:xfrm>
              <a:off x="7010403" y="317961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05D4C9F-B91F-40FF-8C00-635A0C18C8F7}"/>
                </a:ext>
              </a:extLst>
            </p:cNvPr>
            <p:cNvSpPr/>
            <p:nvPr/>
          </p:nvSpPr>
          <p:spPr>
            <a:xfrm>
              <a:off x="2355272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BEE7374-900E-47D6-AD89-B38A810932D0}"/>
                </a:ext>
              </a:extLst>
            </p:cNvPr>
            <p:cNvSpPr/>
            <p:nvPr/>
          </p:nvSpPr>
          <p:spPr>
            <a:xfrm>
              <a:off x="4087091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E7C4A76-E084-4BFA-8969-D27F41C6F968}"/>
                </a:ext>
              </a:extLst>
            </p:cNvPr>
            <p:cNvSpPr/>
            <p:nvPr/>
          </p:nvSpPr>
          <p:spPr>
            <a:xfrm>
              <a:off x="6040582" y="4418325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0597F74-2BBE-435C-87DE-6AA251726E1A}"/>
                </a:ext>
              </a:extLst>
            </p:cNvPr>
            <p:cNvSpPr/>
            <p:nvPr/>
          </p:nvSpPr>
          <p:spPr>
            <a:xfrm>
              <a:off x="1404283" y="5694695"/>
              <a:ext cx="706582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FCD4004-FD5A-45C9-B501-369F35DD8649}"/>
                </a:ext>
              </a:extLst>
            </p:cNvPr>
            <p:cNvSpPr/>
            <p:nvPr/>
          </p:nvSpPr>
          <p:spPr>
            <a:xfrm>
              <a:off x="4916413" y="5753578"/>
              <a:ext cx="706582" cy="4987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J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B1F3217-7CBF-4A5F-B195-219CFBE0E9DC}"/>
                </a:ext>
              </a:extLst>
            </p:cNvPr>
            <p:cNvSpPr/>
            <p:nvPr/>
          </p:nvSpPr>
          <p:spPr>
            <a:xfrm>
              <a:off x="3080686" y="5694695"/>
              <a:ext cx="706582" cy="533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D44ECC6A-00DB-491E-8FB2-C8817588F079}"/>
                </a:ext>
              </a:extLst>
            </p:cNvPr>
            <p:cNvCxnSpPr>
              <a:cxnSpLocks/>
            </p:cNvCxnSpPr>
            <p:nvPr/>
          </p:nvCxnSpPr>
          <p:spPr>
            <a:xfrm>
              <a:off x="5658507" y="2715491"/>
              <a:ext cx="0" cy="4641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2B478EF7-1308-4BBE-80D8-DBA4420187F5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3813702" y="2591199"/>
              <a:ext cx="1818171" cy="5884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8E97AE21-2C2D-4D15-81E0-FE6B5B025210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631873" y="2591199"/>
              <a:ext cx="1598051" cy="5670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010C79B6-DD97-45C6-8700-45C07154DFC7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2708563" y="3678382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16624D45-1CB0-4A7F-A1F7-999FF275E63B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813702" y="3678382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82C73EEB-1044-4FD8-B8FA-33E1359CF5BA}"/>
                </a:ext>
              </a:extLst>
            </p:cNvPr>
            <p:cNvCxnSpPr/>
            <p:nvPr/>
          </p:nvCxnSpPr>
          <p:spPr>
            <a:xfrm flipH="1">
              <a:off x="4526734" y="3657030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D81EAF43-808C-49CE-8983-6A219A1258C8}"/>
                </a:ext>
              </a:extLst>
            </p:cNvPr>
            <p:cNvCxnSpPr/>
            <p:nvPr/>
          </p:nvCxnSpPr>
          <p:spPr>
            <a:xfrm>
              <a:off x="5631873" y="3657030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5E941E30-E716-4E17-BB56-ACF0EE3160DB}"/>
                </a:ext>
              </a:extLst>
            </p:cNvPr>
            <p:cNvCxnSpPr/>
            <p:nvPr/>
          </p:nvCxnSpPr>
          <p:spPr>
            <a:xfrm flipH="1">
              <a:off x="1703232" y="4917089"/>
              <a:ext cx="1105139" cy="7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D530038-75B9-44FE-B489-C7A4AF997F4D}"/>
                </a:ext>
              </a:extLst>
            </p:cNvPr>
            <p:cNvCxnSpPr/>
            <p:nvPr/>
          </p:nvCxnSpPr>
          <p:spPr>
            <a:xfrm>
              <a:off x="2808371" y="4917089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196079BA-E661-42C8-BCCA-3ACFBE65C42B}"/>
                </a:ext>
              </a:extLst>
            </p:cNvPr>
            <p:cNvCxnSpPr/>
            <p:nvPr/>
          </p:nvCxnSpPr>
          <p:spPr>
            <a:xfrm>
              <a:off x="4550581" y="4957378"/>
              <a:ext cx="749420" cy="739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21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85D96B-13D0-4BF7-BD42-357E364CA342}"/>
              </a:ext>
            </a:extLst>
          </p:cNvPr>
          <p:cNvSpPr txBox="1"/>
          <p:nvPr/>
        </p:nvSpPr>
        <p:spPr>
          <a:xfrm>
            <a:off x="1121229" y="1763485"/>
            <a:ext cx="9862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 err="1"/>
              <a:t>الالجوزيم</a:t>
            </a:r>
            <a:r>
              <a:rPr lang="ar-EG" sz="2400" dirty="0"/>
              <a:t> هنا ليه طريقين</a:t>
            </a:r>
          </a:p>
          <a:p>
            <a:pPr algn="r" rtl="1"/>
            <a:r>
              <a:rPr lang="ar-EG" sz="2400" dirty="0"/>
              <a:t>أولا: ان </a:t>
            </a:r>
            <a:r>
              <a:rPr lang="en-US" sz="2400" dirty="0"/>
              <a:t>Node</a:t>
            </a:r>
            <a:r>
              <a:rPr lang="ar-EG" sz="2400" dirty="0"/>
              <a:t> ليها </a:t>
            </a:r>
            <a:r>
              <a:rPr lang="en-US" sz="2400" dirty="0"/>
              <a:t>children </a:t>
            </a:r>
            <a:r>
              <a:rPr lang="ar-EG" sz="2400" dirty="0"/>
              <a:t> فكدا </a:t>
            </a:r>
            <a:r>
              <a:rPr lang="ar-EG" sz="2400" dirty="0" err="1"/>
              <a:t>هيضيفها</a:t>
            </a:r>
            <a:r>
              <a:rPr lang="ar-EG" sz="2400" dirty="0"/>
              <a:t> في </a:t>
            </a:r>
            <a:r>
              <a:rPr lang="en-US" sz="2400" dirty="0"/>
              <a:t>SL</a:t>
            </a:r>
            <a:r>
              <a:rPr lang="ar-EG" sz="2400" dirty="0"/>
              <a:t> ويضيف ال </a:t>
            </a:r>
            <a:r>
              <a:rPr lang="en-US" sz="2400" dirty="0"/>
              <a:t>children </a:t>
            </a:r>
            <a:r>
              <a:rPr lang="ar-EG" sz="2400" dirty="0"/>
              <a:t> بتوعها في </a:t>
            </a:r>
            <a:r>
              <a:rPr lang="en-US" sz="2400" dirty="0"/>
              <a:t>NSL </a:t>
            </a:r>
            <a:r>
              <a:rPr lang="ar-EG" sz="2400" dirty="0"/>
              <a:t> وال </a:t>
            </a:r>
            <a:r>
              <a:rPr lang="en-US" sz="2400" dirty="0"/>
              <a:t>DE</a:t>
            </a:r>
            <a:r>
              <a:rPr lang="ar-EG" sz="2400" dirty="0"/>
              <a:t> زي ما هي </a:t>
            </a:r>
            <a:r>
              <a:rPr lang="ar-EG" sz="2400" dirty="0" err="1"/>
              <a:t>هسيبها</a:t>
            </a:r>
            <a:endParaRPr lang="ar-EG" sz="2400" dirty="0"/>
          </a:p>
          <a:p>
            <a:pPr algn="r" rtl="1"/>
            <a:r>
              <a:rPr lang="ar-EG" sz="2400" dirty="0"/>
              <a:t>ثانيا: ان </a:t>
            </a:r>
            <a:r>
              <a:rPr lang="en-US" sz="2400" dirty="0"/>
              <a:t>Node</a:t>
            </a:r>
            <a:r>
              <a:rPr lang="ar-EG" sz="2400" dirty="0"/>
              <a:t> دي </a:t>
            </a:r>
            <a:r>
              <a:rPr lang="ar-EG" sz="2400" dirty="0" err="1"/>
              <a:t>ملهاش</a:t>
            </a:r>
            <a:r>
              <a:rPr lang="ar-EG" sz="2400" dirty="0"/>
              <a:t> </a:t>
            </a:r>
            <a:r>
              <a:rPr lang="en-US" sz="2400" dirty="0"/>
              <a:t>children</a:t>
            </a:r>
            <a:r>
              <a:rPr lang="ar-EG" sz="2400" dirty="0"/>
              <a:t> فكدا </a:t>
            </a:r>
            <a:r>
              <a:rPr lang="ar-EG" sz="2400" dirty="0" err="1"/>
              <a:t>هيكرر</a:t>
            </a:r>
            <a:r>
              <a:rPr lang="ar-EG" sz="2400" dirty="0"/>
              <a:t> مجموعه من الخطوات تحت شرط ان </a:t>
            </a:r>
            <a:r>
              <a:rPr lang="en-US" sz="2400" dirty="0"/>
              <a:t>CS</a:t>
            </a:r>
            <a:r>
              <a:rPr lang="ar-EG" sz="2400" dirty="0"/>
              <a:t> تساوي اول عنصر ف </a:t>
            </a:r>
            <a:r>
              <a:rPr lang="en-US" sz="2400" dirty="0"/>
              <a:t>SL</a:t>
            </a:r>
            <a:r>
              <a:rPr lang="ar-EG" sz="2400" dirty="0"/>
              <a:t> فكدا </a:t>
            </a:r>
            <a:r>
              <a:rPr lang="ar-EG" sz="2400" dirty="0" err="1"/>
              <a:t>هضيف</a:t>
            </a:r>
            <a:r>
              <a:rPr lang="ar-EG" sz="2400" dirty="0"/>
              <a:t> ال </a:t>
            </a:r>
            <a:r>
              <a:rPr lang="en-US" sz="2400" dirty="0"/>
              <a:t>node </a:t>
            </a:r>
            <a:r>
              <a:rPr lang="ar-EG" sz="2400" dirty="0"/>
              <a:t>دي في </a:t>
            </a:r>
            <a:r>
              <a:rPr lang="en-US" sz="2400" dirty="0"/>
              <a:t>DE</a:t>
            </a:r>
            <a:r>
              <a:rPr lang="ar-EG" sz="2400" dirty="0"/>
              <a:t> </a:t>
            </a:r>
            <a:r>
              <a:rPr lang="ar-EG" sz="2400" dirty="0" err="1"/>
              <a:t>وهحذف</a:t>
            </a:r>
            <a:r>
              <a:rPr lang="ar-EG" sz="2400" dirty="0"/>
              <a:t> اول عنصر في </a:t>
            </a:r>
            <a:r>
              <a:rPr lang="en-US" sz="2400" dirty="0"/>
              <a:t>SL </a:t>
            </a:r>
            <a:r>
              <a:rPr lang="ar-EG" sz="2400" dirty="0"/>
              <a:t>و </a:t>
            </a:r>
            <a:r>
              <a:rPr lang="en-US" sz="2400" dirty="0"/>
              <a:t>NSL</a:t>
            </a:r>
            <a:r>
              <a:rPr lang="ar-EG" sz="2400" dirty="0"/>
              <a:t> </a:t>
            </a:r>
            <a:r>
              <a:rPr lang="ar-EG" sz="2400" dirty="0" err="1"/>
              <a:t>وهاخد</a:t>
            </a:r>
            <a:r>
              <a:rPr lang="ar-EG" sz="2400" dirty="0"/>
              <a:t> اول عنصر ف </a:t>
            </a:r>
            <a:r>
              <a:rPr lang="en-US" sz="2400" dirty="0"/>
              <a:t>NSL </a:t>
            </a:r>
            <a:r>
              <a:rPr lang="ar-EG" sz="2400" dirty="0"/>
              <a:t> وأحطه في </a:t>
            </a:r>
            <a:r>
              <a:rPr lang="en-US" sz="2400" dirty="0"/>
              <a:t>CS</a:t>
            </a:r>
            <a:endParaRPr lang="ar-EG" sz="2400" dirty="0"/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14332</TotalTime>
  <Words>585</Words>
  <Application>Microsoft Office PowerPoint</Application>
  <PresentationFormat>Custom</PresentationFormat>
  <Paragraphs>234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 hussien</dc:creator>
  <cp:lastModifiedBy>10</cp:lastModifiedBy>
  <cp:revision>34</cp:revision>
  <dcterms:created xsi:type="dcterms:W3CDTF">2020-11-27T11:18:02Z</dcterms:created>
  <dcterms:modified xsi:type="dcterms:W3CDTF">2021-03-01T07:28:24Z</dcterms:modified>
</cp:coreProperties>
</file>