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1063" r:id="rId2"/>
    <p:sldId id="1074" r:id="rId3"/>
    <p:sldId id="1075" r:id="rId4"/>
    <p:sldId id="1076" r:id="rId5"/>
    <p:sldId id="1077" r:id="rId6"/>
    <p:sldId id="1078" r:id="rId7"/>
    <p:sldId id="1281" r:id="rId8"/>
    <p:sldId id="1282" r:id="rId9"/>
    <p:sldId id="1079" r:id="rId10"/>
    <p:sldId id="1080" r:id="rId11"/>
    <p:sldId id="1081" r:id="rId12"/>
    <p:sldId id="1276" r:id="rId13"/>
    <p:sldId id="1277" r:id="rId14"/>
    <p:sldId id="1278" r:id="rId15"/>
    <p:sldId id="1279" r:id="rId16"/>
    <p:sldId id="1280" r:id="rId17"/>
    <p:sldId id="1082" r:id="rId18"/>
    <p:sldId id="1083" r:id="rId19"/>
    <p:sldId id="1084" r:id="rId20"/>
    <p:sldId id="1283" r:id="rId21"/>
    <p:sldId id="1284" r:id="rId22"/>
    <p:sldId id="1085" r:id="rId23"/>
    <p:sldId id="1086" r:id="rId24"/>
    <p:sldId id="1087" r:id="rId25"/>
    <p:sldId id="1088" r:id="rId26"/>
    <p:sldId id="1089" r:id="rId27"/>
    <p:sldId id="1090" r:id="rId28"/>
    <p:sldId id="1091" r:id="rId29"/>
    <p:sldId id="1092" r:id="rId30"/>
    <p:sldId id="1093" r:id="rId31"/>
    <p:sldId id="1094" r:id="rId32"/>
    <p:sldId id="1095" r:id="rId33"/>
    <p:sldId id="1096" r:id="rId34"/>
    <p:sldId id="1097" r:id="rId35"/>
    <p:sldId id="1098" r:id="rId36"/>
    <p:sldId id="1099" r:id="rId37"/>
    <p:sldId id="1100" r:id="rId38"/>
    <p:sldId id="1101" r:id="rId39"/>
    <p:sldId id="1102" r:id="rId40"/>
    <p:sldId id="1103" r:id="rId41"/>
    <p:sldId id="1104" r:id="rId42"/>
    <p:sldId id="1105" r:id="rId43"/>
    <p:sldId id="1106" r:id="rId44"/>
    <p:sldId id="1107" r:id="rId45"/>
    <p:sldId id="1108" r:id="rId46"/>
    <p:sldId id="1109" r:id="rId47"/>
    <p:sldId id="1110" r:id="rId48"/>
    <p:sldId id="1111" r:id="rId49"/>
    <p:sldId id="1112" r:id="rId50"/>
    <p:sldId id="1113" r:id="rId51"/>
    <p:sldId id="1114" r:id="rId52"/>
    <p:sldId id="1115" r:id="rId53"/>
    <p:sldId id="1116" r:id="rId54"/>
    <p:sldId id="1117" r:id="rId55"/>
    <p:sldId id="1118" r:id="rId56"/>
    <p:sldId id="1119" r:id="rId57"/>
    <p:sldId id="1120" r:id="rId58"/>
    <p:sldId id="1121" r:id="rId59"/>
    <p:sldId id="1122" r:id="rId60"/>
    <p:sldId id="1123" r:id="rId61"/>
    <p:sldId id="1124" r:id="rId62"/>
    <p:sldId id="1125" r:id="rId63"/>
    <p:sldId id="1126" r:id="rId64"/>
    <p:sldId id="1127" r:id="rId65"/>
    <p:sldId id="1128" r:id="rId66"/>
    <p:sldId id="1129" r:id="rId67"/>
    <p:sldId id="1130" r:id="rId68"/>
    <p:sldId id="1131" r:id="rId69"/>
    <p:sldId id="1132" r:id="rId70"/>
    <p:sldId id="1133" r:id="rId71"/>
    <p:sldId id="1134" r:id="rId72"/>
    <p:sldId id="1135" r:id="rId73"/>
    <p:sldId id="1136" r:id="rId74"/>
    <p:sldId id="1137" r:id="rId75"/>
    <p:sldId id="1138" r:id="rId76"/>
  </p:sldIdLst>
  <p:sldSz cx="10058400" cy="77724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0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86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630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9097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59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88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594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15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652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3497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367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96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026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890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331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655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886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56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7829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995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701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208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392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5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977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65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38147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417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396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449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536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923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857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305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20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336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3646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2761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6974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53822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45684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3242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3560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1179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5804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56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8271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5268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87818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0480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623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20376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2575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93711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5751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3409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464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9713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1010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6997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1673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03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51707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2743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6206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8229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1115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18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4648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12672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1123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2320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92067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5340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380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05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6749" tIns="43375" rIns="86749" bIns="43375"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920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</a:t>
            </a:r>
            <a:r>
              <a:rPr spc="-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g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ee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spc="-10" dirty="0">
                <a:latin typeface="Times New Roman"/>
                <a:cs typeface="Times New Roman"/>
              </a:rPr>
              <a:t>3</a:t>
            </a:r>
            <a:r>
              <a:rPr sz="750" baseline="22222" dirty="0">
                <a:latin typeface="Times New Roman"/>
                <a:cs typeface="Times New Roman"/>
              </a:rPr>
              <a:t>rd </a:t>
            </a:r>
            <a:r>
              <a:rPr sz="750" spc="-75" baseline="22222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ed</a:t>
            </a:r>
            <a:r>
              <a:rPr sz="800" dirty="0">
                <a:latin typeface="Times New Roman"/>
                <a:cs typeface="Times New Roman"/>
              </a:rPr>
              <a:t>.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K</a:t>
            </a:r>
            <a:r>
              <a:rPr sz="800" spc="1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K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gg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20" dirty="0">
                <a:latin typeface="Times New Roman"/>
                <a:cs typeface="Times New Roman"/>
              </a:rPr>
              <a:t>w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10" dirty="0">
                <a:latin typeface="Times New Roman"/>
                <a:cs typeface="Times New Roman"/>
              </a:rPr>
              <a:t>oge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h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5" dirty="0">
                <a:latin typeface="Times New Roman"/>
                <a:cs typeface="Times New Roman"/>
              </a:rPr>
              <a:t>p</a:t>
            </a:r>
            <a:r>
              <a:rPr sz="800" spc="-20" dirty="0">
                <a:latin typeface="Times New Roman"/>
                <a:cs typeface="Times New Roman"/>
              </a:rPr>
              <a:t>y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dirty="0">
                <a:latin typeface="Times New Roman"/>
                <a:cs typeface="Times New Roman"/>
              </a:rPr>
              <a:t>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3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ati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-10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-5" dirty="0">
                <a:latin typeface="Times New Roman"/>
                <a:cs typeface="Times New Roman"/>
              </a:rPr>
              <a:t> P</a:t>
            </a:r>
            <a:r>
              <a:rPr sz="800" spc="5" dirty="0">
                <a:latin typeface="Times New Roman"/>
                <a:cs typeface="Times New Roman"/>
              </a:rPr>
              <a:t>ub</a:t>
            </a:r>
            <a:r>
              <a:rPr sz="800" spc="-10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he</a:t>
            </a:r>
            <a:r>
              <a:rPr sz="800" spc="-5" dirty="0">
                <a:latin typeface="Times New Roman"/>
                <a:cs typeface="Times New Roman"/>
              </a:rPr>
              <a:t>rs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20</a:t>
            </a:r>
            <a:r>
              <a:rPr sz="800" spc="5" dirty="0">
                <a:latin typeface="Times New Roman"/>
                <a:cs typeface="Times New Roman"/>
              </a:rPr>
              <a:t>0</a:t>
            </a:r>
            <a:r>
              <a:rPr sz="800" dirty="0"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95655">
              <a:lnSpc>
                <a:spcPct val="10000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</a:t>
            </a:r>
            <a:r>
              <a:rPr spc="-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g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ee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spc="-10" dirty="0">
                <a:latin typeface="Times New Roman"/>
                <a:cs typeface="Times New Roman"/>
              </a:rPr>
              <a:t>3</a:t>
            </a:r>
            <a:r>
              <a:rPr sz="750" baseline="22222" dirty="0">
                <a:latin typeface="Times New Roman"/>
                <a:cs typeface="Times New Roman"/>
              </a:rPr>
              <a:t>rd </a:t>
            </a:r>
            <a:r>
              <a:rPr sz="750" spc="-75" baseline="22222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ed</a:t>
            </a:r>
            <a:r>
              <a:rPr sz="800" dirty="0">
                <a:latin typeface="Times New Roman"/>
                <a:cs typeface="Times New Roman"/>
              </a:rPr>
              <a:t>.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K</a:t>
            </a:r>
            <a:r>
              <a:rPr sz="800" spc="1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K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gg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20" dirty="0">
                <a:latin typeface="Times New Roman"/>
                <a:cs typeface="Times New Roman"/>
              </a:rPr>
              <a:t>w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10" dirty="0">
                <a:latin typeface="Times New Roman"/>
                <a:cs typeface="Times New Roman"/>
              </a:rPr>
              <a:t>oge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h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5" dirty="0">
                <a:latin typeface="Times New Roman"/>
                <a:cs typeface="Times New Roman"/>
              </a:rPr>
              <a:t>p</a:t>
            </a:r>
            <a:r>
              <a:rPr sz="800" spc="-20" dirty="0">
                <a:latin typeface="Times New Roman"/>
                <a:cs typeface="Times New Roman"/>
              </a:rPr>
              <a:t>y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dirty="0">
                <a:latin typeface="Times New Roman"/>
                <a:cs typeface="Times New Roman"/>
              </a:rPr>
              <a:t>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3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ati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-10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-5" dirty="0">
                <a:latin typeface="Times New Roman"/>
                <a:cs typeface="Times New Roman"/>
              </a:rPr>
              <a:t> P</a:t>
            </a:r>
            <a:r>
              <a:rPr sz="800" spc="5" dirty="0">
                <a:latin typeface="Times New Roman"/>
                <a:cs typeface="Times New Roman"/>
              </a:rPr>
              <a:t>ub</a:t>
            </a:r>
            <a:r>
              <a:rPr sz="800" spc="-10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he</a:t>
            </a:r>
            <a:r>
              <a:rPr sz="800" spc="-5" dirty="0">
                <a:latin typeface="Times New Roman"/>
                <a:cs typeface="Times New Roman"/>
              </a:rPr>
              <a:t>rs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20</a:t>
            </a:r>
            <a:r>
              <a:rPr sz="800" spc="5" dirty="0">
                <a:latin typeface="Times New Roman"/>
                <a:cs typeface="Times New Roman"/>
              </a:rPr>
              <a:t>0</a:t>
            </a:r>
            <a:r>
              <a:rPr sz="800" dirty="0"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95655">
              <a:lnSpc>
                <a:spcPct val="10000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6537" y="1774446"/>
            <a:ext cx="3696970" cy="445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</a:t>
            </a:r>
            <a:r>
              <a:rPr spc="-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g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ee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spc="-10" dirty="0">
                <a:latin typeface="Times New Roman"/>
                <a:cs typeface="Times New Roman"/>
              </a:rPr>
              <a:t>3</a:t>
            </a:r>
            <a:r>
              <a:rPr sz="750" baseline="22222" dirty="0">
                <a:latin typeface="Times New Roman"/>
                <a:cs typeface="Times New Roman"/>
              </a:rPr>
              <a:t>rd </a:t>
            </a:r>
            <a:r>
              <a:rPr sz="750" spc="-75" baseline="22222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ed</a:t>
            </a:r>
            <a:r>
              <a:rPr sz="800" dirty="0">
                <a:latin typeface="Times New Roman"/>
                <a:cs typeface="Times New Roman"/>
              </a:rPr>
              <a:t>.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K</a:t>
            </a:r>
            <a:r>
              <a:rPr sz="800" spc="1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K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gg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20" dirty="0">
                <a:latin typeface="Times New Roman"/>
                <a:cs typeface="Times New Roman"/>
              </a:rPr>
              <a:t>w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10" dirty="0">
                <a:latin typeface="Times New Roman"/>
                <a:cs typeface="Times New Roman"/>
              </a:rPr>
              <a:t>oge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h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5" dirty="0">
                <a:latin typeface="Times New Roman"/>
                <a:cs typeface="Times New Roman"/>
              </a:rPr>
              <a:t>p</a:t>
            </a:r>
            <a:r>
              <a:rPr sz="800" spc="-20" dirty="0">
                <a:latin typeface="Times New Roman"/>
                <a:cs typeface="Times New Roman"/>
              </a:rPr>
              <a:t>y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dirty="0">
                <a:latin typeface="Times New Roman"/>
                <a:cs typeface="Times New Roman"/>
              </a:rPr>
              <a:t>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3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ati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-10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-5" dirty="0">
                <a:latin typeface="Times New Roman"/>
                <a:cs typeface="Times New Roman"/>
              </a:rPr>
              <a:t> P</a:t>
            </a:r>
            <a:r>
              <a:rPr sz="800" spc="5" dirty="0">
                <a:latin typeface="Times New Roman"/>
                <a:cs typeface="Times New Roman"/>
              </a:rPr>
              <a:t>ub</a:t>
            </a:r>
            <a:r>
              <a:rPr sz="800" spc="-10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he</a:t>
            </a:r>
            <a:r>
              <a:rPr sz="800" spc="-5" dirty="0">
                <a:latin typeface="Times New Roman"/>
                <a:cs typeface="Times New Roman"/>
              </a:rPr>
              <a:t>rs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20</a:t>
            </a:r>
            <a:r>
              <a:rPr sz="800" spc="5" dirty="0">
                <a:latin typeface="Times New Roman"/>
                <a:cs typeface="Times New Roman"/>
              </a:rPr>
              <a:t>0</a:t>
            </a:r>
            <a:r>
              <a:rPr sz="800" dirty="0"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95655">
              <a:lnSpc>
                <a:spcPct val="10000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</a:t>
            </a:r>
            <a:r>
              <a:rPr spc="-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g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ee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spc="-10" dirty="0">
                <a:latin typeface="Times New Roman"/>
                <a:cs typeface="Times New Roman"/>
              </a:rPr>
              <a:t>3</a:t>
            </a:r>
            <a:r>
              <a:rPr sz="750" baseline="22222" dirty="0">
                <a:latin typeface="Times New Roman"/>
                <a:cs typeface="Times New Roman"/>
              </a:rPr>
              <a:t>rd </a:t>
            </a:r>
            <a:r>
              <a:rPr sz="750" spc="-75" baseline="22222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ed</a:t>
            </a:r>
            <a:r>
              <a:rPr sz="800" dirty="0">
                <a:latin typeface="Times New Roman"/>
                <a:cs typeface="Times New Roman"/>
              </a:rPr>
              <a:t>.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K</a:t>
            </a:r>
            <a:r>
              <a:rPr sz="800" spc="1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K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gg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20" dirty="0">
                <a:latin typeface="Times New Roman"/>
                <a:cs typeface="Times New Roman"/>
              </a:rPr>
              <a:t>w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10" dirty="0">
                <a:latin typeface="Times New Roman"/>
                <a:cs typeface="Times New Roman"/>
              </a:rPr>
              <a:t>oge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h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5" dirty="0">
                <a:latin typeface="Times New Roman"/>
                <a:cs typeface="Times New Roman"/>
              </a:rPr>
              <a:t>p</a:t>
            </a:r>
            <a:r>
              <a:rPr sz="800" spc="-20" dirty="0">
                <a:latin typeface="Times New Roman"/>
                <a:cs typeface="Times New Roman"/>
              </a:rPr>
              <a:t>y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dirty="0">
                <a:latin typeface="Times New Roman"/>
                <a:cs typeface="Times New Roman"/>
              </a:rPr>
              <a:t>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3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ati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-10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-5" dirty="0">
                <a:latin typeface="Times New Roman"/>
                <a:cs typeface="Times New Roman"/>
              </a:rPr>
              <a:t> P</a:t>
            </a:r>
            <a:r>
              <a:rPr sz="800" spc="5" dirty="0">
                <a:latin typeface="Times New Roman"/>
                <a:cs typeface="Times New Roman"/>
              </a:rPr>
              <a:t>ub</a:t>
            </a:r>
            <a:r>
              <a:rPr sz="800" spc="-10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he</a:t>
            </a:r>
            <a:r>
              <a:rPr sz="800" spc="-5" dirty="0">
                <a:latin typeface="Times New Roman"/>
                <a:cs typeface="Times New Roman"/>
              </a:rPr>
              <a:t>rs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20</a:t>
            </a:r>
            <a:r>
              <a:rPr sz="800" spc="5" dirty="0">
                <a:latin typeface="Times New Roman"/>
                <a:cs typeface="Times New Roman"/>
              </a:rPr>
              <a:t>0</a:t>
            </a:r>
            <a:r>
              <a:rPr sz="800" dirty="0"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95655">
              <a:lnSpc>
                <a:spcPct val="10000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</a:t>
            </a:r>
            <a:r>
              <a:rPr spc="-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g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ee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spc="-10" dirty="0">
                <a:latin typeface="Times New Roman"/>
                <a:cs typeface="Times New Roman"/>
              </a:rPr>
              <a:t>3</a:t>
            </a:r>
            <a:r>
              <a:rPr sz="750" baseline="22222" dirty="0">
                <a:latin typeface="Times New Roman"/>
                <a:cs typeface="Times New Roman"/>
              </a:rPr>
              <a:t>rd </a:t>
            </a:r>
            <a:r>
              <a:rPr sz="750" spc="-75" baseline="22222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ed</a:t>
            </a:r>
            <a:r>
              <a:rPr sz="800" dirty="0">
                <a:latin typeface="Times New Roman"/>
                <a:cs typeface="Times New Roman"/>
              </a:rPr>
              <a:t>.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K</a:t>
            </a:r>
            <a:r>
              <a:rPr sz="800" spc="1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K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gg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20" dirty="0">
                <a:latin typeface="Times New Roman"/>
                <a:cs typeface="Times New Roman"/>
              </a:rPr>
              <a:t>w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10" dirty="0">
                <a:latin typeface="Times New Roman"/>
                <a:cs typeface="Times New Roman"/>
              </a:rPr>
              <a:t>oge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h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5" dirty="0">
                <a:latin typeface="Times New Roman"/>
                <a:cs typeface="Times New Roman"/>
              </a:rPr>
              <a:t>p</a:t>
            </a:r>
            <a:r>
              <a:rPr sz="800" spc="-20" dirty="0">
                <a:latin typeface="Times New Roman"/>
                <a:cs typeface="Times New Roman"/>
              </a:rPr>
              <a:t>y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dirty="0">
                <a:latin typeface="Times New Roman"/>
                <a:cs typeface="Times New Roman"/>
              </a:rPr>
              <a:t>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3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ati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-10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-5" dirty="0">
                <a:latin typeface="Times New Roman"/>
                <a:cs typeface="Times New Roman"/>
              </a:rPr>
              <a:t> P</a:t>
            </a:r>
            <a:r>
              <a:rPr sz="800" spc="5" dirty="0">
                <a:latin typeface="Times New Roman"/>
                <a:cs typeface="Times New Roman"/>
              </a:rPr>
              <a:t>ub</a:t>
            </a:r>
            <a:r>
              <a:rPr sz="800" spc="-10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he</a:t>
            </a:r>
            <a:r>
              <a:rPr sz="800" spc="-5" dirty="0">
                <a:latin typeface="Times New Roman"/>
                <a:cs typeface="Times New Roman"/>
              </a:rPr>
              <a:t>rs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20</a:t>
            </a:r>
            <a:r>
              <a:rPr sz="800" spc="5" dirty="0">
                <a:latin typeface="Times New Roman"/>
                <a:cs typeface="Times New Roman"/>
              </a:rPr>
              <a:t>0</a:t>
            </a:r>
            <a:r>
              <a:rPr sz="800" dirty="0"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95655">
              <a:lnSpc>
                <a:spcPct val="10000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641473"/>
            <a:ext cx="8376920" cy="125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CC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3" y="1495323"/>
            <a:ext cx="8529333" cy="522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S</a:t>
            </a:r>
            <a:r>
              <a:rPr spc="-10" dirty="0">
                <a:latin typeface="Times New Roman"/>
                <a:cs typeface="Times New Roman"/>
              </a:rPr>
              <a:t>o</a:t>
            </a:r>
            <a:r>
              <a:rPr spc="-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w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g</a:t>
            </a:r>
            <a:r>
              <a:rPr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spc="-10" dirty="0">
                <a:latin typeface="Times New Roman"/>
                <a:cs typeface="Times New Roman"/>
              </a:rPr>
              <a:t>ee</a:t>
            </a:r>
            <a:r>
              <a:rPr spc="-5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i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spc="-10" dirty="0">
                <a:latin typeface="Times New Roman"/>
                <a:cs typeface="Times New Roman"/>
              </a:rPr>
              <a:t>3</a:t>
            </a:r>
            <a:r>
              <a:rPr sz="750" baseline="22222" dirty="0">
                <a:latin typeface="Times New Roman"/>
                <a:cs typeface="Times New Roman"/>
              </a:rPr>
              <a:t>rd </a:t>
            </a:r>
            <a:r>
              <a:rPr sz="750" spc="-75" baseline="22222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ed</a:t>
            </a:r>
            <a:r>
              <a:rPr sz="800" dirty="0">
                <a:latin typeface="Times New Roman"/>
                <a:cs typeface="Times New Roman"/>
              </a:rPr>
              <a:t>.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By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K</a:t>
            </a:r>
            <a:r>
              <a:rPr sz="800" spc="15" dirty="0">
                <a:latin typeface="Times New Roman"/>
                <a:cs typeface="Times New Roman"/>
              </a:rPr>
              <a:t>.</a:t>
            </a:r>
            <a:r>
              <a:rPr sz="800" dirty="0">
                <a:latin typeface="Times New Roman"/>
                <a:cs typeface="Times New Roman"/>
              </a:rPr>
              <a:t>K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gg</a:t>
            </a:r>
            <a:r>
              <a:rPr sz="800" dirty="0">
                <a:latin typeface="Times New Roman"/>
                <a:cs typeface="Times New Roman"/>
              </a:rPr>
              <a:t>a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-20" dirty="0">
                <a:latin typeface="Times New Roman"/>
                <a:cs typeface="Times New Roman"/>
              </a:rPr>
              <a:t>w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&amp;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Y</a:t>
            </a:r>
            <a:r>
              <a:rPr sz="800" spc="-10" dirty="0">
                <a:latin typeface="Times New Roman"/>
                <a:cs typeface="Times New Roman"/>
              </a:rPr>
              <a:t>oge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h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C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5" dirty="0">
                <a:latin typeface="Times New Roman"/>
                <a:cs typeface="Times New Roman"/>
              </a:rPr>
              <a:t>p</a:t>
            </a:r>
            <a:r>
              <a:rPr sz="800" spc="-20" dirty="0">
                <a:latin typeface="Times New Roman"/>
                <a:cs typeface="Times New Roman"/>
              </a:rPr>
              <a:t>y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spc="5" dirty="0">
                <a:latin typeface="Times New Roman"/>
                <a:cs typeface="Times New Roman"/>
              </a:rPr>
              <a:t>h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©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N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w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g</a:t>
            </a:r>
            <a:r>
              <a:rPr sz="800" dirty="0">
                <a:latin typeface="Times New Roman"/>
                <a:cs typeface="Times New Roman"/>
              </a:rPr>
              <a:t>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30" dirty="0">
                <a:latin typeface="Times New Roman"/>
                <a:cs typeface="Times New Roman"/>
              </a:rPr>
              <a:t>I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t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spc="-5" dirty="0">
                <a:latin typeface="Times New Roman"/>
                <a:cs typeface="Times New Roman"/>
              </a:rPr>
              <a:t>r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ati</a:t>
            </a:r>
            <a:r>
              <a:rPr sz="800" spc="-20" dirty="0">
                <a:latin typeface="Times New Roman"/>
                <a:cs typeface="Times New Roman"/>
              </a:rPr>
              <a:t>o</a:t>
            </a:r>
            <a:r>
              <a:rPr sz="800" spc="-10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al</a:t>
            </a:r>
            <a:r>
              <a:rPr sz="800" spc="-5" dirty="0">
                <a:latin typeface="Times New Roman"/>
                <a:cs typeface="Times New Roman"/>
              </a:rPr>
              <a:t> P</a:t>
            </a:r>
            <a:r>
              <a:rPr sz="800" spc="5" dirty="0">
                <a:latin typeface="Times New Roman"/>
                <a:cs typeface="Times New Roman"/>
              </a:rPr>
              <a:t>ub</a:t>
            </a:r>
            <a:r>
              <a:rPr sz="800" spc="-10" dirty="0">
                <a:latin typeface="Times New Roman"/>
                <a:cs typeface="Times New Roman"/>
              </a:rPr>
              <a:t>l</a:t>
            </a:r>
            <a:r>
              <a:rPr sz="800" dirty="0">
                <a:latin typeface="Times New Roman"/>
                <a:cs typeface="Times New Roman"/>
              </a:rPr>
              <a:t>i</a:t>
            </a: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he</a:t>
            </a:r>
            <a:r>
              <a:rPr sz="800" spc="-5" dirty="0">
                <a:latin typeface="Times New Roman"/>
                <a:cs typeface="Times New Roman"/>
              </a:rPr>
              <a:t>rs</a:t>
            </a:r>
            <a:r>
              <a:rPr sz="800" dirty="0">
                <a:latin typeface="Times New Roman"/>
                <a:cs typeface="Times New Roman"/>
              </a:rPr>
              <a:t>,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20</a:t>
            </a:r>
            <a:r>
              <a:rPr sz="800" spc="5" dirty="0">
                <a:latin typeface="Times New Roman"/>
                <a:cs typeface="Times New Roman"/>
              </a:rPr>
              <a:t>0</a:t>
            </a:r>
            <a:r>
              <a:rPr sz="800" dirty="0"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08337" y="6870595"/>
            <a:ext cx="920750" cy="373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95655">
              <a:lnSpc>
                <a:spcPct val="10000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‹#›</a:t>
            </a:fld>
            <a:endParaRPr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0761" y="1905000"/>
            <a:ext cx="4152121" cy="1053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1848" y="3581400"/>
            <a:ext cx="3409949" cy="1341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5172" y="7001654"/>
            <a:ext cx="1504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444" y="613594"/>
            <a:ext cx="5105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bounda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y v</a:t>
            </a:r>
            <a:r>
              <a:rPr sz="2400" spc="-5" dirty="0">
                <a:latin typeface="Arial"/>
                <a:cs typeface="Arial"/>
              </a:rPr>
              <a:t>alu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50142"/>
              </p:ext>
            </p:extLst>
          </p:nvPr>
        </p:nvGraphicFramePr>
        <p:xfrm>
          <a:off x="381001" y="1357742"/>
          <a:ext cx="9372600" cy="6033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3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629"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32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24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414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32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32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32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65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32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9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41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5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5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5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5066" y="1066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831" y="1606295"/>
            <a:ext cx="9285969" cy="577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spc="-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b="1" u="heavy" dirty="0" smtClean="0">
                <a:solidFill>
                  <a:srgbClr val="0000FF"/>
                </a:solidFill>
                <a:latin typeface="Arial"/>
                <a:cs typeface="Arial"/>
              </a:rPr>
              <a:t>xa</a:t>
            </a:r>
            <a:r>
              <a:rPr sz="3200" b="1" u="heavy" spc="-1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3200" b="1" u="heavy" spc="-5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b="1" u="heavy" spc="-1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3200" b="1" u="heavy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3200" b="1" u="heavy" dirty="0" smtClean="0">
                <a:solidFill>
                  <a:srgbClr val="0000FF"/>
                </a:solidFill>
                <a:latin typeface="Arial"/>
                <a:cs typeface="Arial"/>
              </a:rPr>
              <a:t> 8.2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238760">
              <a:lnSpc>
                <a:spcPct val="100000"/>
              </a:lnSpc>
            </a:pP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og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 de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mi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ng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v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ous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spc="-10" dirty="0">
                <a:latin typeface="Arial"/>
                <a:cs typeface="Arial"/>
              </a:rPr>
              <a:t> It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nput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da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15" dirty="0">
                <a:latin typeface="Arial"/>
                <a:cs typeface="Arial"/>
              </a:rPr>
              <a:t> a</a:t>
            </a:r>
            <a:r>
              <a:rPr sz="3200" dirty="0">
                <a:latin typeface="Arial"/>
                <a:cs typeface="Arial"/>
              </a:rPr>
              <a:t>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ues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ran</a:t>
            </a:r>
            <a:r>
              <a:rPr sz="3200" spc="-15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</a:p>
          <a:p>
            <a:pPr marL="927100">
              <a:lnSpc>
                <a:spcPct val="100000"/>
              </a:lnSpc>
              <a:spcBef>
                <a:spcPts val="620"/>
              </a:spcBef>
            </a:pP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≤ 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on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≤ 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endParaRPr sz="3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65"/>
              </a:spcBef>
              <a:tabLst>
                <a:tab pos="2107565" algn="l"/>
              </a:tabLst>
            </a:pP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≤ 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ay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≤	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3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endParaRPr sz="3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1900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≤ 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r ≤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2025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5"/>
              </a:spcBef>
            </a:pP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he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p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3200" spc="5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b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ou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p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6565"/>
                </a:solidFill>
                <a:latin typeface="Arial"/>
                <a:cs typeface="Arial"/>
              </a:rPr>
              <a:t>w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ou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d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be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6565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re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v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ous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da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or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v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l</a:t>
            </a:r>
            <a:r>
              <a:rPr sz="3200" spc="10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d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 i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nput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e.</a:t>
            </a:r>
            <a:r>
              <a:rPr sz="3200" spc="-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65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gn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he boun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da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ry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 v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ue</a:t>
            </a:r>
            <a:r>
              <a:rPr sz="3200" spc="-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3200" spc="-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6565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6565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6623" y="0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solidFill>
                <a:prstClr val="black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1" y="685800"/>
            <a:ext cx="9601200" cy="662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0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solidFill>
                <a:prstClr val="black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1" y="838200"/>
            <a:ext cx="9067800" cy="640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3" y="0"/>
            <a:ext cx="8376920" cy="663258"/>
          </a:xfrm>
          <a:prstGeom prst="rect">
            <a:avLst/>
          </a:prstGeom>
        </p:spPr>
        <p:txBody>
          <a:bodyPr vert="horz" wrap="square" lIns="0" tIns="47244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663258"/>
            <a:ext cx="9448800" cy="6728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9411" y="6833616"/>
            <a:ext cx="106870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8575" algn="r"/>
            <a:r>
              <a:rPr sz="1400" spc="-5" dirty="0">
                <a:solidFill>
                  <a:prstClr val="black"/>
                </a:solidFill>
                <a:latin typeface="Arial"/>
                <a:cs typeface="Arial"/>
              </a:rPr>
              <a:t>10</a:t>
            </a:r>
            <a:r>
              <a:rPr sz="1400" dirty="0">
                <a:solidFill>
                  <a:prstClr val="black"/>
                </a:solidFill>
                <a:latin typeface="Arial"/>
                <a:cs typeface="Arial"/>
              </a:rPr>
              <a:t>9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3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1" y="830996"/>
            <a:ext cx="9220200" cy="6560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3" y="5443"/>
            <a:ext cx="83769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838200"/>
            <a:ext cx="9220200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6872004"/>
            <a:ext cx="4712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 15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Pr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ra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for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b="1" spc="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b="1" spc="-45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spc="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us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b="1" spc="-1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b="1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8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2018757"/>
            <a:ext cx="9220199" cy="341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spc="-5" dirty="0">
                <a:solidFill>
                  <a:srgbClr val="FF3200"/>
                </a:solidFill>
                <a:latin typeface="Arial"/>
                <a:cs typeface="Arial"/>
              </a:rPr>
              <a:t>So</a:t>
            </a:r>
            <a:r>
              <a:rPr sz="3200" b="1" u="heavy" spc="-10" dirty="0">
                <a:solidFill>
                  <a:srgbClr val="FF3200"/>
                </a:solidFill>
                <a:latin typeface="Arial"/>
                <a:cs typeface="Arial"/>
              </a:rPr>
              <a:t>l</a:t>
            </a:r>
            <a:r>
              <a:rPr sz="3200" b="1" u="heavy" spc="-5" dirty="0">
                <a:solidFill>
                  <a:srgbClr val="FF3200"/>
                </a:solidFill>
                <a:latin typeface="Arial"/>
                <a:cs typeface="Arial"/>
              </a:rPr>
              <a:t>u</a:t>
            </a:r>
            <a:r>
              <a:rPr sz="3200" b="1" u="heavy" dirty="0">
                <a:solidFill>
                  <a:srgbClr val="FF3200"/>
                </a:solidFill>
                <a:latin typeface="Arial"/>
                <a:cs typeface="Arial"/>
              </a:rPr>
              <a:t>t</a:t>
            </a:r>
            <a:r>
              <a:rPr sz="3200" b="1" u="heavy" spc="-10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3200" b="1" u="heavy" spc="-5" dirty="0">
                <a:solidFill>
                  <a:srgbClr val="FF3200"/>
                </a:solidFill>
                <a:latin typeface="Arial"/>
                <a:cs typeface="Arial"/>
              </a:rPr>
              <a:t>o</a:t>
            </a:r>
            <a:r>
              <a:rPr sz="3200" b="1" u="heavy" dirty="0">
                <a:solidFill>
                  <a:srgbClr val="FF3200"/>
                </a:solidFill>
                <a:latin typeface="Arial"/>
                <a:cs typeface="Arial"/>
              </a:rPr>
              <a:t>n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he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P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t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 a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3200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nput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ck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f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ty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.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v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d,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us 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ou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2700" marR="37465">
              <a:lnSpc>
                <a:spcPct val="100000"/>
              </a:lnSpc>
              <a:spcBef>
                <a:spcPts val="1800"/>
              </a:spcBef>
            </a:pPr>
            <a:r>
              <a:rPr sz="3200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ng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4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+</a:t>
            </a:r>
            <a:r>
              <a:rPr sz="3200" dirty="0">
                <a:latin typeface="Arial"/>
                <a:cs typeface="Arial"/>
              </a:rPr>
              <a:t>1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 </a:t>
            </a:r>
            <a:r>
              <a:rPr sz="3200" spc="5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q</a:t>
            </a:r>
            <a:r>
              <a:rPr sz="3200" dirty="0">
                <a:latin typeface="Arial"/>
                <a:cs typeface="Arial"/>
              </a:rPr>
              <a:t>ual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r>
              <a:rPr sz="3200" spc="-15" dirty="0">
                <a:latin typeface="Arial"/>
                <a:cs typeface="Arial"/>
              </a:rPr>
              <a:t>3</a:t>
            </a:r>
            <a:r>
              <a:rPr sz="32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37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4477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830996"/>
            <a:ext cx="434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bounda</a:t>
            </a:r>
            <a:r>
              <a:rPr sz="1800" b="1" spc="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y v</a:t>
            </a:r>
            <a:r>
              <a:rPr sz="1800" b="1" spc="-5" dirty="0">
                <a:latin typeface="Arial"/>
                <a:cs typeface="Arial"/>
              </a:rPr>
              <a:t>alu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56175"/>
              </p:ext>
            </p:extLst>
          </p:nvPr>
        </p:nvGraphicFramePr>
        <p:xfrm>
          <a:off x="381000" y="1295397"/>
          <a:ext cx="9372600" cy="6096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4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474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Yea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7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66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77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77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55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77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266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177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870"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4088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266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177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355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893" y="868547"/>
            <a:ext cx="9563107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spc="-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b="1" u="heavy" dirty="0" smtClean="0">
                <a:solidFill>
                  <a:srgbClr val="0000FF"/>
                </a:solidFill>
                <a:latin typeface="Arial"/>
                <a:cs typeface="Arial"/>
              </a:rPr>
              <a:t>xa</a:t>
            </a:r>
            <a:r>
              <a:rPr sz="3200" b="1" u="heavy" spc="-1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3200" b="1" u="heavy" spc="-5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3200" b="1" u="heavy" spc="-1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3200" b="1" u="heavy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3200" b="1" u="heavy" dirty="0" smtClean="0">
                <a:solidFill>
                  <a:srgbClr val="0000FF"/>
                </a:solidFill>
                <a:latin typeface="Arial"/>
                <a:cs typeface="Arial"/>
              </a:rPr>
              <a:t> 8.3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on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er </a:t>
            </a:r>
            <a:r>
              <a:rPr sz="3200" spc="-5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z="3200" spc="-5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im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 </a:t>
            </a:r>
            <a:r>
              <a:rPr sz="3200" spc="-5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ro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m </a:t>
            </a:r>
            <a:r>
              <a:rPr sz="3200" spc="-6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o </a:t>
            </a:r>
            <a:r>
              <a:rPr sz="3200" spc="-8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y </a:t>
            </a:r>
            <a:r>
              <a:rPr sz="3200" spc="-6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z="3200" spc="-5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g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e. </a:t>
            </a:r>
            <a:r>
              <a:rPr sz="3200" spc="-6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s </a:t>
            </a:r>
            <a:r>
              <a:rPr sz="3200" spc="-5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z="3200" spc="-2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s </a:t>
            </a:r>
            <a:r>
              <a:rPr sz="3200" spc="-5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s </a:t>
            </a:r>
            <a:r>
              <a:rPr sz="3200" spc="-7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z="3200" spc="-5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 </a:t>
            </a:r>
            <a:r>
              <a:rPr sz="3200" spc="-5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f po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8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spc="8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(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ay</a:t>
            </a:r>
            <a:r>
              <a:rPr sz="3200" spc="7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3200" spc="7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3200" spc="7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z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)</a:t>
            </a:r>
            <a:r>
              <a:rPr sz="3200" spc="8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and</a:t>
            </a:r>
            <a:r>
              <a:rPr sz="3200" spc="9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9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 smtClean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sz="3200" spc="-15" dirty="0" smtClean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3200" spc="-10" dirty="0" smtClean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lang="en-US" sz="3200" dirty="0" smtClean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3200" spc="90" dirty="0" smtClean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ty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pe</a:t>
            </a:r>
            <a:r>
              <a:rPr sz="3200" spc="9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spc="9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nput</a:t>
            </a:r>
            <a:r>
              <a:rPr sz="3200" spc="8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rs</a:t>
            </a:r>
            <a:r>
              <a:rPr sz="3200" spc="8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spc="-2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s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hat</a:t>
            </a:r>
            <a:r>
              <a:rPr sz="3200" spc="12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1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il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l</a:t>
            </a:r>
            <a:r>
              <a:rPr sz="3200" spc="1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be</a:t>
            </a:r>
            <a:r>
              <a:rPr sz="3200" spc="1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ege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spc="12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gr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spc="1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3200" spc="1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0</a:t>
            </a:r>
            <a:r>
              <a:rPr sz="3200" spc="1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and</a:t>
            </a:r>
            <a:r>
              <a:rPr sz="3200" spc="1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spc="1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an</a:t>
            </a:r>
            <a:r>
              <a:rPr sz="3200" spc="1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or</a:t>
            </a:r>
            <a:r>
              <a:rPr sz="3200" spc="1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qual</a:t>
            </a:r>
            <a:r>
              <a:rPr sz="3200" spc="1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3200" spc="14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100.</a:t>
            </a:r>
            <a:r>
              <a:rPr sz="3200" spc="13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endParaRPr lang="en-US" sz="3200" spc="130" dirty="0" smtClean="0">
              <a:solidFill>
                <a:srgbClr val="653200"/>
              </a:solidFill>
              <a:latin typeface="Arial"/>
              <a:cs typeface="Arial"/>
            </a:endParaRPr>
          </a:p>
          <a:p>
            <a:pPr marL="12700" marR="5080"/>
            <a:r>
              <a:rPr sz="3200" spc="-5" dirty="0" smtClean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 smtClean="0">
                <a:solidFill>
                  <a:srgbClr val="653200"/>
                </a:solidFill>
                <a:latin typeface="Arial"/>
                <a:cs typeface="Arial"/>
              </a:rPr>
              <a:t>he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pr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g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am</a:t>
            </a:r>
            <a:r>
              <a:rPr sz="3200" spc="-2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ou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ut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ay</a:t>
            </a:r>
            <a:r>
              <a:rPr sz="3200" spc="-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be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on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of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he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ll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ng</a:t>
            </a:r>
            <a:r>
              <a:rPr sz="3200" spc="-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sz="3200" spc="5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653200"/>
                </a:solidFill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12700" marR="3453765"/>
            <a:r>
              <a:rPr sz="3200" spc="-10" dirty="0">
                <a:latin typeface="Arial"/>
                <a:cs typeface="Arial"/>
              </a:rPr>
              <a:t>[</a:t>
            </a:r>
            <a:r>
              <a:rPr sz="3200" b="1" u="sng" spc="-5" dirty="0">
                <a:latin typeface="Arial"/>
                <a:cs typeface="Arial"/>
              </a:rPr>
              <a:t>S</a:t>
            </a:r>
            <a:r>
              <a:rPr sz="3200" b="1" u="sng" spc="5" dirty="0">
                <a:latin typeface="Arial"/>
                <a:cs typeface="Arial"/>
              </a:rPr>
              <a:t>c</a:t>
            </a:r>
            <a:r>
              <a:rPr sz="3200" b="1" u="sng" dirty="0">
                <a:latin typeface="Arial"/>
                <a:cs typeface="Arial"/>
              </a:rPr>
              <a:t>a</a:t>
            </a:r>
            <a:r>
              <a:rPr sz="3200" b="1" u="sng" spc="-5" dirty="0">
                <a:latin typeface="Arial"/>
                <a:cs typeface="Arial"/>
              </a:rPr>
              <a:t>l</a:t>
            </a:r>
            <a:r>
              <a:rPr sz="3200" b="1" u="sng" dirty="0">
                <a:latin typeface="Arial"/>
                <a:cs typeface="Arial"/>
              </a:rPr>
              <a:t>ene</a:t>
            </a:r>
            <a:r>
              <a:rPr sz="3200" u="sng" dirty="0">
                <a:latin typeface="Arial"/>
                <a:cs typeface="Arial"/>
              </a:rPr>
              <a:t>;</a:t>
            </a:r>
            <a:r>
              <a:rPr sz="3200" u="sng" spc="-25" dirty="0">
                <a:latin typeface="Arial"/>
                <a:cs typeface="Arial"/>
              </a:rPr>
              <a:t> </a:t>
            </a:r>
            <a:r>
              <a:rPr sz="3200" b="1" u="sng" spc="-10" dirty="0">
                <a:latin typeface="Arial"/>
                <a:cs typeface="Arial"/>
              </a:rPr>
              <a:t>Is</a:t>
            </a:r>
            <a:r>
              <a:rPr sz="3200" b="1" u="sng" spc="-15" dirty="0">
                <a:latin typeface="Arial"/>
                <a:cs typeface="Arial"/>
              </a:rPr>
              <a:t>o</a:t>
            </a:r>
            <a:r>
              <a:rPr sz="3200" b="1" u="sng" spc="5" dirty="0">
                <a:latin typeface="Arial"/>
                <a:cs typeface="Arial"/>
              </a:rPr>
              <a:t>s</a:t>
            </a:r>
            <a:r>
              <a:rPr sz="3200" b="1" u="sng" spc="-10" dirty="0">
                <a:latin typeface="Arial"/>
                <a:cs typeface="Arial"/>
              </a:rPr>
              <a:t>c</a:t>
            </a:r>
            <a:r>
              <a:rPr sz="3200" b="1" u="sng" dirty="0">
                <a:latin typeface="Arial"/>
                <a:cs typeface="Arial"/>
              </a:rPr>
              <a:t>e</a:t>
            </a:r>
            <a:r>
              <a:rPr sz="3200" b="1" u="sng" spc="-5" dirty="0">
                <a:latin typeface="Arial"/>
                <a:cs typeface="Arial"/>
              </a:rPr>
              <a:t>l</a:t>
            </a:r>
            <a:r>
              <a:rPr sz="3200" b="1" u="sng" dirty="0">
                <a:latin typeface="Arial"/>
                <a:cs typeface="Arial"/>
              </a:rPr>
              <a:t>e</a:t>
            </a:r>
            <a:r>
              <a:rPr sz="3200" b="1" u="sng" spc="5" dirty="0">
                <a:latin typeface="Arial"/>
                <a:cs typeface="Arial"/>
              </a:rPr>
              <a:t>s</a:t>
            </a:r>
            <a:r>
              <a:rPr sz="3200" u="sng" dirty="0">
                <a:latin typeface="Arial"/>
                <a:cs typeface="Arial"/>
              </a:rPr>
              <a:t>;</a:t>
            </a:r>
            <a:r>
              <a:rPr sz="3200" u="sng" spc="-10" dirty="0">
                <a:latin typeface="Arial"/>
                <a:cs typeface="Arial"/>
              </a:rPr>
              <a:t> </a:t>
            </a:r>
            <a:r>
              <a:rPr sz="3200" b="1" u="sng" spc="-5" dirty="0" smtClean="0">
                <a:latin typeface="Arial"/>
                <a:cs typeface="Arial"/>
              </a:rPr>
              <a:t>E</a:t>
            </a:r>
            <a:r>
              <a:rPr sz="3200" b="1" u="sng" spc="-15" dirty="0" smtClean="0">
                <a:latin typeface="Arial"/>
                <a:cs typeface="Arial"/>
              </a:rPr>
              <a:t>q</a:t>
            </a:r>
            <a:r>
              <a:rPr sz="3200" b="1" u="sng" dirty="0" smtClean="0">
                <a:latin typeface="Arial"/>
                <a:cs typeface="Arial"/>
              </a:rPr>
              <a:t>u</a:t>
            </a:r>
            <a:r>
              <a:rPr sz="3200" b="1" u="sng" spc="-5" dirty="0" smtClean="0">
                <a:latin typeface="Arial"/>
                <a:cs typeface="Arial"/>
              </a:rPr>
              <a:t>il</a:t>
            </a:r>
            <a:r>
              <a:rPr sz="3200" b="1" u="sng" dirty="0" smtClean="0">
                <a:latin typeface="Arial"/>
                <a:cs typeface="Arial"/>
              </a:rPr>
              <a:t>a</a:t>
            </a:r>
            <a:r>
              <a:rPr sz="3200" b="1" u="sng" spc="-10" dirty="0" smtClean="0">
                <a:latin typeface="Arial"/>
                <a:cs typeface="Arial"/>
              </a:rPr>
              <a:t>t</a:t>
            </a:r>
            <a:r>
              <a:rPr sz="3200" b="1" u="sng" spc="-15" dirty="0" smtClean="0">
                <a:latin typeface="Arial"/>
                <a:cs typeface="Arial"/>
              </a:rPr>
              <a:t>e</a:t>
            </a:r>
            <a:r>
              <a:rPr sz="3200" b="1" u="sng" dirty="0" smtClean="0">
                <a:latin typeface="Arial"/>
                <a:cs typeface="Arial"/>
              </a:rPr>
              <a:t>ra</a:t>
            </a:r>
            <a:r>
              <a:rPr sz="3200" b="1" u="sng" spc="-5" dirty="0" smtClean="0">
                <a:latin typeface="Arial"/>
                <a:cs typeface="Arial"/>
              </a:rPr>
              <a:t>l</a:t>
            </a:r>
            <a:r>
              <a:rPr sz="3200" b="1" u="sng" dirty="0" smtClean="0">
                <a:latin typeface="Arial"/>
                <a:cs typeface="Arial"/>
              </a:rPr>
              <a:t>;</a:t>
            </a:r>
            <a:r>
              <a:rPr sz="3200" u="sng" spc="-10" dirty="0" smtClean="0">
                <a:latin typeface="Arial"/>
                <a:cs typeface="Arial"/>
              </a:rPr>
              <a:t> </a:t>
            </a:r>
            <a:r>
              <a:rPr sz="3200" b="1" u="sng" spc="5" dirty="0" smtClean="0">
                <a:latin typeface="Arial"/>
                <a:cs typeface="Arial"/>
              </a:rPr>
              <a:t>N</a:t>
            </a:r>
            <a:r>
              <a:rPr sz="3200" b="1" u="sng" dirty="0" smtClean="0">
                <a:latin typeface="Arial"/>
                <a:cs typeface="Arial"/>
              </a:rPr>
              <a:t>ot</a:t>
            </a:r>
            <a:r>
              <a:rPr sz="3200" b="1" u="sng" spc="-25" dirty="0" smtClean="0">
                <a:latin typeface="Arial"/>
                <a:cs typeface="Arial"/>
              </a:rPr>
              <a:t> </a:t>
            </a:r>
            <a:r>
              <a:rPr sz="3200" b="1" u="sng" dirty="0">
                <a:latin typeface="Arial"/>
                <a:cs typeface="Arial"/>
              </a:rPr>
              <a:t>a</a:t>
            </a:r>
            <a:r>
              <a:rPr sz="3200" b="1" u="sng" spc="-5" dirty="0">
                <a:latin typeface="Arial"/>
                <a:cs typeface="Arial"/>
              </a:rPr>
              <a:t> </a:t>
            </a:r>
            <a:r>
              <a:rPr sz="3200" b="1" u="sng" spc="-20" dirty="0">
                <a:latin typeface="Arial"/>
                <a:cs typeface="Arial"/>
              </a:rPr>
              <a:t>t</a:t>
            </a:r>
            <a:r>
              <a:rPr sz="3200" b="1" u="sng" dirty="0">
                <a:latin typeface="Arial"/>
                <a:cs typeface="Arial"/>
              </a:rPr>
              <a:t>r</a:t>
            </a:r>
            <a:r>
              <a:rPr sz="3200" b="1" u="sng" spc="-5" dirty="0">
                <a:latin typeface="Arial"/>
                <a:cs typeface="Arial"/>
              </a:rPr>
              <a:t>i</a:t>
            </a:r>
            <a:r>
              <a:rPr sz="3200" b="1" u="sng" dirty="0">
                <a:latin typeface="Arial"/>
                <a:cs typeface="Arial"/>
              </a:rPr>
              <a:t>ang</a:t>
            </a:r>
            <a:r>
              <a:rPr sz="3200" b="1" u="sng" spc="-5" dirty="0">
                <a:latin typeface="Arial"/>
                <a:cs typeface="Arial"/>
              </a:rPr>
              <a:t>l</a:t>
            </a:r>
            <a:r>
              <a:rPr sz="3200" b="1" u="sng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] </a:t>
            </a:r>
            <a:endParaRPr lang="en-US" sz="3200" dirty="0" smtClean="0">
              <a:latin typeface="Arial"/>
              <a:cs typeface="Arial"/>
            </a:endParaRPr>
          </a:p>
          <a:p>
            <a:pPr marL="12700" marR="3453765"/>
            <a:r>
              <a:rPr sz="3200" spc="5" dirty="0" smtClean="0">
                <a:latin typeface="Arial"/>
                <a:cs typeface="Arial"/>
              </a:rPr>
              <a:t>D</a:t>
            </a:r>
            <a:r>
              <a:rPr sz="3200" dirty="0" smtClean="0">
                <a:latin typeface="Arial"/>
                <a:cs typeface="Arial"/>
              </a:rPr>
              <a:t>e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-5" dirty="0" smtClean="0">
                <a:latin typeface="Arial"/>
                <a:cs typeface="Arial"/>
              </a:rPr>
              <a:t>i</a:t>
            </a:r>
            <a:r>
              <a:rPr sz="3200" dirty="0" smtClean="0">
                <a:latin typeface="Arial"/>
                <a:cs typeface="Arial"/>
              </a:rPr>
              <a:t>gn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-15" dirty="0">
                <a:latin typeface="Arial"/>
                <a:cs typeface="Arial"/>
              </a:rPr>
              <a:t> b</a:t>
            </a:r>
            <a:r>
              <a:rPr sz="3200" dirty="0">
                <a:latin typeface="Arial"/>
                <a:cs typeface="Arial"/>
              </a:rPr>
              <a:t>ound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ry</a:t>
            </a:r>
            <a:r>
              <a:rPr sz="3200" spc="-10" dirty="0">
                <a:latin typeface="Arial"/>
                <a:cs typeface="Arial"/>
              </a:rPr>
              <a:t> 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dirty="0" smtClean="0">
                <a:latin typeface="Arial"/>
                <a:cs typeface="Arial"/>
              </a:rPr>
              <a:t>t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c</a:t>
            </a:r>
            <a:r>
              <a:rPr sz="3200" spc="-15" dirty="0" smtClean="0">
                <a:latin typeface="Arial"/>
                <a:cs typeface="Arial"/>
              </a:rPr>
              <a:t>a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-15" dirty="0" smtClean="0">
                <a:latin typeface="Arial"/>
                <a:cs typeface="Arial"/>
              </a:rPr>
              <a:t>e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000" y="381000"/>
            <a:ext cx="9448799" cy="6447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2800" b="1" u="sng" spc="-20" dirty="0" smtClean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z="2800" b="1" u="sng" spc="-10" dirty="0" smtClean="0">
                <a:solidFill>
                  <a:srgbClr val="0032CC"/>
                </a:solidFill>
                <a:latin typeface="Arial"/>
                <a:cs typeface="Arial"/>
              </a:rPr>
              <a:t>lpha</a:t>
            </a:r>
            <a:r>
              <a:rPr sz="2800" b="1" u="sng" spc="-10" dirty="0">
                <a:solidFill>
                  <a:srgbClr val="0032CC"/>
                </a:solidFill>
                <a:latin typeface="Arial"/>
                <a:cs typeface="Arial"/>
              </a:rPr>
              <a:t>,</a:t>
            </a:r>
            <a:r>
              <a:rPr sz="2800" b="1" u="sng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800" b="1" u="sng" spc="-20" dirty="0">
                <a:solidFill>
                  <a:srgbClr val="0032CC"/>
                </a:solidFill>
                <a:latin typeface="Arial"/>
                <a:cs typeface="Arial"/>
              </a:rPr>
              <a:t>B</a:t>
            </a:r>
            <a:r>
              <a:rPr sz="2800" b="1" u="sng" spc="-15" dirty="0">
                <a:solidFill>
                  <a:srgbClr val="0032CC"/>
                </a:solidFill>
                <a:latin typeface="Arial"/>
                <a:cs typeface="Arial"/>
              </a:rPr>
              <a:t>eta</a:t>
            </a:r>
            <a:r>
              <a:rPr sz="2800" b="1" u="sng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800" b="1" u="sng" spc="-15" dirty="0">
                <a:solidFill>
                  <a:srgbClr val="0032CC"/>
                </a:solidFill>
                <a:latin typeface="Arial"/>
                <a:cs typeface="Arial"/>
              </a:rPr>
              <a:t>and</a:t>
            </a:r>
            <a:r>
              <a:rPr sz="2800" b="1" u="sng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800" b="1" u="sng" spc="-20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z="2800" b="1" u="sng" spc="-10" dirty="0">
                <a:solidFill>
                  <a:srgbClr val="0032CC"/>
                </a:solidFill>
                <a:latin typeface="Arial"/>
                <a:cs typeface="Arial"/>
              </a:rPr>
              <a:t>cc</a:t>
            </a:r>
            <a:r>
              <a:rPr sz="2800" b="1" u="sng" spc="-15" dirty="0">
                <a:solidFill>
                  <a:srgbClr val="0032CC"/>
                </a:solidFill>
                <a:latin typeface="Arial"/>
                <a:cs typeface="Arial"/>
              </a:rPr>
              <a:t>eptan</a:t>
            </a:r>
            <a:r>
              <a:rPr sz="2800" b="1" u="sng" spc="-10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z="2800" b="1" u="sng" spc="-15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z="2800" b="1" u="sng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800" b="1" u="sng" spc="-15" dirty="0">
                <a:solidFill>
                  <a:srgbClr val="0032CC"/>
                </a:solidFill>
                <a:latin typeface="Arial"/>
                <a:cs typeface="Arial"/>
              </a:rPr>
              <a:t>Te</a:t>
            </a:r>
            <a:r>
              <a:rPr sz="2800" b="1" u="sng" spc="-10" dirty="0">
                <a:solidFill>
                  <a:srgbClr val="0032CC"/>
                </a:solidFill>
                <a:latin typeface="Arial"/>
                <a:cs typeface="Arial"/>
              </a:rPr>
              <a:t>sting</a:t>
            </a:r>
            <a:endParaRPr sz="2800" b="1" u="sng" dirty="0">
              <a:latin typeface="Arial"/>
              <a:cs typeface="Arial"/>
            </a:endParaRPr>
          </a:p>
          <a:p>
            <a:pPr marL="27940" marR="5080">
              <a:lnSpc>
                <a:spcPct val="100000"/>
              </a:lnSpc>
              <a:spcBef>
                <a:spcPts val="1700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rm</a:t>
            </a:r>
            <a:r>
              <a:rPr sz="2400"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400"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hen</a:t>
            </a:r>
            <a:r>
              <a:rPr sz="2400" spc="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oped</a:t>
            </a:r>
            <a:r>
              <a:rPr sz="2400" spc="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 a</a:t>
            </a:r>
            <a:r>
              <a:rPr sz="24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r.</a:t>
            </a:r>
            <a:r>
              <a:rPr sz="24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4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2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qu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spc="2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400" spc="2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ct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by</a:t>
            </a:r>
            <a:r>
              <a:rPr sz="2400" spc="2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/ </a:t>
            </a:r>
            <a:r>
              <a:rPr sz="2400" spc="5" dirty="0" smtClean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5" dirty="0" smtClean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 smtClean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 smtClean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 smtClean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5" dirty="0" smtClean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5" dirty="0" smtClean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 smtClean="0">
                <a:solidFill>
                  <a:srgbClr val="003265"/>
                </a:solidFill>
                <a:latin typeface="Arial"/>
                <a:cs typeface="Arial"/>
              </a:rPr>
              <a:t>r.</a:t>
            </a:r>
            <a:endParaRPr sz="2400" dirty="0">
              <a:latin typeface="Arial"/>
              <a:cs typeface="Arial"/>
            </a:endParaRPr>
          </a:p>
          <a:p>
            <a:pPr marL="27940" marR="6985">
              <a:lnSpc>
                <a:spcPct val="100000"/>
              </a:lnSpc>
              <a:spcBef>
                <a:spcPts val="1305"/>
              </a:spcBef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pha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24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4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hen</a:t>
            </a:r>
            <a:r>
              <a:rPr sz="24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4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oped as a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p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anon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1200"/>
              </a:spcBef>
            </a:pP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ph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ts </a:t>
            </a:r>
            <a:r>
              <a:rPr sz="24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4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ond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 </a:t>
            </a:r>
            <a:r>
              <a:rPr sz="24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at </a:t>
            </a:r>
            <a:r>
              <a:rPr sz="24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 </a:t>
            </a:r>
            <a:r>
              <a:rPr sz="24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oper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4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400" spc="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z="24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4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po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al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spc="2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2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ro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ll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me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pha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ay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21590">
              <a:lnSpc>
                <a:spcPct val="100000"/>
              </a:lnSpc>
            </a:pP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4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4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400" spc="-1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2400" spc="-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z="2400" spc="-1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 </a:t>
            </a:r>
            <a:r>
              <a:rPr sz="2400" spc="-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400" spc="-1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/ </a:t>
            </a:r>
            <a:r>
              <a:rPr sz="2400" spc="-1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end </a:t>
            </a:r>
            <a:r>
              <a:rPr sz="2400" spc="-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rs </a:t>
            </a:r>
            <a:r>
              <a:rPr sz="2400" spc="-1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 </a:t>
            </a:r>
            <a:r>
              <a:rPr sz="2400" spc="-1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400" spc="-1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.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  </a:t>
            </a:r>
            <a:r>
              <a:rPr sz="2400" spc="-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pha  </a:t>
            </a:r>
            <a:r>
              <a:rPr sz="2400" spc="-2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ng,  </a:t>
            </a:r>
            <a:r>
              <a:rPr sz="2400" spc="-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oper  </a:t>
            </a:r>
            <a:r>
              <a:rPr sz="2400" spc="-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  </a:t>
            </a:r>
            <a:r>
              <a:rPr sz="2400" spc="-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ot  </a:t>
            </a:r>
            <a:r>
              <a:rPr sz="2400" spc="-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  </a:t>
            </a:r>
            <a:r>
              <a:rPr sz="2400" spc="-2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e.  </a:t>
            </a:r>
            <a:r>
              <a:rPr sz="2400" spc="-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  </a:t>
            </a:r>
            <a:r>
              <a:rPr sz="2400" spc="-2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ng  </a:t>
            </a:r>
            <a:r>
              <a:rPr sz="2400" spc="-2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eal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hat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not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by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oper.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-21771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solidFill>
                <a:prstClr val="black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1" y="609600"/>
            <a:ext cx="9525000" cy="678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394" y="-15431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990600"/>
            <a:ext cx="9220200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6781800"/>
            <a:ext cx="5169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Fig.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 2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ode</a:t>
            </a:r>
            <a:r>
              <a:rPr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of t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b="1" spc="-10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le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 c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ass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ifi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ca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tion</a:t>
            </a:r>
            <a:r>
              <a:rPr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b="1" spc="-2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obl</a:t>
            </a:r>
            <a:r>
              <a:rPr b="1" spc="-5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19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374" y="85520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95784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solidFill>
                  <a:srgbClr val="FF3200"/>
                </a:solidFill>
                <a:latin typeface="Arial"/>
                <a:cs typeface="Arial"/>
              </a:rPr>
              <a:t>So</a:t>
            </a:r>
            <a:r>
              <a:rPr sz="2000" b="1" u="heavy" spc="-10" dirty="0">
                <a:solidFill>
                  <a:srgbClr val="FF3200"/>
                </a:solidFill>
                <a:latin typeface="Arial"/>
                <a:cs typeface="Arial"/>
              </a:rPr>
              <a:t>l</a:t>
            </a:r>
            <a:r>
              <a:rPr sz="2000" b="1" u="heavy" spc="-5" dirty="0">
                <a:solidFill>
                  <a:srgbClr val="FF3200"/>
                </a:solidFill>
                <a:latin typeface="Arial"/>
                <a:cs typeface="Arial"/>
              </a:rPr>
              <a:t>u</a:t>
            </a: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t</a:t>
            </a:r>
            <a:r>
              <a:rPr sz="2000" b="1" u="heavy" spc="-10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000" b="1" u="heavy" spc="-5" dirty="0">
                <a:solidFill>
                  <a:srgbClr val="FF3200"/>
                </a:solidFill>
                <a:latin typeface="Arial"/>
                <a:cs typeface="Arial"/>
              </a:rPr>
              <a:t>o</a:t>
            </a:r>
            <a:r>
              <a:rPr sz="2000" b="1" u="heavy" dirty="0">
                <a:solidFill>
                  <a:srgbClr val="FF320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und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10" dirty="0">
                <a:latin typeface="Arial"/>
                <a:cs typeface="Arial"/>
              </a:rPr>
              <a:t> 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ue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1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h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04624"/>
              </p:ext>
            </p:extLst>
          </p:nvPr>
        </p:nvGraphicFramePr>
        <p:xfrm>
          <a:off x="533399" y="1318253"/>
          <a:ext cx="9144000" cy="6073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207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x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z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7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7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07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07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207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879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7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207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07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879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207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 marR="635" indent="0" algn="l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07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807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066800"/>
            <a:ext cx="9525000" cy="6347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algn="just">
              <a:lnSpc>
                <a:spcPct val="100000"/>
              </a:lnSpc>
            </a:pP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Robus</a:t>
            </a:r>
            <a:r>
              <a:rPr sz="2400" b="1" u="sng" dirty="0">
                <a:solidFill>
                  <a:srgbClr val="FF3200"/>
                </a:solidFill>
                <a:latin typeface="Arial"/>
                <a:cs typeface="Arial"/>
              </a:rPr>
              <a:t>t</a:t>
            </a: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n</a:t>
            </a:r>
            <a:r>
              <a:rPr sz="2400" b="1" u="sng" spc="5" dirty="0">
                <a:solidFill>
                  <a:srgbClr val="FF3200"/>
                </a:solidFill>
                <a:latin typeface="Arial"/>
                <a:cs typeface="Arial"/>
              </a:rPr>
              <a:t>e</a:t>
            </a: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r>
              <a:rPr sz="2400" b="1" u="sng" dirty="0">
                <a:solidFill>
                  <a:srgbClr val="FF3200"/>
                </a:solidFill>
                <a:latin typeface="Arial"/>
                <a:cs typeface="Arial"/>
              </a:rPr>
              <a:t>s t</a:t>
            </a: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es</a:t>
            </a:r>
            <a:r>
              <a:rPr sz="2400" b="1" u="sng" dirty="0">
                <a:solidFill>
                  <a:srgbClr val="FF3200"/>
                </a:solidFill>
                <a:latin typeface="Arial"/>
                <a:cs typeface="Arial"/>
              </a:rPr>
              <a:t>ti</a:t>
            </a: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n</a:t>
            </a:r>
            <a:r>
              <a:rPr sz="2400" b="1" u="sng" dirty="0">
                <a:solidFill>
                  <a:srgbClr val="FF3200"/>
                </a:solidFill>
                <a:latin typeface="Arial"/>
                <a:cs typeface="Arial"/>
              </a:rPr>
              <a:t>g</a:t>
            </a:r>
            <a:endParaRPr sz="2400" b="1" u="sng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7305" marR="5080">
              <a:lnSpc>
                <a:spcPct val="100000"/>
              </a:lnSpc>
            </a:pP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1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2400" spc="1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but</a:t>
            </a:r>
            <a:r>
              <a:rPr sz="2400" spc="1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1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xt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400" spc="1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2400" spc="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bo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dary</a:t>
            </a:r>
            <a:r>
              <a:rPr sz="2400" spc="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ue</a:t>
            </a:r>
            <a:r>
              <a:rPr sz="2400" spc="1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spc="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re,</a:t>
            </a:r>
            <a:r>
              <a:rPr sz="2400" spc="1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1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spc="2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hat</a:t>
            </a:r>
            <a:r>
              <a:rPr sz="2400" spc="2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hap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xt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2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2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4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xc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400" spc="2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ue </a:t>
            </a:r>
            <a:r>
              <a:rPr sz="2400" spc="-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gh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y </a:t>
            </a:r>
            <a:r>
              <a:rPr sz="2400" spc="-1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gre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400" spc="-1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han </a:t>
            </a:r>
            <a:r>
              <a:rPr sz="2400" spc="-1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 </a:t>
            </a:r>
            <a:r>
              <a:rPr sz="2400" spc="-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im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, </a:t>
            </a:r>
            <a:r>
              <a:rPr sz="2400" spc="-1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400" spc="-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400" spc="-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ue </a:t>
            </a:r>
            <a:r>
              <a:rPr sz="2400" spc="-1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gh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y </a:t>
            </a:r>
            <a:r>
              <a:rPr sz="2400" spc="-1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spc="1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400" spc="-1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spc="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spc="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ant</a:t>
            </a:r>
            <a:r>
              <a:rPr sz="2400" spc="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400" spc="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eg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ry</a:t>
            </a:r>
            <a:r>
              <a:rPr sz="2400" spc="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2400" spc="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nput do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n. 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endParaRPr lang="en-US" sz="2400" spc="-10" dirty="0" smtClean="0">
              <a:solidFill>
                <a:srgbClr val="003265"/>
              </a:solidFill>
              <a:latin typeface="Arial"/>
              <a:cs typeface="Arial"/>
            </a:endParaRPr>
          </a:p>
          <a:p>
            <a:pPr marL="27305" marR="5080">
              <a:lnSpc>
                <a:spcPct val="100000"/>
              </a:lnSpc>
            </a:pPr>
            <a:r>
              <a:rPr sz="2400" spc="-5" dirty="0" smtClean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 smtClean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5" dirty="0" smtClean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 smtClean="0">
                <a:solidFill>
                  <a:srgbClr val="003265"/>
                </a:solidFill>
                <a:latin typeface="Arial"/>
                <a:cs typeface="Arial"/>
              </a:rPr>
              <a:t>s  </a:t>
            </a:r>
            <a:r>
              <a:rPr sz="2400" spc="15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end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  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rm 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of 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ound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ry 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v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ue  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 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 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ed ro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Fi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g.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21590">
              <a:lnSpc>
                <a:spcPct val="100000"/>
              </a:lnSpc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ur</a:t>
            </a:r>
            <a:r>
              <a:rPr sz="2400" spc="1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onal</a:t>
            </a:r>
            <a:r>
              <a:rPr sz="2400" spc="1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1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400" spc="1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1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1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2400" spc="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ut do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n.</a:t>
            </a:r>
            <a:r>
              <a:rPr sz="2400" spc="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2400" spc="1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1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1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ro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1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2400" spc="1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are</a:t>
            </a:r>
            <a:r>
              <a:rPr sz="24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3265"/>
                </a:solidFill>
                <a:latin typeface="Arial"/>
                <a:cs typeface="Arial"/>
              </a:rPr>
              <a:t>6n</a:t>
            </a:r>
            <a:r>
              <a:rPr sz="2400" b="1" spc="5" dirty="0">
                <a:solidFill>
                  <a:srgbClr val="003265"/>
                </a:solidFill>
                <a:latin typeface="Arial"/>
                <a:cs typeface="Arial"/>
              </a:rPr>
              <a:t>+</a:t>
            </a:r>
            <a:r>
              <a:rPr sz="2400" b="1" dirty="0">
                <a:solidFill>
                  <a:srgbClr val="003265"/>
                </a:solidFill>
                <a:latin typeface="Arial"/>
                <a:cs typeface="Arial"/>
              </a:rPr>
              <a:t>1,</a:t>
            </a:r>
            <a:r>
              <a:rPr sz="2400" spc="1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ere</a:t>
            </a:r>
            <a:r>
              <a:rPr sz="24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 o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nput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v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o,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13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(2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10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200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10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(2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200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29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00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(2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01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20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100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20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(1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299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20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00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),</a:t>
            </a:r>
            <a:r>
              <a:rPr sz="24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01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0)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2483" y="6129166"/>
            <a:ext cx="515874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0" marR="5080" indent="-94043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Fig.</a:t>
            </a:r>
            <a:r>
              <a:rPr sz="1800" b="1" spc="-5" dirty="0">
                <a:latin typeface="Arial"/>
                <a:cs typeface="Arial"/>
              </a:rPr>
              <a:t> 8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5" dirty="0">
                <a:latin typeface="Arial"/>
                <a:cs typeface="Arial"/>
              </a:rPr>
              <a:t>6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Rob</a:t>
            </a:r>
            <a:r>
              <a:rPr sz="1800" spc="5"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st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ne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ss t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st</a:t>
            </a:r>
            <a:r>
              <a:rPr sz="1800" spc="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s f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r </a:t>
            </a:r>
            <a:r>
              <a:rPr sz="1800" spc="15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1800" spc="-30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653200"/>
                </a:solidFill>
                <a:latin typeface="Arial"/>
                <a:cs typeface="Arial"/>
              </a:rPr>
              <a:t>ia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ble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y </a:t>
            </a:r>
            <a:r>
              <a:rPr sz="1800" spc="-30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1800" spc="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th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653200"/>
                </a:solidFill>
                <a:latin typeface="Arial"/>
                <a:cs typeface="Arial"/>
              </a:rPr>
              <a:t>ng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[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100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300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]</a:t>
            </a:r>
            <a:r>
              <a:rPr sz="1800" spc="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653200"/>
                </a:solidFill>
                <a:latin typeface="Arial"/>
                <a:cs typeface="Arial"/>
              </a:rPr>
              <a:t>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099" y="350150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3875532"/>
            <a:ext cx="0" cy="478790"/>
          </a:xfrm>
          <a:custGeom>
            <a:avLst/>
            <a:gdLst/>
            <a:ahLst/>
            <a:cxnLst/>
            <a:rect l="l" t="t" r="r" b="b"/>
            <a:pathLst>
              <a:path h="478789">
                <a:moveTo>
                  <a:pt x="0" y="0"/>
                </a:moveTo>
                <a:lnTo>
                  <a:pt x="0" y="478535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4372" y="3025139"/>
            <a:ext cx="143510" cy="480059"/>
          </a:xfrm>
          <a:custGeom>
            <a:avLst/>
            <a:gdLst/>
            <a:ahLst/>
            <a:cxnLst/>
            <a:rect l="l" t="t" r="r" b="b"/>
            <a:pathLst>
              <a:path w="143510" h="480060">
                <a:moveTo>
                  <a:pt x="143255" y="143255"/>
                </a:moveTo>
                <a:lnTo>
                  <a:pt x="71627" y="0"/>
                </a:lnTo>
                <a:lnTo>
                  <a:pt x="0" y="143255"/>
                </a:lnTo>
                <a:lnTo>
                  <a:pt x="57911" y="97665"/>
                </a:lnTo>
                <a:lnTo>
                  <a:pt x="57911" y="86867"/>
                </a:lnTo>
                <a:lnTo>
                  <a:pt x="85343" y="86867"/>
                </a:lnTo>
                <a:lnTo>
                  <a:pt x="85343" y="97665"/>
                </a:lnTo>
                <a:lnTo>
                  <a:pt x="143255" y="143255"/>
                </a:lnTo>
                <a:close/>
              </a:path>
              <a:path w="143510" h="480060">
                <a:moveTo>
                  <a:pt x="71627" y="86867"/>
                </a:moveTo>
                <a:lnTo>
                  <a:pt x="57911" y="86867"/>
                </a:lnTo>
                <a:lnTo>
                  <a:pt x="57911" y="97665"/>
                </a:lnTo>
                <a:lnTo>
                  <a:pt x="71627" y="86867"/>
                </a:lnTo>
                <a:close/>
              </a:path>
              <a:path w="143510" h="480060">
                <a:moveTo>
                  <a:pt x="85343" y="480059"/>
                </a:moveTo>
                <a:lnTo>
                  <a:pt x="85343" y="97665"/>
                </a:lnTo>
                <a:lnTo>
                  <a:pt x="71627" y="86867"/>
                </a:lnTo>
                <a:lnTo>
                  <a:pt x="57911" y="97665"/>
                </a:lnTo>
                <a:lnTo>
                  <a:pt x="57911" y="480059"/>
                </a:lnTo>
                <a:lnTo>
                  <a:pt x="85343" y="480059"/>
                </a:lnTo>
                <a:close/>
              </a:path>
              <a:path w="143510" h="480060">
                <a:moveTo>
                  <a:pt x="85343" y="97665"/>
                </a:moveTo>
                <a:lnTo>
                  <a:pt x="85343" y="86867"/>
                </a:lnTo>
                <a:lnTo>
                  <a:pt x="71627" y="86867"/>
                </a:lnTo>
                <a:lnTo>
                  <a:pt x="85343" y="97665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2420" y="5323332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>
                <a:moveTo>
                  <a:pt x="60502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0744" y="5251703"/>
            <a:ext cx="605155" cy="143510"/>
          </a:xfrm>
          <a:custGeom>
            <a:avLst/>
            <a:gdLst/>
            <a:ahLst/>
            <a:cxnLst/>
            <a:rect l="l" t="t" r="r" b="b"/>
            <a:pathLst>
              <a:path w="605154" h="143510">
                <a:moveTo>
                  <a:pt x="519683" y="71627"/>
                </a:moveTo>
                <a:lnTo>
                  <a:pt x="507362" y="56387"/>
                </a:lnTo>
                <a:lnTo>
                  <a:pt x="0" y="56387"/>
                </a:lnTo>
                <a:lnTo>
                  <a:pt x="0" y="85343"/>
                </a:lnTo>
                <a:lnTo>
                  <a:pt x="508594" y="85343"/>
                </a:lnTo>
                <a:lnTo>
                  <a:pt x="519683" y="71627"/>
                </a:lnTo>
                <a:close/>
              </a:path>
              <a:path w="605154" h="143510">
                <a:moveTo>
                  <a:pt x="605027" y="71627"/>
                </a:moveTo>
                <a:lnTo>
                  <a:pt x="461771" y="0"/>
                </a:lnTo>
                <a:lnTo>
                  <a:pt x="507362" y="56387"/>
                </a:lnTo>
                <a:lnTo>
                  <a:pt x="519683" y="56387"/>
                </a:lnTo>
                <a:lnTo>
                  <a:pt x="519683" y="114299"/>
                </a:lnTo>
                <a:lnTo>
                  <a:pt x="605027" y="71627"/>
                </a:lnTo>
                <a:close/>
              </a:path>
              <a:path w="605154" h="143510">
                <a:moveTo>
                  <a:pt x="519683" y="114299"/>
                </a:moveTo>
                <a:lnTo>
                  <a:pt x="519683" y="85343"/>
                </a:lnTo>
                <a:lnTo>
                  <a:pt x="508594" y="85343"/>
                </a:lnTo>
                <a:lnTo>
                  <a:pt x="461771" y="143255"/>
                </a:lnTo>
                <a:lnTo>
                  <a:pt x="519683" y="114299"/>
                </a:lnTo>
                <a:close/>
              </a:path>
              <a:path w="605154" h="143510">
                <a:moveTo>
                  <a:pt x="519683" y="71627"/>
                </a:moveTo>
                <a:lnTo>
                  <a:pt x="519683" y="56387"/>
                </a:lnTo>
                <a:lnTo>
                  <a:pt x="507362" y="56387"/>
                </a:lnTo>
                <a:lnTo>
                  <a:pt x="519683" y="71627"/>
                </a:lnTo>
                <a:close/>
              </a:path>
              <a:path w="605154" h="143510">
                <a:moveTo>
                  <a:pt x="519683" y="85343"/>
                </a:moveTo>
                <a:lnTo>
                  <a:pt x="519683" y="71627"/>
                </a:lnTo>
                <a:lnTo>
                  <a:pt x="508594" y="85343"/>
                </a:lnTo>
                <a:lnTo>
                  <a:pt x="519683" y="8534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6254" y="4871584"/>
            <a:ext cx="23495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95"/>
              </a:lnSpc>
              <a:tabLst>
                <a:tab pos="923290" algn="l"/>
                <a:tab pos="1866264" algn="l"/>
              </a:tabLst>
            </a:pPr>
            <a:r>
              <a:rPr sz="3600" b="1" baseline="2314" dirty="0">
                <a:solidFill>
                  <a:srgbClr val="003265"/>
                </a:solidFill>
                <a:latin typeface="Times New Roman"/>
                <a:cs typeface="Times New Roman"/>
              </a:rPr>
              <a:t>100	</a:t>
            </a: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200	300</a:t>
            </a:r>
            <a:endParaRPr sz="2400">
              <a:latin typeface="Times New Roman"/>
              <a:cs typeface="Times New Roman"/>
            </a:endParaRPr>
          </a:p>
          <a:p>
            <a:pPr marR="69850" algn="ctr">
              <a:lnSpc>
                <a:spcPts val="2495"/>
              </a:lnSpc>
            </a:pP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5238" y="2492621"/>
            <a:ext cx="482600" cy="184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300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200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410" y="486396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4881" y="4856345"/>
            <a:ext cx="482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7644" y="2590800"/>
            <a:ext cx="3474720" cy="2220595"/>
          </a:xfrm>
          <a:custGeom>
            <a:avLst/>
            <a:gdLst/>
            <a:ahLst/>
            <a:cxnLst/>
            <a:rect l="l" t="t" r="r" b="b"/>
            <a:pathLst>
              <a:path w="3474720" h="2220595">
                <a:moveTo>
                  <a:pt x="0" y="0"/>
                </a:moveTo>
                <a:lnTo>
                  <a:pt x="0" y="2220467"/>
                </a:lnTo>
                <a:lnTo>
                  <a:pt x="3474719" y="2220467"/>
                </a:lnTo>
                <a:lnTo>
                  <a:pt x="347471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24200" y="3177539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9439" y="4198620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93464" y="471373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0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3788" y="4716779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0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4867" y="371246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0432" y="4709159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0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9215" y="3177539"/>
            <a:ext cx="0" cy="1021080"/>
          </a:xfrm>
          <a:custGeom>
            <a:avLst/>
            <a:gdLst/>
            <a:ahLst/>
            <a:cxnLst/>
            <a:rect l="l" t="t" r="r" b="b"/>
            <a:pathLst>
              <a:path h="1021079">
                <a:moveTo>
                  <a:pt x="0" y="0"/>
                </a:moveTo>
                <a:lnTo>
                  <a:pt x="0" y="1021079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179" y="4198620"/>
            <a:ext cx="1812289" cy="0"/>
          </a:xfrm>
          <a:custGeom>
            <a:avLst/>
            <a:gdLst/>
            <a:ahLst/>
            <a:cxnLst/>
            <a:rect l="l" t="t" r="r" b="b"/>
            <a:pathLst>
              <a:path w="1812289">
                <a:moveTo>
                  <a:pt x="0" y="0"/>
                </a:moveTo>
                <a:lnTo>
                  <a:pt x="1812035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7179" y="3177539"/>
            <a:ext cx="0" cy="1021080"/>
          </a:xfrm>
          <a:custGeom>
            <a:avLst/>
            <a:gdLst/>
            <a:ahLst/>
            <a:cxnLst/>
            <a:rect l="l" t="t" r="r" b="b"/>
            <a:pathLst>
              <a:path h="1021079">
                <a:moveTo>
                  <a:pt x="0" y="0"/>
                </a:moveTo>
                <a:lnTo>
                  <a:pt x="0" y="1021079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8703" y="3189731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59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8761" y="3668267"/>
            <a:ext cx="84455" cy="79375"/>
          </a:xfrm>
          <a:custGeom>
            <a:avLst/>
            <a:gdLst/>
            <a:ahLst/>
            <a:cxnLst/>
            <a:rect l="l" t="t" r="r" b="b"/>
            <a:pathLst>
              <a:path w="84454" h="79375">
                <a:moveTo>
                  <a:pt x="84247" y="50313"/>
                </a:moveTo>
                <a:lnTo>
                  <a:pt x="70024" y="9807"/>
                </a:lnTo>
                <a:lnTo>
                  <a:pt x="43006" y="0"/>
                </a:ln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766" y="77096"/>
                </a:lnTo>
                <a:lnTo>
                  <a:pt x="68859" y="71214"/>
                </a:lnTo>
                <a:lnTo>
                  <a:pt x="78515" y="62089"/>
                </a:lnTo>
                <a:lnTo>
                  <a:pt x="84247" y="50313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8761" y="3668267"/>
            <a:ext cx="84455" cy="79375"/>
          </a:xfrm>
          <a:custGeom>
            <a:avLst/>
            <a:gdLst/>
            <a:ahLst/>
            <a:cxnLst/>
            <a:rect l="l" t="t" r="r" b="b"/>
            <a:pathLst>
              <a:path w="84454" h="79375">
                <a:moveTo>
                  <a:pt x="43006" y="0"/>
                </a:move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766" y="77096"/>
                </a:lnTo>
                <a:lnTo>
                  <a:pt x="68859" y="71214"/>
                </a:lnTo>
                <a:lnTo>
                  <a:pt x="78515" y="62089"/>
                </a:lnTo>
                <a:lnTo>
                  <a:pt x="84247" y="50313"/>
                </a:lnTo>
                <a:lnTo>
                  <a:pt x="83023" y="33592"/>
                </a:lnTo>
                <a:lnTo>
                  <a:pt x="59366" y="3115"/>
                </a:lnTo>
                <a:lnTo>
                  <a:pt x="43006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77733" y="3668267"/>
            <a:ext cx="85725" cy="79375"/>
          </a:xfrm>
          <a:custGeom>
            <a:avLst/>
            <a:gdLst/>
            <a:ahLst/>
            <a:cxnLst/>
            <a:rect l="l" t="t" r="r" b="b"/>
            <a:pathLst>
              <a:path w="85725" h="79375">
                <a:moveTo>
                  <a:pt x="85358" y="51275"/>
                </a:moveTo>
                <a:lnTo>
                  <a:pt x="71444" y="10647"/>
                </a:lnTo>
                <a:lnTo>
                  <a:pt x="43006" y="0"/>
                </a:ln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657" y="77171"/>
                </a:lnTo>
                <a:lnTo>
                  <a:pt x="68986" y="71496"/>
                </a:lnTo>
                <a:lnTo>
                  <a:pt x="79093" y="62678"/>
                </a:lnTo>
                <a:lnTo>
                  <a:pt x="85358" y="51275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7733" y="3668267"/>
            <a:ext cx="85725" cy="79375"/>
          </a:xfrm>
          <a:custGeom>
            <a:avLst/>
            <a:gdLst/>
            <a:ahLst/>
            <a:cxnLst/>
            <a:rect l="l" t="t" r="r" b="b"/>
            <a:pathLst>
              <a:path w="85725" h="79375">
                <a:moveTo>
                  <a:pt x="43006" y="0"/>
                </a:move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657" y="77171"/>
                </a:lnTo>
                <a:lnTo>
                  <a:pt x="68986" y="71496"/>
                </a:lnTo>
                <a:lnTo>
                  <a:pt x="79093" y="62678"/>
                </a:lnTo>
                <a:lnTo>
                  <a:pt x="85358" y="51275"/>
                </a:lnTo>
                <a:lnTo>
                  <a:pt x="84278" y="34557"/>
                </a:lnTo>
                <a:lnTo>
                  <a:pt x="60974" y="3724"/>
                </a:lnTo>
                <a:lnTo>
                  <a:pt x="43006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67165" y="3668267"/>
            <a:ext cx="85090" cy="79375"/>
          </a:xfrm>
          <a:custGeom>
            <a:avLst/>
            <a:gdLst/>
            <a:ahLst/>
            <a:cxnLst/>
            <a:rect l="l" t="t" r="r" b="b"/>
            <a:pathLst>
              <a:path w="85089" h="79375">
                <a:moveTo>
                  <a:pt x="84536" y="49854"/>
                </a:moveTo>
                <a:lnTo>
                  <a:pt x="69649" y="10016"/>
                </a:lnTo>
                <a:lnTo>
                  <a:pt x="41738" y="0"/>
                </a:lnTo>
                <a:lnTo>
                  <a:pt x="27390" y="2451"/>
                </a:lnTo>
                <a:lnTo>
                  <a:pt x="14955" y="9173"/>
                </a:lnTo>
                <a:lnTo>
                  <a:pt x="5477" y="19217"/>
                </a:lnTo>
                <a:lnTo>
                  <a:pt x="0" y="31635"/>
                </a:lnTo>
                <a:lnTo>
                  <a:pt x="1722" y="48184"/>
                </a:lnTo>
                <a:lnTo>
                  <a:pt x="7453" y="61341"/>
                </a:lnTo>
                <a:lnTo>
                  <a:pt x="16384" y="70983"/>
                </a:lnTo>
                <a:lnTo>
                  <a:pt x="27706" y="76988"/>
                </a:lnTo>
                <a:lnTo>
                  <a:pt x="40612" y="79234"/>
                </a:lnTo>
                <a:lnTo>
                  <a:pt x="55861" y="77103"/>
                </a:lnTo>
                <a:lnTo>
                  <a:pt x="68795" y="71096"/>
                </a:lnTo>
                <a:lnTo>
                  <a:pt x="78618" y="61812"/>
                </a:lnTo>
                <a:lnTo>
                  <a:pt x="84536" y="49854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67165" y="3668267"/>
            <a:ext cx="85090" cy="79375"/>
          </a:xfrm>
          <a:custGeom>
            <a:avLst/>
            <a:gdLst/>
            <a:ahLst/>
            <a:cxnLst/>
            <a:rect l="l" t="t" r="r" b="b"/>
            <a:pathLst>
              <a:path w="85089" h="79375">
                <a:moveTo>
                  <a:pt x="41738" y="0"/>
                </a:moveTo>
                <a:lnTo>
                  <a:pt x="27390" y="2451"/>
                </a:lnTo>
                <a:lnTo>
                  <a:pt x="14955" y="9173"/>
                </a:lnTo>
                <a:lnTo>
                  <a:pt x="5477" y="19217"/>
                </a:lnTo>
                <a:lnTo>
                  <a:pt x="0" y="31635"/>
                </a:lnTo>
                <a:lnTo>
                  <a:pt x="1722" y="48184"/>
                </a:lnTo>
                <a:lnTo>
                  <a:pt x="7453" y="61341"/>
                </a:lnTo>
                <a:lnTo>
                  <a:pt x="16384" y="70983"/>
                </a:lnTo>
                <a:lnTo>
                  <a:pt x="27706" y="76988"/>
                </a:lnTo>
                <a:lnTo>
                  <a:pt x="40612" y="79234"/>
                </a:lnTo>
                <a:lnTo>
                  <a:pt x="55861" y="77103"/>
                </a:lnTo>
                <a:lnTo>
                  <a:pt x="68795" y="71096"/>
                </a:lnTo>
                <a:lnTo>
                  <a:pt x="78618" y="61812"/>
                </a:lnTo>
                <a:lnTo>
                  <a:pt x="84536" y="49854"/>
                </a:lnTo>
                <a:lnTo>
                  <a:pt x="83187" y="33493"/>
                </a:lnTo>
                <a:lnTo>
                  <a:pt x="58787" y="3299"/>
                </a:lnTo>
                <a:lnTo>
                  <a:pt x="41738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9913" y="3668267"/>
            <a:ext cx="84455" cy="79375"/>
          </a:xfrm>
          <a:custGeom>
            <a:avLst/>
            <a:gdLst/>
            <a:ahLst/>
            <a:cxnLst/>
            <a:rect l="l" t="t" r="r" b="b"/>
            <a:pathLst>
              <a:path w="84454" h="79375">
                <a:moveTo>
                  <a:pt x="84144" y="50313"/>
                </a:moveTo>
                <a:lnTo>
                  <a:pt x="69406" y="9832"/>
                </a:lnTo>
                <a:lnTo>
                  <a:pt x="43006" y="0"/>
                </a:ln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168" y="77096"/>
                </a:lnTo>
                <a:lnTo>
                  <a:pt x="68212" y="71214"/>
                </a:lnTo>
                <a:lnTo>
                  <a:pt x="78117" y="62089"/>
                </a:lnTo>
                <a:lnTo>
                  <a:pt x="84144" y="50313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9913" y="3668267"/>
            <a:ext cx="84455" cy="79375"/>
          </a:xfrm>
          <a:custGeom>
            <a:avLst/>
            <a:gdLst/>
            <a:ahLst/>
            <a:cxnLst/>
            <a:rect l="l" t="t" r="r" b="b"/>
            <a:pathLst>
              <a:path w="84454" h="79375">
                <a:moveTo>
                  <a:pt x="43006" y="0"/>
                </a:move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168" y="77096"/>
                </a:lnTo>
                <a:lnTo>
                  <a:pt x="68212" y="71214"/>
                </a:lnTo>
                <a:lnTo>
                  <a:pt x="78117" y="62089"/>
                </a:lnTo>
                <a:lnTo>
                  <a:pt x="84144" y="50313"/>
                </a:lnTo>
                <a:lnTo>
                  <a:pt x="82839" y="33607"/>
                </a:lnTo>
                <a:lnTo>
                  <a:pt x="58777" y="3135"/>
                </a:lnTo>
                <a:lnTo>
                  <a:pt x="43006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66900" y="3668267"/>
            <a:ext cx="83820" cy="79375"/>
          </a:xfrm>
          <a:custGeom>
            <a:avLst/>
            <a:gdLst/>
            <a:ahLst/>
            <a:cxnLst/>
            <a:rect l="l" t="t" r="r" b="b"/>
            <a:pathLst>
              <a:path w="83820" h="79375">
                <a:moveTo>
                  <a:pt x="83349" y="48854"/>
                </a:moveTo>
                <a:lnTo>
                  <a:pt x="67634" y="9203"/>
                </a:lnTo>
                <a:lnTo>
                  <a:pt x="41803" y="0"/>
                </a:lnTo>
                <a:lnTo>
                  <a:pt x="26846" y="2451"/>
                </a:lnTo>
                <a:lnTo>
                  <a:pt x="14387" y="9173"/>
                </a:lnTo>
                <a:lnTo>
                  <a:pt x="5185" y="19217"/>
                </a:lnTo>
                <a:lnTo>
                  <a:pt x="0" y="31635"/>
                </a:lnTo>
                <a:lnTo>
                  <a:pt x="1614" y="48194"/>
                </a:lnTo>
                <a:lnTo>
                  <a:pt x="7084" y="61356"/>
                </a:lnTo>
                <a:lnTo>
                  <a:pt x="15812" y="70999"/>
                </a:lnTo>
                <a:lnTo>
                  <a:pt x="27201" y="76999"/>
                </a:lnTo>
                <a:lnTo>
                  <a:pt x="40652" y="79235"/>
                </a:lnTo>
                <a:lnTo>
                  <a:pt x="55397" y="77024"/>
                </a:lnTo>
                <a:lnTo>
                  <a:pt x="68049" y="70800"/>
                </a:lnTo>
                <a:lnTo>
                  <a:pt x="77676" y="61198"/>
                </a:lnTo>
                <a:lnTo>
                  <a:pt x="83349" y="48854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6900" y="3668267"/>
            <a:ext cx="83820" cy="79375"/>
          </a:xfrm>
          <a:custGeom>
            <a:avLst/>
            <a:gdLst/>
            <a:ahLst/>
            <a:cxnLst/>
            <a:rect l="l" t="t" r="r" b="b"/>
            <a:pathLst>
              <a:path w="83820" h="79375">
                <a:moveTo>
                  <a:pt x="41803" y="0"/>
                </a:moveTo>
                <a:lnTo>
                  <a:pt x="26846" y="2451"/>
                </a:lnTo>
                <a:lnTo>
                  <a:pt x="14387" y="9173"/>
                </a:lnTo>
                <a:lnTo>
                  <a:pt x="5185" y="19217"/>
                </a:lnTo>
                <a:lnTo>
                  <a:pt x="0" y="31635"/>
                </a:lnTo>
                <a:lnTo>
                  <a:pt x="1614" y="48194"/>
                </a:lnTo>
                <a:lnTo>
                  <a:pt x="7084" y="61356"/>
                </a:lnTo>
                <a:lnTo>
                  <a:pt x="15812" y="70999"/>
                </a:lnTo>
                <a:lnTo>
                  <a:pt x="27201" y="76999"/>
                </a:lnTo>
                <a:lnTo>
                  <a:pt x="40652" y="79235"/>
                </a:lnTo>
                <a:lnTo>
                  <a:pt x="55397" y="77024"/>
                </a:lnTo>
                <a:lnTo>
                  <a:pt x="68049" y="70800"/>
                </a:lnTo>
                <a:lnTo>
                  <a:pt x="77676" y="61198"/>
                </a:lnTo>
                <a:lnTo>
                  <a:pt x="83349" y="48854"/>
                </a:lnTo>
                <a:lnTo>
                  <a:pt x="81779" y="32529"/>
                </a:lnTo>
                <a:lnTo>
                  <a:pt x="56614" y="2727"/>
                </a:lnTo>
                <a:lnTo>
                  <a:pt x="41803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8761" y="3150107"/>
            <a:ext cx="84455" cy="79375"/>
          </a:xfrm>
          <a:custGeom>
            <a:avLst/>
            <a:gdLst/>
            <a:ahLst/>
            <a:cxnLst/>
            <a:rect l="l" t="t" r="r" b="b"/>
            <a:pathLst>
              <a:path w="84454" h="79375">
                <a:moveTo>
                  <a:pt x="84174" y="50032"/>
                </a:moveTo>
                <a:lnTo>
                  <a:pt x="69949" y="9242"/>
                </a:lnTo>
                <a:lnTo>
                  <a:pt x="43006" y="0"/>
                </a:lnTo>
                <a:lnTo>
                  <a:pt x="28132" y="2197"/>
                </a:lnTo>
                <a:lnTo>
                  <a:pt x="15409" y="8373"/>
                </a:lnTo>
                <a:lnTo>
                  <a:pt x="5733" y="17899"/>
                </a:lnTo>
                <a:lnTo>
                  <a:pt x="0" y="30148"/>
                </a:lnTo>
                <a:lnTo>
                  <a:pt x="1482" y="46310"/>
                </a:lnTo>
                <a:lnTo>
                  <a:pt x="6835" y="59525"/>
                </a:lnTo>
                <a:lnTo>
                  <a:pt x="15384" y="69554"/>
                </a:lnTo>
                <a:lnTo>
                  <a:pt x="26452" y="76161"/>
                </a:lnTo>
                <a:lnTo>
                  <a:pt x="39364" y="79109"/>
                </a:lnTo>
                <a:lnTo>
                  <a:pt x="55515" y="76941"/>
                </a:lnTo>
                <a:lnTo>
                  <a:pt x="68675" y="70818"/>
                </a:lnTo>
                <a:lnTo>
                  <a:pt x="78382" y="61572"/>
                </a:lnTo>
                <a:lnTo>
                  <a:pt x="84174" y="500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8761" y="3150107"/>
            <a:ext cx="84455" cy="79375"/>
          </a:xfrm>
          <a:custGeom>
            <a:avLst/>
            <a:gdLst/>
            <a:ahLst/>
            <a:cxnLst/>
            <a:rect l="l" t="t" r="r" b="b"/>
            <a:pathLst>
              <a:path w="84454" h="79375">
                <a:moveTo>
                  <a:pt x="43006" y="0"/>
                </a:moveTo>
                <a:lnTo>
                  <a:pt x="28132" y="2197"/>
                </a:lnTo>
                <a:lnTo>
                  <a:pt x="15409" y="8373"/>
                </a:lnTo>
                <a:lnTo>
                  <a:pt x="5733" y="17899"/>
                </a:lnTo>
                <a:lnTo>
                  <a:pt x="0" y="30148"/>
                </a:lnTo>
                <a:lnTo>
                  <a:pt x="1482" y="46310"/>
                </a:lnTo>
                <a:lnTo>
                  <a:pt x="6835" y="59525"/>
                </a:lnTo>
                <a:lnTo>
                  <a:pt x="15384" y="69554"/>
                </a:lnTo>
                <a:lnTo>
                  <a:pt x="26452" y="76161"/>
                </a:lnTo>
                <a:lnTo>
                  <a:pt x="39364" y="79109"/>
                </a:lnTo>
                <a:lnTo>
                  <a:pt x="55515" y="76941"/>
                </a:lnTo>
                <a:lnTo>
                  <a:pt x="68675" y="70818"/>
                </a:lnTo>
                <a:lnTo>
                  <a:pt x="78382" y="61572"/>
                </a:lnTo>
                <a:lnTo>
                  <a:pt x="84174" y="50032"/>
                </a:lnTo>
                <a:lnTo>
                  <a:pt x="82977" y="32836"/>
                </a:lnTo>
                <a:lnTo>
                  <a:pt x="59250" y="2866"/>
                </a:lnTo>
                <a:lnTo>
                  <a:pt x="43006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63077" y="3310127"/>
            <a:ext cx="83820" cy="79375"/>
          </a:xfrm>
          <a:custGeom>
            <a:avLst/>
            <a:gdLst/>
            <a:ahLst/>
            <a:cxnLst/>
            <a:rect l="l" t="t" r="r" b="b"/>
            <a:pathLst>
              <a:path w="83820" h="79375">
                <a:moveTo>
                  <a:pt x="83365" y="48366"/>
                </a:moveTo>
                <a:lnTo>
                  <a:pt x="68032" y="9010"/>
                </a:lnTo>
                <a:lnTo>
                  <a:pt x="41738" y="0"/>
                </a:lnTo>
                <a:lnTo>
                  <a:pt x="27390" y="2451"/>
                </a:lnTo>
                <a:lnTo>
                  <a:pt x="14955" y="9173"/>
                </a:lnTo>
                <a:lnTo>
                  <a:pt x="5477" y="19217"/>
                </a:lnTo>
                <a:lnTo>
                  <a:pt x="0" y="31635"/>
                </a:lnTo>
                <a:lnTo>
                  <a:pt x="1722" y="47604"/>
                </a:lnTo>
                <a:lnTo>
                  <a:pt x="7453" y="60679"/>
                </a:lnTo>
                <a:lnTo>
                  <a:pt x="16384" y="70530"/>
                </a:lnTo>
                <a:lnTo>
                  <a:pt x="27706" y="76825"/>
                </a:lnTo>
                <a:lnTo>
                  <a:pt x="40612" y="79233"/>
                </a:lnTo>
                <a:lnTo>
                  <a:pt x="55954" y="76856"/>
                </a:lnTo>
                <a:lnTo>
                  <a:pt x="68633" y="70313"/>
                </a:lnTo>
                <a:lnTo>
                  <a:pt x="77990" y="60513"/>
                </a:lnTo>
                <a:lnTo>
                  <a:pt x="83365" y="48366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63077" y="3310127"/>
            <a:ext cx="83820" cy="79375"/>
          </a:xfrm>
          <a:custGeom>
            <a:avLst/>
            <a:gdLst/>
            <a:ahLst/>
            <a:cxnLst/>
            <a:rect l="l" t="t" r="r" b="b"/>
            <a:pathLst>
              <a:path w="83820" h="79375">
                <a:moveTo>
                  <a:pt x="41738" y="0"/>
                </a:moveTo>
                <a:lnTo>
                  <a:pt x="27390" y="2451"/>
                </a:lnTo>
                <a:lnTo>
                  <a:pt x="14955" y="9173"/>
                </a:lnTo>
                <a:lnTo>
                  <a:pt x="5477" y="19217"/>
                </a:lnTo>
                <a:lnTo>
                  <a:pt x="0" y="31635"/>
                </a:lnTo>
                <a:lnTo>
                  <a:pt x="1722" y="47604"/>
                </a:lnTo>
                <a:lnTo>
                  <a:pt x="7453" y="60679"/>
                </a:lnTo>
                <a:lnTo>
                  <a:pt x="16384" y="70530"/>
                </a:lnTo>
                <a:lnTo>
                  <a:pt x="27706" y="76825"/>
                </a:lnTo>
                <a:lnTo>
                  <a:pt x="40612" y="79233"/>
                </a:lnTo>
                <a:lnTo>
                  <a:pt x="55954" y="76856"/>
                </a:lnTo>
                <a:lnTo>
                  <a:pt x="68633" y="70313"/>
                </a:lnTo>
                <a:lnTo>
                  <a:pt x="77990" y="60513"/>
                </a:lnTo>
                <a:lnTo>
                  <a:pt x="83365" y="48366"/>
                </a:lnTo>
                <a:lnTo>
                  <a:pt x="81873" y="32179"/>
                </a:lnTo>
                <a:lnTo>
                  <a:pt x="56857" y="2605"/>
                </a:lnTo>
                <a:lnTo>
                  <a:pt x="41738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66381" y="3998976"/>
            <a:ext cx="85725" cy="79375"/>
          </a:xfrm>
          <a:custGeom>
            <a:avLst/>
            <a:gdLst/>
            <a:ahLst/>
            <a:cxnLst/>
            <a:rect l="l" t="t" r="r" b="b"/>
            <a:pathLst>
              <a:path w="85725" h="79375">
                <a:moveTo>
                  <a:pt x="85357" y="50727"/>
                </a:moveTo>
                <a:lnTo>
                  <a:pt x="71278" y="10446"/>
                </a:lnTo>
                <a:lnTo>
                  <a:pt x="43006" y="0"/>
                </a:ln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6644"/>
                </a:lnTo>
                <a:lnTo>
                  <a:pt x="6911" y="59762"/>
                </a:lnTo>
                <a:lnTo>
                  <a:pt x="15542" y="69724"/>
                </a:lnTo>
                <a:lnTo>
                  <a:pt x="26709" y="76269"/>
                </a:lnTo>
                <a:lnTo>
                  <a:pt x="39726" y="79136"/>
                </a:lnTo>
                <a:lnTo>
                  <a:pt x="55656" y="77014"/>
                </a:lnTo>
                <a:lnTo>
                  <a:pt x="68984" y="71042"/>
                </a:lnTo>
                <a:lnTo>
                  <a:pt x="79091" y="62015"/>
                </a:lnTo>
                <a:lnTo>
                  <a:pt x="85357" y="50727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66381" y="3998976"/>
            <a:ext cx="85725" cy="79375"/>
          </a:xfrm>
          <a:custGeom>
            <a:avLst/>
            <a:gdLst/>
            <a:ahLst/>
            <a:cxnLst/>
            <a:rect l="l" t="t" r="r" b="b"/>
            <a:pathLst>
              <a:path w="85725" h="79375">
                <a:moveTo>
                  <a:pt x="43006" y="0"/>
                </a:move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6644"/>
                </a:lnTo>
                <a:lnTo>
                  <a:pt x="6911" y="59762"/>
                </a:lnTo>
                <a:lnTo>
                  <a:pt x="15542" y="69724"/>
                </a:lnTo>
                <a:lnTo>
                  <a:pt x="26709" y="76269"/>
                </a:lnTo>
                <a:lnTo>
                  <a:pt x="39726" y="79136"/>
                </a:lnTo>
                <a:lnTo>
                  <a:pt x="55656" y="77014"/>
                </a:lnTo>
                <a:lnTo>
                  <a:pt x="68984" y="71042"/>
                </a:lnTo>
                <a:lnTo>
                  <a:pt x="79091" y="62015"/>
                </a:lnTo>
                <a:lnTo>
                  <a:pt x="85357" y="50727"/>
                </a:lnTo>
                <a:lnTo>
                  <a:pt x="84259" y="34171"/>
                </a:lnTo>
                <a:lnTo>
                  <a:pt x="60701" y="3593"/>
                </a:lnTo>
                <a:lnTo>
                  <a:pt x="43006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69676" y="4157471"/>
            <a:ext cx="85090" cy="80645"/>
          </a:xfrm>
          <a:custGeom>
            <a:avLst/>
            <a:gdLst/>
            <a:ahLst/>
            <a:cxnLst/>
            <a:rect l="l" t="t" r="r" b="b"/>
            <a:pathLst>
              <a:path w="85089" h="80645">
                <a:moveTo>
                  <a:pt x="84815" y="53057"/>
                </a:moveTo>
                <a:lnTo>
                  <a:pt x="71772" y="11390"/>
                </a:lnTo>
                <a:lnTo>
                  <a:pt x="42759" y="0"/>
                </a:lnTo>
                <a:lnTo>
                  <a:pt x="28122" y="2299"/>
                </a:lnTo>
                <a:lnTo>
                  <a:pt x="15550" y="8686"/>
                </a:lnTo>
                <a:lnTo>
                  <a:pt x="5892" y="18395"/>
                </a:lnTo>
                <a:lnTo>
                  <a:pt x="0" y="30661"/>
                </a:lnTo>
                <a:lnTo>
                  <a:pt x="1320" y="47094"/>
                </a:lnTo>
                <a:lnTo>
                  <a:pt x="6460" y="60487"/>
                </a:lnTo>
                <a:lnTo>
                  <a:pt x="14759" y="70653"/>
                </a:lnTo>
                <a:lnTo>
                  <a:pt x="25560" y="77405"/>
                </a:lnTo>
                <a:lnTo>
                  <a:pt x="38204" y="80554"/>
                </a:lnTo>
                <a:lnTo>
                  <a:pt x="54514" y="78554"/>
                </a:lnTo>
                <a:lnTo>
                  <a:pt x="68070" y="72797"/>
                </a:lnTo>
                <a:lnTo>
                  <a:pt x="78346" y="64044"/>
                </a:lnTo>
                <a:lnTo>
                  <a:pt x="84815" y="53057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69676" y="4157471"/>
            <a:ext cx="85090" cy="80645"/>
          </a:xfrm>
          <a:custGeom>
            <a:avLst/>
            <a:gdLst/>
            <a:ahLst/>
            <a:cxnLst/>
            <a:rect l="l" t="t" r="r" b="b"/>
            <a:pathLst>
              <a:path w="85089" h="80645">
                <a:moveTo>
                  <a:pt x="42759" y="0"/>
                </a:moveTo>
                <a:lnTo>
                  <a:pt x="28122" y="2299"/>
                </a:lnTo>
                <a:lnTo>
                  <a:pt x="15550" y="8686"/>
                </a:lnTo>
                <a:lnTo>
                  <a:pt x="5892" y="18395"/>
                </a:lnTo>
                <a:lnTo>
                  <a:pt x="0" y="30661"/>
                </a:lnTo>
                <a:lnTo>
                  <a:pt x="1320" y="47094"/>
                </a:lnTo>
                <a:lnTo>
                  <a:pt x="6460" y="60487"/>
                </a:lnTo>
                <a:lnTo>
                  <a:pt x="14759" y="70653"/>
                </a:lnTo>
                <a:lnTo>
                  <a:pt x="25560" y="77405"/>
                </a:lnTo>
                <a:lnTo>
                  <a:pt x="38204" y="80554"/>
                </a:lnTo>
                <a:lnTo>
                  <a:pt x="54514" y="78554"/>
                </a:lnTo>
                <a:lnTo>
                  <a:pt x="68070" y="72797"/>
                </a:lnTo>
                <a:lnTo>
                  <a:pt x="78346" y="64044"/>
                </a:lnTo>
                <a:lnTo>
                  <a:pt x="84815" y="53057"/>
                </a:lnTo>
                <a:lnTo>
                  <a:pt x="83933" y="35869"/>
                </a:lnTo>
                <a:lnTo>
                  <a:pt x="61714" y="4226"/>
                </a:lnTo>
                <a:lnTo>
                  <a:pt x="42759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8233" y="3668267"/>
            <a:ext cx="85725" cy="79375"/>
          </a:xfrm>
          <a:custGeom>
            <a:avLst/>
            <a:gdLst/>
            <a:ahLst/>
            <a:cxnLst/>
            <a:rect l="l" t="t" r="r" b="b"/>
            <a:pathLst>
              <a:path w="85725" h="79375">
                <a:moveTo>
                  <a:pt x="85358" y="51275"/>
                </a:moveTo>
                <a:lnTo>
                  <a:pt x="71444" y="10647"/>
                </a:lnTo>
                <a:lnTo>
                  <a:pt x="43006" y="0"/>
                </a:ln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657" y="77171"/>
                </a:lnTo>
                <a:lnTo>
                  <a:pt x="68986" y="71496"/>
                </a:lnTo>
                <a:lnTo>
                  <a:pt x="79093" y="62678"/>
                </a:lnTo>
                <a:lnTo>
                  <a:pt x="85358" y="51275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8233" y="3668267"/>
            <a:ext cx="85725" cy="79375"/>
          </a:xfrm>
          <a:custGeom>
            <a:avLst/>
            <a:gdLst/>
            <a:ahLst/>
            <a:cxnLst/>
            <a:rect l="l" t="t" r="r" b="b"/>
            <a:pathLst>
              <a:path w="85725" h="79375">
                <a:moveTo>
                  <a:pt x="43006" y="0"/>
                </a:move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657" y="77171"/>
                </a:lnTo>
                <a:lnTo>
                  <a:pt x="68986" y="71496"/>
                </a:lnTo>
                <a:lnTo>
                  <a:pt x="79093" y="62678"/>
                </a:lnTo>
                <a:lnTo>
                  <a:pt x="85358" y="51275"/>
                </a:lnTo>
                <a:lnTo>
                  <a:pt x="84278" y="34557"/>
                </a:lnTo>
                <a:lnTo>
                  <a:pt x="60974" y="3724"/>
                </a:lnTo>
                <a:lnTo>
                  <a:pt x="43006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57237" y="2976372"/>
            <a:ext cx="84455" cy="79375"/>
          </a:xfrm>
          <a:custGeom>
            <a:avLst/>
            <a:gdLst/>
            <a:ahLst/>
            <a:cxnLst/>
            <a:rect l="l" t="t" r="r" b="b"/>
            <a:pathLst>
              <a:path w="84454" h="79375">
                <a:moveTo>
                  <a:pt x="84247" y="50313"/>
                </a:moveTo>
                <a:lnTo>
                  <a:pt x="70024" y="9807"/>
                </a:lnTo>
                <a:lnTo>
                  <a:pt x="43006" y="0"/>
                </a:ln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766" y="77096"/>
                </a:lnTo>
                <a:lnTo>
                  <a:pt x="68859" y="71214"/>
                </a:lnTo>
                <a:lnTo>
                  <a:pt x="78515" y="62089"/>
                </a:lnTo>
                <a:lnTo>
                  <a:pt x="84247" y="50313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57237" y="2976372"/>
            <a:ext cx="84455" cy="79375"/>
          </a:xfrm>
          <a:custGeom>
            <a:avLst/>
            <a:gdLst/>
            <a:ahLst/>
            <a:cxnLst/>
            <a:rect l="l" t="t" r="r" b="b"/>
            <a:pathLst>
              <a:path w="84454" h="79375">
                <a:moveTo>
                  <a:pt x="43006" y="0"/>
                </a:move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7216"/>
                </a:lnTo>
                <a:lnTo>
                  <a:pt x="6911" y="60429"/>
                </a:lnTo>
                <a:lnTo>
                  <a:pt x="15542" y="70202"/>
                </a:lnTo>
                <a:lnTo>
                  <a:pt x="26709" y="76464"/>
                </a:lnTo>
                <a:lnTo>
                  <a:pt x="39726" y="79145"/>
                </a:lnTo>
                <a:lnTo>
                  <a:pt x="55766" y="77096"/>
                </a:lnTo>
                <a:lnTo>
                  <a:pt x="68859" y="71214"/>
                </a:lnTo>
                <a:lnTo>
                  <a:pt x="78515" y="62089"/>
                </a:lnTo>
                <a:lnTo>
                  <a:pt x="84247" y="50313"/>
                </a:lnTo>
                <a:lnTo>
                  <a:pt x="83023" y="33592"/>
                </a:lnTo>
                <a:lnTo>
                  <a:pt x="59366" y="3115"/>
                </a:lnTo>
                <a:lnTo>
                  <a:pt x="43006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70953" y="4305300"/>
            <a:ext cx="85725" cy="79375"/>
          </a:xfrm>
          <a:custGeom>
            <a:avLst/>
            <a:gdLst/>
            <a:ahLst/>
            <a:cxnLst/>
            <a:rect l="l" t="t" r="r" b="b"/>
            <a:pathLst>
              <a:path w="85725" h="79375">
                <a:moveTo>
                  <a:pt x="85357" y="50727"/>
                </a:moveTo>
                <a:lnTo>
                  <a:pt x="71278" y="10446"/>
                </a:lnTo>
                <a:lnTo>
                  <a:pt x="43006" y="0"/>
                </a:ln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6644"/>
                </a:lnTo>
                <a:lnTo>
                  <a:pt x="6911" y="59762"/>
                </a:lnTo>
                <a:lnTo>
                  <a:pt x="15542" y="69724"/>
                </a:lnTo>
                <a:lnTo>
                  <a:pt x="26709" y="76269"/>
                </a:lnTo>
                <a:lnTo>
                  <a:pt x="39726" y="79136"/>
                </a:lnTo>
                <a:lnTo>
                  <a:pt x="55656" y="77014"/>
                </a:lnTo>
                <a:lnTo>
                  <a:pt x="68984" y="71042"/>
                </a:lnTo>
                <a:lnTo>
                  <a:pt x="79091" y="62015"/>
                </a:lnTo>
                <a:lnTo>
                  <a:pt x="85357" y="50727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70953" y="4305300"/>
            <a:ext cx="85725" cy="79375"/>
          </a:xfrm>
          <a:custGeom>
            <a:avLst/>
            <a:gdLst/>
            <a:ahLst/>
            <a:cxnLst/>
            <a:rect l="l" t="t" r="r" b="b"/>
            <a:pathLst>
              <a:path w="85725" h="79375">
                <a:moveTo>
                  <a:pt x="43006" y="0"/>
                </a:moveTo>
                <a:lnTo>
                  <a:pt x="28132" y="2362"/>
                </a:lnTo>
                <a:lnTo>
                  <a:pt x="15409" y="8852"/>
                </a:lnTo>
                <a:lnTo>
                  <a:pt x="5733" y="18573"/>
                </a:lnTo>
                <a:lnTo>
                  <a:pt x="0" y="30631"/>
                </a:lnTo>
                <a:lnTo>
                  <a:pt x="1501" y="46644"/>
                </a:lnTo>
                <a:lnTo>
                  <a:pt x="6911" y="59762"/>
                </a:lnTo>
                <a:lnTo>
                  <a:pt x="15542" y="69724"/>
                </a:lnTo>
                <a:lnTo>
                  <a:pt x="26709" y="76269"/>
                </a:lnTo>
                <a:lnTo>
                  <a:pt x="39726" y="79136"/>
                </a:lnTo>
                <a:lnTo>
                  <a:pt x="55656" y="77014"/>
                </a:lnTo>
                <a:lnTo>
                  <a:pt x="68984" y="71042"/>
                </a:lnTo>
                <a:lnTo>
                  <a:pt x="79091" y="62015"/>
                </a:lnTo>
                <a:lnTo>
                  <a:pt x="85357" y="50727"/>
                </a:lnTo>
                <a:lnTo>
                  <a:pt x="84259" y="34171"/>
                </a:lnTo>
                <a:lnTo>
                  <a:pt x="60701" y="3593"/>
                </a:lnTo>
                <a:lnTo>
                  <a:pt x="43006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82795" y="3671315"/>
            <a:ext cx="84455" cy="81280"/>
          </a:xfrm>
          <a:custGeom>
            <a:avLst/>
            <a:gdLst/>
            <a:ahLst/>
            <a:cxnLst/>
            <a:rect l="l" t="t" r="r" b="b"/>
            <a:pathLst>
              <a:path w="84454" h="81279">
                <a:moveTo>
                  <a:pt x="84042" y="52238"/>
                </a:moveTo>
                <a:lnTo>
                  <a:pt x="70200" y="10960"/>
                </a:lnTo>
                <a:lnTo>
                  <a:pt x="41504" y="0"/>
                </a:lnTo>
                <a:lnTo>
                  <a:pt x="27396" y="2383"/>
                </a:lnTo>
                <a:lnTo>
                  <a:pt x="15117" y="8993"/>
                </a:lnTo>
                <a:lnTo>
                  <a:pt x="5655" y="19022"/>
                </a:lnTo>
                <a:lnTo>
                  <a:pt x="0" y="31658"/>
                </a:lnTo>
                <a:lnTo>
                  <a:pt x="1538" y="48632"/>
                </a:lnTo>
                <a:lnTo>
                  <a:pt x="6988" y="62074"/>
                </a:lnTo>
                <a:lnTo>
                  <a:pt x="15578" y="71935"/>
                </a:lnTo>
                <a:lnTo>
                  <a:pt x="26535" y="78163"/>
                </a:lnTo>
                <a:lnTo>
                  <a:pt x="39087" y="80708"/>
                </a:lnTo>
                <a:lnTo>
                  <a:pt x="54750" y="78671"/>
                </a:lnTo>
                <a:lnTo>
                  <a:pt x="67921" y="72864"/>
                </a:lnTo>
                <a:lnTo>
                  <a:pt x="77914" y="63861"/>
                </a:lnTo>
                <a:lnTo>
                  <a:pt x="84042" y="52238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82795" y="3671315"/>
            <a:ext cx="84455" cy="81280"/>
          </a:xfrm>
          <a:custGeom>
            <a:avLst/>
            <a:gdLst/>
            <a:ahLst/>
            <a:cxnLst/>
            <a:rect l="l" t="t" r="r" b="b"/>
            <a:pathLst>
              <a:path w="84454" h="81279">
                <a:moveTo>
                  <a:pt x="41504" y="0"/>
                </a:moveTo>
                <a:lnTo>
                  <a:pt x="27396" y="2383"/>
                </a:lnTo>
                <a:lnTo>
                  <a:pt x="15117" y="8993"/>
                </a:lnTo>
                <a:lnTo>
                  <a:pt x="5655" y="19022"/>
                </a:lnTo>
                <a:lnTo>
                  <a:pt x="0" y="31658"/>
                </a:lnTo>
                <a:lnTo>
                  <a:pt x="1538" y="48632"/>
                </a:lnTo>
                <a:lnTo>
                  <a:pt x="6988" y="62074"/>
                </a:lnTo>
                <a:lnTo>
                  <a:pt x="15578" y="71935"/>
                </a:lnTo>
                <a:lnTo>
                  <a:pt x="26535" y="78163"/>
                </a:lnTo>
                <a:lnTo>
                  <a:pt x="39087" y="80708"/>
                </a:lnTo>
                <a:lnTo>
                  <a:pt x="54750" y="78671"/>
                </a:lnTo>
                <a:lnTo>
                  <a:pt x="67921" y="72864"/>
                </a:lnTo>
                <a:lnTo>
                  <a:pt x="77914" y="63861"/>
                </a:lnTo>
                <a:lnTo>
                  <a:pt x="84042" y="52238"/>
                </a:lnTo>
                <a:lnTo>
                  <a:pt x="82904" y="35213"/>
                </a:lnTo>
                <a:lnTo>
                  <a:pt x="59871" y="3923"/>
                </a:lnTo>
                <a:lnTo>
                  <a:pt x="41504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091" y="1172696"/>
            <a:ext cx="9288403" cy="505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algn="just">
              <a:lnSpc>
                <a:spcPct val="100000"/>
              </a:lnSpc>
            </a:pPr>
            <a:r>
              <a:rPr sz="2800" b="1" dirty="0">
                <a:solidFill>
                  <a:srgbClr val="FF3200"/>
                </a:solidFill>
                <a:latin typeface="Arial"/>
                <a:cs typeface="Arial"/>
              </a:rPr>
              <a:t>W</a:t>
            </a:r>
            <a:r>
              <a:rPr sz="2800" b="1" spc="-5" dirty="0">
                <a:solidFill>
                  <a:srgbClr val="FF3200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3200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3200"/>
                </a:solidFill>
                <a:latin typeface="Arial"/>
                <a:cs typeface="Arial"/>
              </a:rPr>
              <a:t>t-</a:t>
            </a:r>
            <a:r>
              <a:rPr sz="2800" b="1" spc="-5" dirty="0">
                <a:solidFill>
                  <a:srgbClr val="FF3200"/>
                </a:solidFill>
                <a:latin typeface="Arial"/>
                <a:cs typeface="Arial"/>
              </a:rPr>
              <a:t>ca</a:t>
            </a:r>
            <a:r>
              <a:rPr sz="2800" b="1" spc="5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3200"/>
                </a:solidFill>
                <a:latin typeface="Arial"/>
                <a:cs typeface="Arial"/>
              </a:rPr>
              <a:t>e t</a:t>
            </a:r>
            <a:r>
              <a:rPr sz="2800" b="1" spc="-5" dirty="0">
                <a:solidFill>
                  <a:srgbClr val="FF3200"/>
                </a:solidFill>
                <a:latin typeface="Arial"/>
                <a:cs typeface="Arial"/>
              </a:rPr>
              <a:t>es</a:t>
            </a:r>
            <a:r>
              <a:rPr sz="2800" b="1" dirty="0">
                <a:solidFill>
                  <a:srgbClr val="FF3200"/>
                </a:solidFill>
                <a:latin typeface="Arial"/>
                <a:cs typeface="Arial"/>
              </a:rPr>
              <a:t>ti</a:t>
            </a:r>
            <a:r>
              <a:rPr sz="2800" b="1" spc="-5" dirty="0">
                <a:solidFill>
                  <a:srgbClr val="FF3200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3200"/>
                </a:solidFill>
                <a:latin typeface="Arial"/>
                <a:cs typeface="Arial"/>
              </a:rPr>
              <a:t>g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8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spc="10" dirty="0" smtClean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5" dirty="0" smtClean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sz="2800" dirty="0" smtClean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45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hat </a:t>
            </a:r>
            <a:r>
              <a:rPr sz="2800" spc="-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pe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800"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hen </a:t>
            </a:r>
            <a:r>
              <a:rPr sz="2800" spc="-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-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an </a:t>
            </a:r>
            <a:r>
              <a:rPr sz="2800" spc="-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one </a:t>
            </a:r>
            <a:r>
              <a:rPr sz="2800" spc="-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-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800" spc="-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an </a:t>
            </a:r>
            <a:r>
              <a:rPr sz="2800" spc="-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-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ue. </a:t>
            </a:r>
            <a:r>
              <a:rPr sz="2800" spc="-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n e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ron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c </a:t>
            </a:r>
            <a:r>
              <a:rPr sz="2800" spc="-2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800" spc="-2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ana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, </a:t>
            </a:r>
            <a:r>
              <a:rPr sz="2800" spc="-2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800" spc="-2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800" spc="-2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ed </a:t>
            </a:r>
            <a:r>
              <a:rPr sz="2800" spc="-2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“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2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-2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ana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”.</a:t>
            </a:r>
            <a:r>
              <a:rPr sz="2800" spc="2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 </a:t>
            </a:r>
            <a:r>
              <a:rPr sz="2800" spc="-2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800" spc="-2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rou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800" spc="1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8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1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un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ary</a:t>
            </a:r>
            <a:r>
              <a:rPr sz="2800" spc="1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ue</a:t>
            </a:r>
            <a:r>
              <a:rPr sz="2800" spc="1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1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800" spc="1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8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per</a:t>
            </a:r>
            <a:r>
              <a:rPr sz="28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et of</a:t>
            </a:r>
            <a:r>
              <a:rPr sz="28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2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2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8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equ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8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mo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800" spc="2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2800" spc="2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2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un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ct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on </a:t>
            </a:r>
            <a:r>
              <a:rPr sz="2800" spc="-1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800" spc="-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2800" i="1" spc="-1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es </a:t>
            </a:r>
            <a:r>
              <a:rPr sz="2800" spc="-1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ne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-1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2800" i="1" spc="-15" baseline="2564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i="1" baseline="25641" dirty="0">
                <a:solidFill>
                  <a:srgbClr val="003265"/>
                </a:solidFill>
                <a:latin typeface="Arial"/>
                <a:cs typeface="Arial"/>
              </a:rPr>
              <a:t>  </a:t>
            </a:r>
            <a:r>
              <a:rPr sz="2800" i="1" spc="-172" baseline="2564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 </a:t>
            </a:r>
            <a:r>
              <a:rPr sz="2800" spc="-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800" spc="-1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z="2800" spc="-1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pp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ed </a:t>
            </a:r>
            <a:r>
              <a:rPr sz="2800" spc="-1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z="2800" spc="-1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2800" b="1" i="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b="1" spc="-10" dirty="0">
                <a:solidFill>
                  <a:srgbClr val="003265"/>
                </a:solidFill>
                <a:latin typeface="Arial"/>
                <a:cs typeface="Arial"/>
              </a:rPr>
              <a:t>+</a:t>
            </a:r>
            <a:r>
              <a:rPr sz="2800" b="1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800" spc="-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800" spc="-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und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ry </a:t>
            </a:r>
            <a:r>
              <a:rPr sz="2800" spc="-2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ue </a:t>
            </a:r>
            <a:r>
              <a:rPr sz="2800" spc="-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ana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. </a:t>
            </a:r>
            <a:r>
              <a:rPr sz="2800" spc="-2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ur </a:t>
            </a:r>
            <a:r>
              <a:rPr sz="2800" spc="-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tw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z="2800" spc="-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es </a:t>
            </a:r>
            <a:r>
              <a:rPr sz="2800" spc="-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-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l </a:t>
            </a:r>
            <a:r>
              <a:rPr sz="2800" spc="-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b="1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2800" b="1" spc="-22" baseline="25641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800" b="1" spc="5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800" b="1" spc="-15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2800" b="1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 a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 g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7620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886675"/>
            <a:ext cx="7467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ble</a:t>
            </a:r>
            <a:r>
              <a:rPr sz="1800" b="1" spc="-5" dirty="0">
                <a:latin typeface="Arial"/>
                <a:cs typeface="Arial"/>
              </a:rPr>
              <a:t> 1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rst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s t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st</a:t>
            </a:r>
            <a:r>
              <a:rPr sz="1800" b="1" spc="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inpu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ts f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r </a:t>
            </a:r>
            <a:r>
              <a:rPr sz="1800" b="1" spc="15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1800" b="1" spc="-30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able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s </a:t>
            </a:r>
            <a:r>
              <a:rPr sz="1800" b="1" spc="5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x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65320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endParaRPr sz="1800" b="1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74249"/>
              </p:ext>
            </p:extLst>
          </p:nvPr>
        </p:nvGraphicFramePr>
        <p:xfrm>
          <a:off x="533399" y="1371596"/>
          <a:ext cx="9220201" cy="5943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5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797">
                <a:tc rowSpan="2">
                  <a:txBody>
                    <a:bodyPr/>
                    <a:lstStyle/>
                    <a:p>
                      <a:pPr marL="189865" marR="118110" indent="-74930">
                        <a:lnSpc>
                          <a:spcPct val="1008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 nu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97485" marR="118110" indent="-74930">
                        <a:lnSpc>
                          <a:spcPct val="1008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 nu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x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9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29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9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7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79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29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88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79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79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7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79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79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47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79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949" y="2007539"/>
            <a:ext cx="872363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200" b="1" u="heavy" spc="-2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xample</a:t>
            </a:r>
            <a:r>
              <a:rPr lang="en-US"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 8.4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er</a:t>
            </a:r>
            <a:r>
              <a:rPr sz="3200" spc="1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pr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z="32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1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3200" spc="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mi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32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3200" spc="1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32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3200" spc="1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oo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1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3200" spc="1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qu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ad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c equa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ned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1.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gn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bu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 w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3" y="2100503"/>
            <a:ext cx="8512175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spc="-20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r>
              <a:rPr sz="3200" b="1" u="heavy" spc="-10" dirty="0">
                <a:solidFill>
                  <a:srgbClr val="FF3200"/>
                </a:solidFill>
                <a:latin typeface="Arial"/>
                <a:cs typeface="Arial"/>
              </a:rPr>
              <a:t>olut</a:t>
            </a:r>
            <a:r>
              <a:rPr sz="3200" b="1" u="heavy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3200" b="1" u="heavy" spc="-15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1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3200" spc="10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+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r>
              <a:rPr sz="32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e,</a:t>
            </a:r>
            <a:r>
              <a:rPr sz="32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3200" spc="10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10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ut</a:t>
            </a:r>
            <a:r>
              <a:rPr sz="3200" spc="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1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3200" spc="1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nu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 of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are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19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de: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3150" y="0"/>
            <a:ext cx="278828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Sof</a:t>
            </a:r>
            <a:r>
              <a:rPr sz="36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36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36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3600" i="1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z="36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Testing</a:t>
            </a:r>
            <a:endParaRPr sz="3600" dirty="0">
              <a:latin typeface="Monotype Corsiva"/>
              <a:cs typeface="Monotype Corsiv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914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83260"/>
              </p:ext>
            </p:extLst>
          </p:nvPr>
        </p:nvGraphicFramePr>
        <p:xfrm>
          <a:off x="381000" y="609601"/>
          <a:ext cx="9448801" cy="6943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7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840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est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10" dirty="0">
                          <a:latin typeface="Arial"/>
                          <a:cs typeface="Arial"/>
                        </a:rPr>
                        <a:t>cas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ed O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ut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marL="612140" marR="279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-1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Invalid input`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33">
                <a:tc>
                  <a:txBody>
                    <a:bodyPr/>
                    <a:lstStyle/>
                    <a:p>
                      <a:pPr marL="612140" marR="279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Not quadratic equation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85">
                <a:tc>
                  <a:txBody>
                    <a:bodyPr/>
                    <a:lstStyle/>
                    <a:p>
                      <a:pPr marL="612140" marR="279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Real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33">
                <a:tc>
                  <a:txBody>
                    <a:bodyPr/>
                    <a:lstStyle/>
                    <a:p>
                      <a:pPr marL="612140" marR="4953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4</a:t>
                      </a:r>
                      <a:endParaRPr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159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Imaginary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85">
                <a:tc>
                  <a:txBody>
                    <a:bodyPr/>
                    <a:lstStyle/>
                    <a:p>
                      <a:pPr marL="612140" marR="4953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99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159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Imaginary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93">
                <a:tc>
                  <a:txBody>
                    <a:bodyPr/>
                    <a:lstStyle/>
                    <a:p>
                      <a:pPr marL="612140" marR="4953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100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159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Imaginary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85">
                <a:tc>
                  <a:txBody>
                    <a:bodyPr/>
                    <a:lstStyle/>
                    <a:p>
                      <a:pPr marL="612140" marR="3746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7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101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1270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Invalid input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633">
                <a:tc>
                  <a:txBody>
                    <a:bodyPr/>
                    <a:lstStyle/>
                    <a:p>
                      <a:pPr marL="612140" marR="3746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-1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1270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Invalid input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85">
                <a:tc>
                  <a:txBody>
                    <a:bodyPr/>
                    <a:lstStyle/>
                    <a:p>
                      <a:pPr marL="612140" marR="3746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1270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Imaginary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793">
                <a:tc>
                  <a:txBody>
                    <a:bodyPr/>
                    <a:lstStyle/>
                    <a:p>
                      <a:pPr marL="612140" marR="3873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1270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Imaginary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633">
                <a:tc>
                  <a:txBody>
                    <a:bodyPr/>
                    <a:lstStyle/>
                    <a:p>
                      <a:pPr marL="612140" marR="3873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11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99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1270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Imaginary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85">
                <a:tc>
                  <a:txBody>
                    <a:bodyPr/>
                    <a:lstStyle/>
                    <a:p>
                      <a:pPr marL="612140" marR="3873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12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100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1270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Equal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633">
                <a:tc>
                  <a:txBody>
                    <a:bodyPr/>
                    <a:lstStyle/>
                    <a:p>
                      <a:pPr marL="612140" marR="3873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13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101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1270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Invalid input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385">
                <a:tc>
                  <a:txBody>
                    <a:bodyPr/>
                    <a:lstStyle/>
                    <a:p>
                      <a:pPr marL="612140" marR="5080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14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159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-1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Invalid input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0633">
                <a:tc>
                  <a:txBody>
                    <a:bodyPr/>
                    <a:lstStyle/>
                    <a:p>
                      <a:pPr marL="612140" marR="5080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15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032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Real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2385">
                <a:tc>
                  <a:txBody>
                    <a:bodyPr/>
                    <a:lstStyle/>
                    <a:p>
                      <a:pPr marL="612140" marR="5080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16</a:t>
                      </a:r>
                      <a:endParaRPr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032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Real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0633">
                <a:tc>
                  <a:txBody>
                    <a:bodyPr/>
                    <a:lstStyle/>
                    <a:p>
                      <a:pPr marL="612140" marR="6921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17</a:t>
                      </a:r>
                      <a:endParaRPr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159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4318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99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Imaginary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2385">
                <a:tc>
                  <a:txBody>
                    <a:bodyPr/>
                    <a:lstStyle/>
                    <a:p>
                      <a:pPr marL="612140" marR="6921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18</a:t>
                      </a:r>
                      <a:endParaRPr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159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indent="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100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Imaginary roots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50633">
                <a:tc>
                  <a:txBody>
                    <a:bodyPr/>
                    <a:lstStyle/>
                    <a:p>
                      <a:pPr marL="612140" marR="6921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19</a:t>
                      </a:r>
                      <a:endParaRPr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2159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  <a:endParaRPr sz="2000" b="1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marR="3175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50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indent="0" algn="l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101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Invalid input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1395" y="3320795"/>
            <a:ext cx="1403985" cy="1905000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871006" y="1877302"/>
                </a:moveTo>
                <a:lnTo>
                  <a:pt x="871006" y="27697"/>
                </a:lnTo>
                <a:lnTo>
                  <a:pt x="816257" y="12473"/>
                </a:lnTo>
                <a:lnTo>
                  <a:pt x="760049" y="3159"/>
                </a:lnTo>
                <a:lnTo>
                  <a:pt x="702563" y="0"/>
                </a:lnTo>
                <a:lnTo>
                  <a:pt x="644860" y="3159"/>
                </a:lnTo>
                <a:lnTo>
                  <a:pt x="588457" y="12473"/>
                </a:lnTo>
                <a:lnTo>
                  <a:pt x="533533" y="27697"/>
                </a:lnTo>
                <a:lnTo>
                  <a:pt x="480267" y="48585"/>
                </a:lnTo>
                <a:lnTo>
                  <a:pt x="428839" y="74890"/>
                </a:lnTo>
                <a:lnTo>
                  <a:pt x="379428" y="106367"/>
                </a:lnTo>
                <a:lnTo>
                  <a:pt x="332215" y="142771"/>
                </a:lnTo>
                <a:lnTo>
                  <a:pt x="287377" y="183855"/>
                </a:lnTo>
                <a:lnTo>
                  <a:pt x="245095" y="229374"/>
                </a:lnTo>
                <a:lnTo>
                  <a:pt x="205549" y="279082"/>
                </a:lnTo>
                <a:lnTo>
                  <a:pt x="168917" y="332733"/>
                </a:lnTo>
                <a:lnTo>
                  <a:pt x="135379" y="390083"/>
                </a:lnTo>
                <a:lnTo>
                  <a:pt x="105115" y="450883"/>
                </a:lnTo>
                <a:lnTo>
                  <a:pt x="78304" y="514891"/>
                </a:lnTo>
                <a:lnTo>
                  <a:pt x="55125" y="581858"/>
                </a:lnTo>
                <a:lnTo>
                  <a:pt x="35759" y="651540"/>
                </a:lnTo>
                <a:lnTo>
                  <a:pt x="20383" y="723691"/>
                </a:lnTo>
                <a:lnTo>
                  <a:pt x="9179" y="798065"/>
                </a:lnTo>
                <a:lnTo>
                  <a:pt x="2324" y="874416"/>
                </a:lnTo>
                <a:lnTo>
                  <a:pt x="0" y="952499"/>
                </a:lnTo>
                <a:lnTo>
                  <a:pt x="2324" y="1030583"/>
                </a:lnTo>
                <a:lnTo>
                  <a:pt x="9179" y="1106934"/>
                </a:lnTo>
                <a:lnTo>
                  <a:pt x="20383" y="1181308"/>
                </a:lnTo>
                <a:lnTo>
                  <a:pt x="35759" y="1253459"/>
                </a:lnTo>
                <a:lnTo>
                  <a:pt x="55125" y="1323141"/>
                </a:lnTo>
                <a:lnTo>
                  <a:pt x="78304" y="1390108"/>
                </a:lnTo>
                <a:lnTo>
                  <a:pt x="105115" y="1454115"/>
                </a:lnTo>
                <a:lnTo>
                  <a:pt x="135379" y="1514916"/>
                </a:lnTo>
                <a:lnTo>
                  <a:pt x="168917" y="1572265"/>
                </a:lnTo>
                <a:lnTo>
                  <a:pt x="205549" y="1625917"/>
                </a:lnTo>
                <a:lnTo>
                  <a:pt x="245095" y="1675625"/>
                </a:lnTo>
                <a:lnTo>
                  <a:pt x="287377" y="1721144"/>
                </a:lnTo>
                <a:lnTo>
                  <a:pt x="332215" y="1762228"/>
                </a:lnTo>
                <a:lnTo>
                  <a:pt x="379428" y="1798632"/>
                </a:lnTo>
                <a:lnTo>
                  <a:pt x="428839" y="1830109"/>
                </a:lnTo>
                <a:lnTo>
                  <a:pt x="480267" y="1856414"/>
                </a:lnTo>
                <a:lnTo>
                  <a:pt x="533533" y="1877302"/>
                </a:lnTo>
                <a:lnTo>
                  <a:pt x="588457" y="1892526"/>
                </a:lnTo>
                <a:lnTo>
                  <a:pt x="644860" y="1901840"/>
                </a:lnTo>
                <a:lnTo>
                  <a:pt x="702563" y="1904999"/>
                </a:lnTo>
                <a:lnTo>
                  <a:pt x="760049" y="1901840"/>
                </a:lnTo>
                <a:lnTo>
                  <a:pt x="816257" y="1892526"/>
                </a:lnTo>
                <a:lnTo>
                  <a:pt x="871006" y="1877302"/>
                </a:lnTo>
                <a:close/>
              </a:path>
              <a:path w="1403985" h="1905000">
                <a:moveTo>
                  <a:pt x="1024697" y="1798632"/>
                </a:moveTo>
                <a:lnTo>
                  <a:pt x="1024697" y="106367"/>
                </a:lnTo>
                <a:lnTo>
                  <a:pt x="975407" y="74890"/>
                </a:lnTo>
                <a:lnTo>
                  <a:pt x="924117" y="48585"/>
                </a:lnTo>
                <a:lnTo>
                  <a:pt x="924117" y="1856414"/>
                </a:lnTo>
                <a:lnTo>
                  <a:pt x="975407" y="1830109"/>
                </a:lnTo>
                <a:lnTo>
                  <a:pt x="1024697" y="1798632"/>
                </a:lnTo>
                <a:close/>
              </a:path>
              <a:path w="1403985" h="1905000">
                <a:moveTo>
                  <a:pt x="1403603" y="952499"/>
                </a:moveTo>
                <a:lnTo>
                  <a:pt x="1401279" y="874416"/>
                </a:lnTo>
                <a:lnTo>
                  <a:pt x="1394426" y="798065"/>
                </a:lnTo>
                <a:lnTo>
                  <a:pt x="1383225" y="723691"/>
                </a:lnTo>
                <a:lnTo>
                  <a:pt x="1367857" y="651540"/>
                </a:lnTo>
                <a:lnTo>
                  <a:pt x="1348501" y="581858"/>
                </a:lnTo>
                <a:lnTo>
                  <a:pt x="1325340" y="514891"/>
                </a:lnTo>
                <a:lnTo>
                  <a:pt x="1298553" y="450883"/>
                </a:lnTo>
                <a:lnTo>
                  <a:pt x="1268321" y="390083"/>
                </a:lnTo>
                <a:lnTo>
                  <a:pt x="1234825" y="332733"/>
                </a:lnTo>
                <a:lnTo>
                  <a:pt x="1198244" y="279082"/>
                </a:lnTo>
                <a:lnTo>
                  <a:pt x="1158761" y="229374"/>
                </a:lnTo>
                <a:lnTo>
                  <a:pt x="1116555" y="183855"/>
                </a:lnTo>
                <a:lnTo>
                  <a:pt x="1071807" y="142771"/>
                </a:lnTo>
                <a:lnTo>
                  <a:pt x="1071807" y="1762228"/>
                </a:lnTo>
                <a:lnTo>
                  <a:pt x="1116555" y="1721144"/>
                </a:lnTo>
                <a:lnTo>
                  <a:pt x="1158761" y="1675625"/>
                </a:lnTo>
                <a:lnTo>
                  <a:pt x="1198244" y="1625917"/>
                </a:lnTo>
                <a:lnTo>
                  <a:pt x="1234825" y="1572265"/>
                </a:lnTo>
                <a:lnTo>
                  <a:pt x="1268321" y="1514916"/>
                </a:lnTo>
                <a:lnTo>
                  <a:pt x="1298553" y="1454115"/>
                </a:lnTo>
                <a:lnTo>
                  <a:pt x="1325340" y="1390108"/>
                </a:lnTo>
                <a:lnTo>
                  <a:pt x="1348501" y="1323141"/>
                </a:lnTo>
                <a:lnTo>
                  <a:pt x="1367857" y="1253459"/>
                </a:lnTo>
                <a:lnTo>
                  <a:pt x="1383225" y="1181308"/>
                </a:lnTo>
                <a:lnTo>
                  <a:pt x="1394426" y="1106934"/>
                </a:lnTo>
                <a:lnTo>
                  <a:pt x="1401279" y="1030583"/>
                </a:lnTo>
                <a:lnTo>
                  <a:pt x="1403603" y="9524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1395" y="3320795"/>
            <a:ext cx="1403985" cy="1905000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702563" y="0"/>
                </a:moveTo>
                <a:lnTo>
                  <a:pt x="644860" y="3159"/>
                </a:lnTo>
                <a:lnTo>
                  <a:pt x="588457" y="12473"/>
                </a:lnTo>
                <a:lnTo>
                  <a:pt x="533533" y="27697"/>
                </a:lnTo>
                <a:lnTo>
                  <a:pt x="480267" y="48585"/>
                </a:lnTo>
                <a:lnTo>
                  <a:pt x="428839" y="74890"/>
                </a:lnTo>
                <a:lnTo>
                  <a:pt x="379428" y="106367"/>
                </a:lnTo>
                <a:lnTo>
                  <a:pt x="332215" y="142771"/>
                </a:lnTo>
                <a:lnTo>
                  <a:pt x="287377" y="183855"/>
                </a:lnTo>
                <a:lnTo>
                  <a:pt x="245095" y="229374"/>
                </a:lnTo>
                <a:lnTo>
                  <a:pt x="205549" y="279082"/>
                </a:lnTo>
                <a:lnTo>
                  <a:pt x="168917" y="332733"/>
                </a:lnTo>
                <a:lnTo>
                  <a:pt x="135379" y="390083"/>
                </a:lnTo>
                <a:lnTo>
                  <a:pt x="105115" y="450883"/>
                </a:lnTo>
                <a:lnTo>
                  <a:pt x="78304" y="514891"/>
                </a:lnTo>
                <a:lnTo>
                  <a:pt x="55125" y="581858"/>
                </a:lnTo>
                <a:lnTo>
                  <a:pt x="35759" y="651540"/>
                </a:lnTo>
                <a:lnTo>
                  <a:pt x="20383" y="723691"/>
                </a:lnTo>
                <a:lnTo>
                  <a:pt x="9179" y="798065"/>
                </a:lnTo>
                <a:lnTo>
                  <a:pt x="2324" y="874416"/>
                </a:lnTo>
                <a:lnTo>
                  <a:pt x="0" y="952499"/>
                </a:lnTo>
                <a:lnTo>
                  <a:pt x="2324" y="1030583"/>
                </a:lnTo>
                <a:lnTo>
                  <a:pt x="9179" y="1106934"/>
                </a:lnTo>
                <a:lnTo>
                  <a:pt x="20383" y="1181308"/>
                </a:lnTo>
                <a:lnTo>
                  <a:pt x="35759" y="1253459"/>
                </a:lnTo>
                <a:lnTo>
                  <a:pt x="55125" y="1323141"/>
                </a:lnTo>
                <a:lnTo>
                  <a:pt x="78304" y="1390108"/>
                </a:lnTo>
                <a:lnTo>
                  <a:pt x="105115" y="1454115"/>
                </a:lnTo>
                <a:lnTo>
                  <a:pt x="135379" y="1514916"/>
                </a:lnTo>
                <a:lnTo>
                  <a:pt x="168917" y="1572265"/>
                </a:lnTo>
                <a:lnTo>
                  <a:pt x="205549" y="1625917"/>
                </a:lnTo>
                <a:lnTo>
                  <a:pt x="245095" y="1675625"/>
                </a:lnTo>
                <a:lnTo>
                  <a:pt x="287377" y="1721144"/>
                </a:lnTo>
                <a:lnTo>
                  <a:pt x="332215" y="1762228"/>
                </a:lnTo>
                <a:lnTo>
                  <a:pt x="379428" y="1798632"/>
                </a:lnTo>
                <a:lnTo>
                  <a:pt x="428839" y="1830109"/>
                </a:lnTo>
                <a:lnTo>
                  <a:pt x="480267" y="1856414"/>
                </a:lnTo>
                <a:lnTo>
                  <a:pt x="533533" y="1877302"/>
                </a:lnTo>
                <a:lnTo>
                  <a:pt x="588457" y="1892526"/>
                </a:lnTo>
                <a:lnTo>
                  <a:pt x="644860" y="1901840"/>
                </a:lnTo>
                <a:lnTo>
                  <a:pt x="702563" y="1904999"/>
                </a:lnTo>
                <a:lnTo>
                  <a:pt x="760049" y="1901840"/>
                </a:lnTo>
                <a:lnTo>
                  <a:pt x="816257" y="1892526"/>
                </a:lnTo>
                <a:lnTo>
                  <a:pt x="871006" y="1877302"/>
                </a:lnTo>
                <a:lnTo>
                  <a:pt x="924117" y="1856414"/>
                </a:lnTo>
                <a:lnTo>
                  <a:pt x="975407" y="1830109"/>
                </a:lnTo>
                <a:lnTo>
                  <a:pt x="1024697" y="1798632"/>
                </a:lnTo>
                <a:lnTo>
                  <a:pt x="1071807" y="1762228"/>
                </a:lnTo>
                <a:lnTo>
                  <a:pt x="1116555" y="1721144"/>
                </a:lnTo>
                <a:lnTo>
                  <a:pt x="1158761" y="1675625"/>
                </a:lnTo>
                <a:lnTo>
                  <a:pt x="1198244" y="1625917"/>
                </a:lnTo>
                <a:lnTo>
                  <a:pt x="1234825" y="1572265"/>
                </a:lnTo>
                <a:lnTo>
                  <a:pt x="1268321" y="1514916"/>
                </a:lnTo>
                <a:lnTo>
                  <a:pt x="1298553" y="1454115"/>
                </a:lnTo>
                <a:lnTo>
                  <a:pt x="1325340" y="1390108"/>
                </a:lnTo>
                <a:lnTo>
                  <a:pt x="1348501" y="1323141"/>
                </a:lnTo>
                <a:lnTo>
                  <a:pt x="1367857" y="1253459"/>
                </a:lnTo>
                <a:lnTo>
                  <a:pt x="1383225" y="1181308"/>
                </a:lnTo>
                <a:lnTo>
                  <a:pt x="1394426" y="1106934"/>
                </a:lnTo>
                <a:lnTo>
                  <a:pt x="1401279" y="1030583"/>
                </a:lnTo>
                <a:lnTo>
                  <a:pt x="1403603" y="952499"/>
                </a:lnTo>
                <a:lnTo>
                  <a:pt x="1401279" y="874416"/>
                </a:lnTo>
                <a:lnTo>
                  <a:pt x="1394426" y="798065"/>
                </a:lnTo>
                <a:lnTo>
                  <a:pt x="1383225" y="723691"/>
                </a:lnTo>
                <a:lnTo>
                  <a:pt x="1367857" y="651540"/>
                </a:lnTo>
                <a:lnTo>
                  <a:pt x="1348501" y="581858"/>
                </a:lnTo>
                <a:lnTo>
                  <a:pt x="1325340" y="514891"/>
                </a:lnTo>
                <a:lnTo>
                  <a:pt x="1298553" y="450883"/>
                </a:lnTo>
                <a:lnTo>
                  <a:pt x="1268321" y="390083"/>
                </a:lnTo>
                <a:lnTo>
                  <a:pt x="1234825" y="332733"/>
                </a:lnTo>
                <a:lnTo>
                  <a:pt x="1198244" y="279082"/>
                </a:lnTo>
                <a:lnTo>
                  <a:pt x="1158761" y="229374"/>
                </a:lnTo>
                <a:lnTo>
                  <a:pt x="1116555" y="183855"/>
                </a:lnTo>
                <a:lnTo>
                  <a:pt x="1071807" y="142771"/>
                </a:lnTo>
                <a:lnTo>
                  <a:pt x="1024697" y="106367"/>
                </a:lnTo>
                <a:lnTo>
                  <a:pt x="975407" y="74890"/>
                </a:lnTo>
                <a:lnTo>
                  <a:pt x="924117" y="48585"/>
                </a:lnTo>
                <a:lnTo>
                  <a:pt x="871006" y="27697"/>
                </a:lnTo>
                <a:lnTo>
                  <a:pt x="816257" y="12473"/>
                </a:lnTo>
                <a:lnTo>
                  <a:pt x="760049" y="3159"/>
                </a:lnTo>
                <a:lnTo>
                  <a:pt x="702563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3955" y="3352800"/>
            <a:ext cx="1524000" cy="1828800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5140" marR="168910" indent="-30988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npu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9110" y="3803361"/>
            <a:ext cx="930275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-2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stem </a:t>
            </a:r>
            <a:r>
              <a:rPr sz="2000" b="1" spc="-5" dirty="0">
                <a:latin typeface="Arial"/>
                <a:cs typeface="Arial"/>
              </a:rPr>
              <a:t>und</a:t>
            </a:r>
            <a:r>
              <a:rPr sz="2000" b="1" dirty="0">
                <a:latin typeface="Arial"/>
                <a:cs typeface="Arial"/>
              </a:rPr>
              <a:t>er te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200" y="3352800"/>
            <a:ext cx="1524000" cy="1828800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4790" marR="219075" indent="10477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15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pu</a:t>
            </a:r>
            <a:r>
              <a:rPr sz="2000" b="1" dirty="0">
                <a:latin typeface="Arial"/>
                <a:cs typeface="Arial"/>
              </a:rPr>
              <a:t>t te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3195" y="4119371"/>
            <a:ext cx="838200" cy="143510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5" y="71627"/>
                </a:moveTo>
                <a:lnTo>
                  <a:pt x="741766" y="57911"/>
                </a:lnTo>
                <a:lnTo>
                  <a:pt x="0" y="57911"/>
                </a:lnTo>
                <a:lnTo>
                  <a:pt x="0" y="85343"/>
                </a:lnTo>
                <a:lnTo>
                  <a:pt x="741766" y="85343"/>
                </a:lnTo>
                <a:lnTo>
                  <a:pt x="752855" y="71627"/>
                </a:lnTo>
                <a:close/>
              </a:path>
              <a:path w="838200" h="143510">
                <a:moveTo>
                  <a:pt x="838199" y="71627"/>
                </a:moveTo>
                <a:lnTo>
                  <a:pt x="694943" y="0"/>
                </a:lnTo>
                <a:lnTo>
                  <a:pt x="741766" y="57911"/>
                </a:lnTo>
                <a:lnTo>
                  <a:pt x="752855" y="57911"/>
                </a:lnTo>
                <a:lnTo>
                  <a:pt x="752855" y="114299"/>
                </a:lnTo>
                <a:lnTo>
                  <a:pt x="838199" y="71627"/>
                </a:lnTo>
                <a:close/>
              </a:path>
              <a:path w="838200" h="143510">
                <a:moveTo>
                  <a:pt x="752855" y="114299"/>
                </a:moveTo>
                <a:lnTo>
                  <a:pt x="752855" y="85343"/>
                </a:lnTo>
                <a:lnTo>
                  <a:pt x="741766" y="85343"/>
                </a:lnTo>
                <a:lnTo>
                  <a:pt x="694943" y="143255"/>
                </a:lnTo>
                <a:lnTo>
                  <a:pt x="752855" y="114299"/>
                </a:lnTo>
                <a:close/>
              </a:path>
              <a:path w="838200" h="143510">
                <a:moveTo>
                  <a:pt x="752855" y="71627"/>
                </a:moveTo>
                <a:lnTo>
                  <a:pt x="752855" y="57911"/>
                </a:lnTo>
                <a:lnTo>
                  <a:pt x="741766" y="57911"/>
                </a:lnTo>
                <a:lnTo>
                  <a:pt x="752855" y="71627"/>
                </a:lnTo>
                <a:close/>
              </a:path>
              <a:path w="838200" h="143510">
                <a:moveTo>
                  <a:pt x="752855" y="85343"/>
                </a:moveTo>
                <a:lnTo>
                  <a:pt x="752855" y="71627"/>
                </a:lnTo>
                <a:lnTo>
                  <a:pt x="741766" y="85343"/>
                </a:lnTo>
                <a:lnTo>
                  <a:pt x="752855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0" y="4119371"/>
            <a:ext cx="838200" cy="143510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5" y="71627"/>
                </a:moveTo>
                <a:lnTo>
                  <a:pt x="741766" y="57911"/>
                </a:lnTo>
                <a:lnTo>
                  <a:pt x="0" y="57911"/>
                </a:lnTo>
                <a:lnTo>
                  <a:pt x="0" y="85343"/>
                </a:lnTo>
                <a:lnTo>
                  <a:pt x="741766" y="85343"/>
                </a:lnTo>
                <a:lnTo>
                  <a:pt x="752855" y="71627"/>
                </a:lnTo>
                <a:close/>
              </a:path>
              <a:path w="838200" h="143510">
                <a:moveTo>
                  <a:pt x="838199" y="71627"/>
                </a:moveTo>
                <a:lnTo>
                  <a:pt x="694943" y="0"/>
                </a:lnTo>
                <a:lnTo>
                  <a:pt x="741766" y="57911"/>
                </a:lnTo>
                <a:lnTo>
                  <a:pt x="752855" y="57911"/>
                </a:lnTo>
                <a:lnTo>
                  <a:pt x="752855" y="114299"/>
                </a:lnTo>
                <a:lnTo>
                  <a:pt x="838199" y="71627"/>
                </a:lnTo>
                <a:close/>
              </a:path>
              <a:path w="838200" h="143510">
                <a:moveTo>
                  <a:pt x="752855" y="114299"/>
                </a:moveTo>
                <a:lnTo>
                  <a:pt x="752855" y="85343"/>
                </a:lnTo>
                <a:lnTo>
                  <a:pt x="741766" y="85343"/>
                </a:lnTo>
                <a:lnTo>
                  <a:pt x="694943" y="143255"/>
                </a:lnTo>
                <a:lnTo>
                  <a:pt x="752855" y="114299"/>
                </a:lnTo>
                <a:close/>
              </a:path>
              <a:path w="838200" h="143510">
                <a:moveTo>
                  <a:pt x="752855" y="71627"/>
                </a:moveTo>
                <a:lnTo>
                  <a:pt x="752855" y="57911"/>
                </a:lnTo>
                <a:lnTo>
                  <a:pt x="741766" y="57911"/>
                </a:lnTo>
                <a:lnTo>
                  <a:pt x="752855" y="71627"/>
                </a:lnTo>
                <a:close/>
              </a:path>
              <a:path w="838200" h="143510">
                <a:moveTo>
                  <a:pt x="752855" y="85343"/>
                </a:moveTo>
                <a:lnTo>
                  <a:pt x="752855" y="71627"/>
                </a:lnTo>
                <a:lnTo>
                  <a:pt x="741766" y="85343"/>
                </a:lnTo>
                <a:lnTo>
                  <a:pt x="752855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3300" y="1964915"/>
            <a:ext cx="3765809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b="1" spc="-2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3100" b="1" spc="-30" dirty="0">
                <a:solidFill>
                  <a:srgbClr val="323299"/>
                </a:solidFill>
                <a:latin typeface="Arial"/>
                <a:cs typeface="Arial"/>
              </a:rPr>
              <a:t>un</a:t>
            </a:r>
            <a:r>
              <a:rPr sz="3100" b="1" spc="-15" dirty="0">
                <a:solidFill>
                  <a:srgbClr val="323299"/>
                </a:solidFill>
                <a:latin typeface="Arial"/>
                <a:cs typeface="Arial"/>
              </a:rPr>
              <a:t>ct</a:t>
            </a:r>
            <a:r>
              <a:rPr sz="3100" b="1" spc="-10" dirty="0">
                <a:solidFill>
                  <a:srgbClr val="323299"/>
                </a:solidFill>
                <a:latin typeface="Arial"/>
                <a:cs typeface="Arial"/>
              </a:rPr>
              <a:t>ion</a:t>
            </a:r>
            <a:r>
              <a:rPr sz="3100" b="1" spc="-30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3100" b="1" spc="-10" dirty="0">
                <a:solidFill>
                  <a:srgbClr val="323299"/>
                </a:solidFill>
                <a:latin typeface="Arial"/>
                <a:cs typeface="Arial"/>
              </a:rPr>
              <a:t>l</a:t>
            </a:r>
            <a:r>
              <a:rPr sz="3100" b="1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3100" b="1" spc="-2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3100" b="1" spc="-30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3100" b="1" spc="-15" dirty="0">
                <a:solidFill>
                  <a:srgbClr val="323299"/>
                </a:solidFill>
                <a:latin typeface="Arial"/>
                <a:cs typeface="Arial"/>
              </a:rPr>
              <a:t>st</a:t>
            </a:r>
            <a:r>
              <a:rPr sz="3100" b="1" spc="-10" dirty="0">
                <a:solidFill>
                  <a:srgbClr val="323299"/>
                </a:solidFill>
                <a:latin typeface="Arial"/>
                <a:cs typeface="Arial"/>
              </a:rPr>
              <a:t>in</a:t>
            </a:r>
            <a:r>
              <a:rPr sz="3100" b="1" spc="-20"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endParaRPr sz="3100" b="1" dirty="0">
              <a:latin typeface="Arial"/>
              <a:cs typeface="Arial"/>
            </a:endParaRPr>
          </a:p>
          <a:p>
            <a:pPr marL="1430020" marR="899794" indent="141605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npu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b="1" spc="-5" dirty="0">
                <a:latin typeface="Arial"/>
                <a:cs typeface="Arial"/>
              </a:rPr>
              <a:t>do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0380" y="2480413"/>
            <a:ext cx="92964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15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pu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b="1" spc="-5" dirty="0">
                <a:latin typeface="Arial"/>
                <a:cs typeface="Arial"/>
              </a:rPr>
              <a:t>do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7576" y="5997227"/>
            <a:ext cx="61432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Fig.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 3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Bla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ck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bo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b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</a:p>
        </p:txBody>
      </p:sp>
      <p:sp>
        <p:nvSpPr>
          <p:cNvPr id="16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246" y="-10886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764324"/>
            <a:ext cx="79451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se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 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8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se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800" b="1" baseline="2314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Hen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12</a:t>
            </a:r>
            <a:r>
              <a:rPr sz="1800" b="1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8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l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gene</a:t>
            </a:r>
            <a:r>
              <a:rPr sz="1800" spc="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800" spc="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rst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s.</a:t>
            </a:r>
            <a:r>
              <a:rPr sz="1800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rst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 gi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 bel</a:t>
            </a:r>
            <a:r>
              <a:rPr sz="1800" spc="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97351"/>
              </p:ext>
            </p:extLst>
          </p:nvPr>
        </p:nvGraphicFramePr>
        <p:xfrm>
          <a:off x="380999" y="1447804"/>
          <a:ext cx="9372601" cy="609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4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432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5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0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50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0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65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72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65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235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5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850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850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065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198" y="-101931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49283"/>
              </p:ext>
            </p:extLst>
          </p:nvPr>
        </p:nvGraphicFramePr>
        <p:xfrm>
          <a:off x="381001" y="729068"/>
          <a:ext cx="9448798" cy="6738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6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508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1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5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11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1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11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89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08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21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1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21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21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11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993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39085"/>
              </p:ext>
            </p:extLst>
          </p:nvPr>
        </p:nvGraphicFramePr>
        <p:xfrm>
          <a:off x="457200" y="830993"/>
          <a:ext cx="9372603" cy="6560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4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013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2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7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2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44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0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58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70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3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3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3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314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314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75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`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14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14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14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314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314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262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69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78975"/>
              </p:ext>
            </p:extLst>
          </p:nvPr>
        </p:nvGraphicFramePr>
        <p:xfrm>
          <a:off x="457200" y="914401"/>
          <a:ext cx="9296401" cy="662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211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5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6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5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6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6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35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142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83769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83290"/>
              </p:ext>
            </p:extLst>
          </p:nvPr>
        </p:nvGraphicFramePr>
        <p:xfrm>
          <a:off x="381001" y="615550"/>
          <a:ext cx="9372600" cy="6928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4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513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0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8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00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95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7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7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7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8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00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95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8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97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97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771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29000" y="0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17762"/>
              </p:ext>
            </p:extLst>
          </p:nvPr>
        </p:nvGraphicFramePr>
        <p:xfrm>
          <a:off x="381001" y="762000"/>
          <a:ext cx="9372600" cy="670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4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739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6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7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56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04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56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14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67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53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8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8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8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838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838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81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838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838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838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838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4838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4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856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56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67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667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32540"/>
            <a:ext cx="83769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18091"/>
              </p:ext>
            </p:extLst>
          </p:nvPr>
        </p:nvGraphicFramePr>
        <p:xfrm>
          <a:off x="457200" y="848094"/>
          <a:ext cx="9220201" cy="661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501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5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3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95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8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61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8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619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3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5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5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60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560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560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560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560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5600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74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600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600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600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600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600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95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82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309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495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309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74322"/>
              </p:ext>
            </p:extLst>
          </p:nvPr>
        </p:nvGraphicFramePr>
        <p:xfrm>
          <a:off x="381001" y="1143001"/>
          <a:ext cx="9372598" cy="3087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4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421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5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87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oot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5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14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5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949" y="2007539"/>
            <a:ext cx="872236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200" b="1" u="heavy" spc="-2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xample</a:t>
            </a:r>
            <a:r>
              <a:rPr lang="en-US"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 8.5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am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mi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v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ous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end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 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ned 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8</a:t>
            </a:r>
            <a:r>
              <a:rPr sz="3200" spc="-2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2. 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gn 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 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es 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 pr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.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2" y="2100503"/>
            <a:ext cx="8851907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spc="-20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r>
              <a:rPr sz="3200" b="1" u="heavy" spc="-10" dirty="0">
                <a:solidFill>
                  <a:srgbClr val="FF3200"/>
                </a:solidFill>
                <a:latin typeface="Arial"/>
                <a:cs typeface="Arial"/>
              </a:rPr>
              <a:t>olut</a:t>
            </a:r>
            <a:r>
              <a:rPr sz="3200" b="1" u="heavy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3200" b="1" u="heavy" spc="-15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32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3200" i="1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+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r>
              <a:rPr sz="32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19</a:t>
            </a:r>
            <a:r>
              <a:rPr sz="32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ro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32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ed and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31825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4595" y="6685426"/>
            <a:ext cx="59537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Fig.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npu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og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npu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ble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6744" y="3886200"/>
            <a:ext cx="3039110" cy="2118360"/>
          </a:xfrm>
          <a:custGeom>
            <a:avLst/>
            <a:gdLst/>
            <a:ahLst/>
            <a:cxnLst/>
            <a:rect l="l" t="t" r="r" b="b"/>
            <a:pathLst>
              <a:path w="3039109" h="2118360">
                <a:moveTo>
                  <a:pt x="0" y="0"/>
                </a:moveTo>
                <a:lnTo>
                  <a:pt x="0" y="2118359"/>
                </a:lnTo>
                <a:lnTo>
                  <a:pt x="3038855" y="2118359"/>
                </a:lnTo>
                <a:lnTo>
                  <a:pt x="3038855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8076" y="4447032"/>
            <a:ext cx="158686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4559" y="4447032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076" y="5419344"/>
            <a:ext cx="158686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076" y="4447032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8539" y="444703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73779" y="541934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7407" y="5910071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7607" y="5913119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1255" y="514502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9627" y="4335779"/>
            <a:ext cx="143510" cy="457200"/>
          </a:xfrm>
          <a:custGeom>
            <a:avLst/>
            <a:gdLst/>
            <a:ahLst/>
            <a:cxnLst/>
            <a:rect l="l" t="t" r="r" b="b"/>
            <a:pathLst>
              <a:path w="143510" h="457200">
                <a:moveTo>
                  <a:pt x="143255" y="143255"/>
                </a:moveTo>
                <a:lnTo>
                  <a:pt x="71627" y="0"/>
                </a:lnTo>
                <a:lnTo>
                  <a:pt x="0" y="143255"/>
                </a:lnTo>
                <a:lnTo>
                  <a:pt x="56387" y="97665"/>
                </a:lnTo>
                <a:lnTo>
                  <a:pt x="56387" y="85343"/>
                </a:lnTo>
                <a:lnTo>
                  <a:pt x="85343" y="85343"/>
                </a:lnTo>
                <a:lnTo>
                  <a:pt x="85343" y="96433"/>
                </a:lnTo>
                <a:lnTo>
                  <a:pt x="143255" y="143255"/>
                </a:lnTo>
                <a:close/>
              </a:path>
              <a:path w="143510" h="457200">
                <a:moveTo>
                  <a:pt x="71627" y="85343"/>
                </a:moveTo>
                <a:lnTo>
                  <a:pt x="56387" y="85343"/>
                </a:lnTo>
                <a:lnTo>
                  <a:pt x="56387" y="97665"/>
                </a:lnTo>
                <a:lnTo>
                  <a:pt x="71627" y="85343"/>
                </a:lnTo>
                <a:close/>
              </a:path>
              <a:path w="143510" h="457200">
                <a:moveTo>
                  <a:pt x="85343" y="457199"/>
                </a:moveTo>
                <a:lnTo>
                  <a:pt x="85343" y="96433"/>
                </a:lnTo>
                <a:lnTo>
                  <a:pt x="71627" y="85343"/>
                </a:lnTo>
                <a:lnTo>
                  <a:pt x="56387" y="97665"/>
                </a:lnTo>
                <a:lnTo>
                  <a:pt x="56387" y="457199"/>
                </a:lnTo>
                <a:lnTo>
                  <a:pt x="85343" y="457199"/>
                </a:lnTo>
                <a:close/>
              </a:path>
              <a:path w="143510" h="457200">
                <a:moveTo>
                  <a:pt x="85343" y="96433"/>
                </a:moveTo>
                <a:lnTo>
                  <a:pt x="85343" y="85343"/>
                </a:lnTo>
                <a:lnTo>
                  <a:pt x="71627" y="85343"/>
                </a:lnTo>
                <a:lnTo>
                  <a:pt x="85343" y="9643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2341" y="1502891"/>
            <a:ext cx="8513445" cy="4188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ct val="100000"/>
              </a:lnSpc>
            </a:pP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Bounda</a:t>
            </a:r>
            <a:r>
              <a:rPr sz="2400" b="1" u="sng" spc="10" dirty="0">
                <a:solidFill>
                  <a:srgbClr val="FF3200"/>
                </a:solidFill>
                <a:latin typeface="Arial"/>
                <a:cs typeface="Arial"/>
              </a:rPr>
              <a:t>r</a:t>
            </a:r>
            <a:r>
              <a:rPr sz="2400" b="1" u="sng" dirty="0">
                <a:solidFill>
                  <a:srgbClr val="FF3200"/>
                </a:solidFill>
                <a:latin typeface="Arial"/>
                <a:cs typeface="Arial"/>
              </a:rPr>
              <a:t>y </a:t>
            </a: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Va</a:t>
            </a:r>
            <a:r>
              <a:rPr sz="2400" b="1" u="sng" dirty="0">
                <a:solidFill>
                  <a:srgbClr val="FF3200"/>
                </a:solidFill>
                <a:latin typeface="Arial"/>
                <a:cs typeface="Arial"/>
              </a:rPr>
              <a:t>l</a:t>
            </a: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u</a:t>
            </a:r>
            <a:r>
              <a:rPr sz="2400" b="1" u="sng" dirty="0">
                <a:solidFill>
                  <a:srgbClr val="FF3200"/>
                </a:solidFill>
                <a:latin typeface="Arial"/>
                <a:cs typeface="Arial"/>
              </a:rPr>
              <a:t>e </a:t>
            </a: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Ana</a:t>
            </a:r>
            <a:r>
              <a:rPr sz="2400" b="1" u="sng" dirty="0">
                <a:solidFill>
                  <a:srgbClr val="FF3200"/>
                </a:solidFill>
                <a:latin typeface="Arial"/>
                <a:cs typeface="Arial"/>
              </a:rPr>
              <a:t>l</a:t>
            </a:r>
            <a:r>
              <a:rPr sz="2400" b="1" u="sng" spc="-15" dirty="0">
                <a:solidFill>
                  <a:srgbClr val="FF3200"/>
                </a:solidFill>
                <a:latin typeface="Arial"/>
                <a:cs typeface="Arial"/>
              </a:rPr>
              <a:t>y</a:t>
            </a:r>
            <a:r>
              <a:rPr sz="2400" b="1" u="sng" spc="-5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r>
              <a:rPr sz="2400" b="1" u="sng" spc="15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400" b="1" u="sng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endParaRPr sz="2400" b="1" u="sng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20"/>
              </a:spcBef>
            </a:pP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er</a:t>
            </a:r>
            <a:r>
              <a:rPr sz="2000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z="20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nput</a:t>
            </a:r>
            <a:r>
              <a:rPr sz="20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spc="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r>
              <a:rPr sz="2000" spc="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000" spc="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nput</a:t>
            </a:r>
            <a:r>
              <a:rPr sz="2000" spc="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es ha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bo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495300" algn="ctr">
              <a:lnSpc>
                <a:spcPts val="1989"/>
              </a:lnSpc>
            </a:pPr>
            <a:r>
              <a:rPr sz="2000" b="1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≤ </a:t>
            </a:r>
            <a:r>
              <a:rPr sz="2000" b="1" dirty="0">
                <a:solidFill>
                  <a:srgbClr val="0032CC"/>
                </a:solidFill>
                <a:latin typeface="Arial"/>
                <a:cs typeface="Arial"/>
              </a:rPr>
              <a:t>x</a:t>
            </a:r>
            <a:r>
              <a:rPr sz="2000" b="1" spc="-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2CC"/>
                </a:solidFill>
                <a:latin typeface="Arial"/>
                <a:cs typeface="Arial"/>
              </a:rPr>
              <a:t>≤</a:t>
            </a:r>
            <a:r>
              <a:rPr sz="1800" spc="-1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/>
                <a:cs typeface="Arial"/>
              </a:rPr>
              <a:t>b</a:t>
            </a:r>
            <a:endParaRPr sz="1800" dirty="0">
              <a:latin typeface="Arial"/>
              <a:cs typeface="Arial"/>
            </a:endParaRPr>
          </a:p>
          <a:p>
            <a:pPr marL="354330" algn="ctr">
              <a:lnSpc>
                <a:spcPct val="100000"/>
              </a:lnSpc>
              <a:spcBef>
                <a:spcPts val="425"/>
              </a:spcBef>
            </a:pPr>
            <a:r>
              <a:rPr sz="1800" b="1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2CC"/>
                </a:solidFill>
                <a:latin typeface="Arial"/>
                <a:cs typeface="Arial"/>
              </a:rPr>
              <a:t>≤</a:t>
            </a:r>
            <a:r>
              <a:rPr sz="1800" spc="-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/>
                <a:cs typeface="Arial"/>
              </a:rPr>
              <a:t>y</a:t>
            </a:r>
            <a:r>
              <a:rPr sz="1800" b="1" spc="-1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32CC"/>
                </a:solidFill>
                <a:latin typeface="Arial"/>
                <a:cs typeface="Arial"/>
              </a:rPr>
              <a:t>≤</a:t>
            </a:r>
            <a:r>
              <a:rPr sz="1800" spc="-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4330" algn="ctr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npu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b="1" spc="-5" dirty="0">
                <a:latin typeface="Arial"/>
                <a:cs typeface="Arial"/>
              </a:rPr>
              <a:t>do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2600325">
              <a:lnSpc>
                <a:spcPct val="100000"/>
              </a:lnSpc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  <a:p>
            <a:pPr marL="2371725">
              <a:lnSpc>
                <a:spcPct val="100000"/>
              </a:lnSpc>
              <a:spcBef>
                <a:spcPts val="1365"/>
              </a:spcBef>
            </a:pP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y</a:t>
            </a:r>
            <a:endParaRPr sz="2400" dirty="0">
              <a:latin typeface="Times New Roman"/>
              <a:cs typeface="Times New Roman"/>
            </a:endParaRPr>
          </a:p>
          <a:p>
            <a:pPr marL="265176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3078" y="6025484"/>
            <a:ext cx="74358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0250" algn="l"/>
              </a:tabLst>
            </a:pPr>
            <a:r>
              <a:rPr sz="2400" b="1" u="heavy" dirty="0">
                <a:solidFill>
                  <a:srgbClr val="003265"/>
                </a:solidFill>
                <a:latin typeface="Times New Roman"/>
                <a:cs typeface="Times New Roman"/>
              </a:rPr>
              <a:t>a</a:t>
            </a:r>
            <a:r>
              <a:rPr sz="2400" u="heavy" dirty="0">
                <a:solidFill>
                  <a:srgbClr val="003265"/>
                </a:solid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1565" y="6049636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84291" y="6323075"/>
            <a:ext cx="528955" cy="143510"/>
          </a:xfrm>
          <a:custGeom>
            <a:avLst/>
            <a:gdLst/>
            <a:ahLst/>
            <a:cxnLst/>
            <a:rect l="l" t="t" r="r" b="b"/>
            <a:pathLst>
              <a:path w="528954" h="143510">
                <a:moveTo>
                  <a:pt x="443483" y="71627"/>
                </a:moveTo>
                <a:lnTo>
                  <a:pt x="431162" y="56387"/>
                </a:lnTo>
                <a:lnTo>
                  <a:pt x="0" y="56387"/>
                </a:lnTo>
                <a:lnTo>
                  <a:pt x="0" y="85343"/>
                </a:lnTo>
                <a:lnTo>
                  <a:pt x="432394" y="85343"/>
                </a:lnTo>
                <a:lnTo>
                  <a:pt x="443483" y="71627"/>
                </a:lnTo>
                <a:close/>
              </a:path>
              <a:path w="528954" h="143510">
                <a:moveTo>
                  <a:pt x="528827" y="71627"/>
                </a:moveTo>
                <a:lnTo>
                  <a:pt x="385571" y="0"/>
                </a:lnTo>
                <a:lnTo>
                  <a:pt x="431162" y="56387"/>
                </a:lnTo>
                <a:lnTo>
                  <a:pt x="443483" y="56387"/>
                </a:lnTo>
                <a:lnTo>
                  <a:pt x="443483" y="114299"/>
                </a:lnTo>
                <a:lnTo>
                  <a:pt x="528827" y="71627"/>
                </a:lnTo>
                <a:close/>
              </a:path>
              <a:path w="528954" h="143510">
                <a:moveTo>
                  <a:pt x="443483" y="114299"/>
                </a:moveTo>
                <a:lnTo>
                  <a:pt x="443483" y="85343"/>
                </a:lnTo>
                <a:lnTo>
                  <a:pt x="432394" y="85343"/>
                </a:lnTo>
                <a:lnTo>
                  <a:pt x="385571" y="143255"/>
                </a:lnTo>
                <a:lnTo>
                  <a:pt x="443483" y="114299"/>
                </a:lnTo>
                <a:close/>
              </a:path>
              <a:path w="528954" h="143510">
                <a:moveTo>
                  <a:pt x="443483" y="71627"/>
                </a:moveTo>
                <a:lnTo>
                  <a:pt x="443483" y="56387"/>
                </a:lnTo>
                <a:lnTo>
                  <a:pt x="431162" y="56387"/>
                </a:lnTo>
                <a:lnTo>
                  <a:pt x="443483" y="71627"/>
                </a:lnTo>
                <a:close/>
              </a:path>
              <a:path w="528954" h="143510">
                <a:moveTo>
                  <a:pt x="443483" y="85343"/>
                </a:moveTo>
                <a:lnTo>
                  <a:pt x="443483" y="71627"/>
                </a:lnTo>
                <a:lnTo>
                  <a:pt x="432394" y="85343"/>
                </a:lnTo>
                <a:lnTo>
                  <a:pt x="443483" y="8534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06413" y="6279760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8866" y="0"/>
            <a:ext cx="278828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Sof</a:t>
            </a:r>
            <a:r>
              <a:rPr sz="36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36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36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3600" i="1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z="36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Testing</a:t>
            </a:r>
            <a:endParaRPr sz="3600" dirty="0"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16593"/>
              </p:ext>
            </p:extLst>
          </p:nvPr>
        </p:nvGraphicFramePr>
        <p:xfrm>
          <a:off x="381000" y="609598"/>
          <a:ext cx="9372601" cy="693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505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est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10" dirty="0">
                          <a:latin typeface="Arial"/>
                          <a:cs typeface="Arial"/>
                        </a:rPr>
                        <a:t>cas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i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ar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ed O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ut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61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uts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e)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05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190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54">
                <a:tc>
                  <a:txBody>
                    <a:bodyPr/>
                    <a:lstStyle/>
                    <a:p>
                      <a:pPr marR="134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75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190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505"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75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54"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202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807">
                <a:tc>
                  <a:txBody>
                    <a:bodyPr/>
                    <a:lstStyle/>
                    <a:p>
                      <a:pPr marR="15621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202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254">
                <a:tc>
                  <a:txBody>
                    <a:bodyPr/>
                    <a:lstStyle/>
                    <a:p>
                      <a:pPr marR="1441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uts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e)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505">
                <a:tc>
                  <a:txBody>
                    <a:bodyPr/>
                    <a:lstStyle/>
                    <a:p>
                      <a:pPr marR="1441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69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254">
                <a:tc>
                  <a:txBody>
                    <a:bodyPr/>
                    <a:lstStyle/>
                    <a:p>
                      <a:pPr marR="1441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 1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96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555">
                <a:tc>
                  <a:txBody>
                    <a:bodyPr/>
                    <a:lstStyle/>
                    <a:p>
                      <a:pPr marR="14541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96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505">
                <a:tc>
                  <a:txBody>
                    <a:bodyPr/>
                    <a:lstStyle/>
                    <a:p>
                      <a:pPr marR="14541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e,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254">
                <a:tc>
                  <a:txBody>
                    <a:bodyPr/>
                    <a:lstStyle/>
                    <a:p>
                      <a:pPr marR="14541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505">
                <a:tc>
                  <a:txBody>
                    <a:bodyPr/>
                    <a:lstStyle/>
                    <a:p>
                      <a:pPr marR="14541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533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254">
                <a:tc>
                  <a:txBody>
                    <a:bodyPr/>
                    <a:lstStyle/>
                    <a:p>
                      <a:pPr marR="15748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505">
                <a:tc>
                  <a:txBody>
                    <a:bodyPr/>
                    <a:lstStyle/>
                    <a:p>
                      <a:pPr marR="15748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anu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 19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1254">
                <a:tc>
                  <a:txBody>
                    <a:bodyPr/>
                    <a:lstStyle/>
                    <a:p>
                      <a:pPr marR="15748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eb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 1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9505">
                <a:tc>
                  <a:txBody>
                    <a:bodyPr/>
                    <a:lstStyle/>
                    <a:p>
                      <a:pPr marR="17589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96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1254">
                <a:tc>
                  <a:txBody>
                    <a:bodyPr/>
                    <a:lstStyle/>
                    <a:p>
                      <a:pPr marR="17589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96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9505">
                <a:tc>
                  <a:txBody>
                    <a:bodyPr/>
                    <a:lstStyle/>
                    <a:p>
                      <a:pPr marR="17589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5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493" y="5443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480" y="773895"/>
            <a:ext cx="96215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5</a:t>
            </a:r>
            <a:r>
              <a:rPr sz="2000" baseline="23148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12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gene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 gi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bel</a:t>
            </a:r>
            <a:r>
              <a:rPr sz="2000" spc="15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63474"/>
              </p:ext>
            </p:extLst>
          </p:nvPr>
        </p:nvGraphicFramePr>
        <p:xfrm>
          <a:off x="457200" y="1604891"/>
          <a:ext cx="9220200" cy="5862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297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Yea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26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47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83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747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507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468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826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4747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747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34671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18796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8796">
                      <a:solidFill>
                        <a:srgbClr val="000000"/>
                      </a:solidFill>
                      <a:prstDash val="solid"/>
                    </a:lnL>
                    <a:lnR w="34671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412" y="-20596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50434"/>
              </p:ext>
            </p:extLst>
          </p:nvPr>
        </p:nvGraphicFramePr>
        <p:xfrm>
          <a:off x="381001" y="810400"/>
          <a:ext cx="9296399" cy="6733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74"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44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54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64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35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44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909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53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53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53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533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533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91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45338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45338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45338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45338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45338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84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84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67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7718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37718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845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844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854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44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1844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9835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1843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21843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640" y="5443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71647"/>
              </p:ext>
            </p:extLst>
          </p:nvPr>
        </p:nvGraphicFramePr>
        <p:xfrm>
          <a:off x="457199" y="836439"/>
          <a:ext cx="9220201" cy="6707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4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705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Yea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29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0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4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29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35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8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29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29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07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26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25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22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430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28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28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412" y="-18419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28266"/>
              </p:ext>
            </p:extLst>
          </p:nvPr>
        </p:nvGraphicFramePr>
        <p:xfrm>
          <a:off x="457200" y="812575"/>
          <a:ext cx="9296401" cy="6578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840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Yea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2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2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2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3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8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22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22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22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8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35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35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22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26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26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69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15265"/>
              </p:ext>
            </p:extLst>
          </p:nvPr>
        </p:nvGraphicFramePr>
        <p:xfrm>
          <a:off x="381000" y="830996"/>
          <a:ext cx="9372601" cy="6788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4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190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Yea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4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6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92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47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1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362"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912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107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792" y="0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66832"/>
              </p:ext>
            </p:extLst>
          </p:nvPr>
        </p:nvGraphicFramePr>
        <p:xfrm>
          <a:off x="381000" y="685802"/>
          <a:ext cx="9296401" cy="6781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468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Yea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41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5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41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01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50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3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50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94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50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16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50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62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32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341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341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150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1507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3" y="-27214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36400"/>
              </p:ext>
            </p:extLst>
          </p:nvPr>
        </p:nvGraphicFramePr>
        <p:xfrm>
          <a:off x="381000" y="803779"/>
          <a:ext cx="9372598" cy="65876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8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957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Yea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89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606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9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26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89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27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407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2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40766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516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51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433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74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61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3367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3367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3924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14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39242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351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433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433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9351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5516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7272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7272">
                      <a:solidFill>
                        <a:srgbClr val="000000"/>
                      </a:solidFill>
                      <a:prstDash val="solid"/>
                    </a:lnL>
                    <a:lnR w="34670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3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64998"/>
              </p:ext>
            </p:extLst>
          </p:nvPr>
        </p:nvGraphicFramePr>
        <p:xfrm>
          <a:off x="457200" y="830996"/>
          <a:ext cx="9220201" cy="338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3421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Yea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42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46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5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46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242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46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242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r,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949" y="2158415"/>
            <a:ext cx="85598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spc="-2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xample</a:t>
            </a:r>
            <a:r>
              <a:rPr lang="en-US"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 8.6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ang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em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 g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3.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es 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19023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8855" y="480212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227" y="3992879"/>
            <a:ext cx="143510" cy="457200"/>
          </a:xfrm>
          <a:custGeom>
            <a:avLst/>
            <a:gdLst/>
            <a:ahLst/>
            <a:cxnLst/>
            <a:rect l="l" t="t" r="r" b="b"/>
            <a:pathLst>
              <a:path w="143510" h="457200">
                <a:moveTo>
                  <a:pt x="143255" y="143255"/>
                </a:moveTo>
                <a:lnTo>
                  <a:pt x="71627" y="0"/>
                </a:lnTo>
                <a:lnTo>
                  <a:pt x="0" y="143255"/>
                </a:lnTo>
                <a:lnTo>
                  <a:pt x="56387" y="97665"/>
                </a:lnTo>
                <a:lnTo>
                  <a:pt x="56387" y="85343"/>
                </a:lnTo>
                <a:lnTo>
                  <a:pt x="85343" y="85343"/>
                </a:lnTo>
                <a:lnTo>
                  <a:pt x="85343" y="96433"/>
                </a:lnTo>
                <a:lnTo>
                  <a:pt x="143255" y="143255"/>
                </a:lnTo>
                <a:close/>
              </a:path>
              <a:path w="143510" h="457200">
                <a:moveTo>
                  <a:pt x="71627" y="85343"/>
                </a:moveTo>
                <a:lnTo>
                  <a:pt x="56387" y="85343"/>
                </a:lnTo>
                <a:lnTo>
                  <a:pt x="56387" y="97665"/>
                </a:lnTo>
                <a:lnTo>
                  <a:pt x="71627" y="85343"/>
                </a:lnTo>
                <a:close/>
              </a:path>
              <a:path w="143510" h="457200">
                <a:moveTo>
                  <a:pt x="85343" y="457199"/>
                </a:moveTo>
                <a:lnTo>
                  <a:pt x="85343" y="96433"/>
                </a:lnTo>
                <a:lnTo>
                  <a:pt x="71627" y="85343"/>
                </a:lnTo>
                <a:lnTo>
                  <a:pt x="56387" y="97665"/>
                </a:lnTo>
                <a:lnTo>
                  <a:pt x="56387" y="457199"/>
                </a:lnTo>
                <a:lnTo>
                  <a:pt x="85343" y="457199"/>
                </a:lnTo>
                <a:close/>
              </a:path>
              <a:path w="143510" h="457200">
                <a:moveTo>
                  <a:pt x="85343" y="96433"/>
                </a:moveTo>
                <a:lnTo>
                  <a:pt x="85343" y="85343"/>
                </a:lnTo>
                <a:lnTo>
                  <a:pt x="71627" y="85343"/>
                </a:lnTo>
                <a:lnTo>
                  <a:pt x="85343" y="9643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3627" y="6182867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52882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6315" y="6111239"/>
            <a:ext cx="528955" cy="143510"/>
          </a:xfrm>
          <a:custGeom>
            <a:avLst/>
            <a:gdLst/>
            <a:ahLst/>
            <a:cxnLst/>
            <a:rect l="l" t="t" r="r" b="b"/>
            <a:pathLst>
              <a:path w="528954" h="143510">
                <a:moveTo>
                  <a:pt x="443483" y="71627"/>
                </a:moveTo>
                <a:lnTo>
                  <a:pt x="432394" y="57911"/>
                </a:lnTo>
                <a:lnTo>
                  <a:pt x="0" y="57911"/>
                </a:lnTo>
                <a:lnTo>
                  <a:pt x="0" y="86867"/>
                </a:lnTo>
                <a:lnTo>
                  <a:pt x="431162" y="86867"/>
                </a:lnTo>
                <a:lnTo>
                  <a:pt x="443483" y="71627"/>
                </a:lnTo>
                <a:close/>
              </a:path>
              <a:path w="528954" h="143510">
                <a:moveTo>
                  <a:pt x="528827" y="71627"/>
                </a:moveTo>
                <a:lnTo>
                  <a:pt x="385571" y="0"/>
                </a:lnTo>
                <a:lnTo>
                  <a:pt x="432394" y="57911"/>
                </a:lnTo>
                <a:lnTo>
                  <a:pt x="443483" y="57911"/>
                </a:lnTo>
                <a:lnTo>
                  <a:pt x="443483" y="114299"/>
                </a:lnTo>
                <a:lnTo>
                  <a:pt x="528827" y="71627"/>
                </a:lnTo>
                <a:close/>
              </a:path>
              <a:path w="528954" h="143510">
                <a:moveTo>
                  <a:pt x="443483" y="114299"/>
                </a:moveTo>
                <a:lnTo>
                  <a:pt x="443483" y="86867"/>
                </a:lnTo>
                <a:lnTo>
                  <a:pt x="431162" y="86867"/>
                </a:lnTo>
                <a:lnTo>
                  <a:pt x="385571" y="143255"/>
                </a:lnTo>
                <a:lnTo>
                  <a:pt x="443483" y="114299"/>
                </a:lnTo>
                <a:close/>
              </a:path>
              <a:path w="528954" h="143510">
                <a:moveTo>
                  <a:pt x="443483" y="86867"/>
                </a:moveTo>
                <a:lnTo>
                  <a:pt x="443483" y="71627"/>
                </a:lnTo>
                <a:lnTo>
                  <a:pt x="431162" y="86867"/>
                </a:lnTo>
                <a:lnTo>
                  <a:pt x="443483" y="86867"/>
                </a:lnTo>
                <a:close/>
              </a:path>
              <a:path w="528954" h="143510">
                <a:moveTo>
                  <a:pt x="443483" y="71627"/>
                </a:moveTo>
                <a:lnTo>
                  <a:pt x="443483" y="57911"/>
                </a:lnTo>
                <a:lnTo>
                  <a:pt x="432394" y="57911"/>
                </a:lnTo>
                <a:lnTo>
                  <a:pt x="443483" y="71627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16782" y="6069448"/>
            <a:ext cx="5003800" cy="96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185" algn="ctr">
              <a:lnSpc>
                <a:spcPct val="100000"/>
              </a:lnSpc>
            </a:pPr>
            <a:r>
              <a:rPr sz="2400" b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149350" marR="5080" indent="-1137285">
              <a:lnSpc>
                <a:spcPct val="100000"/>
              </a:lnSpc>
              <a:spcBef>
                <a:spcPts val="670"/>
              </a:spcBef>
            </a:pP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Fig.</a:t>
            </a:r>
            <a:r>
              <a:rPr sz="1800" b="1" spc="-5" dirty="0">
                <a:solidFill>
                  <a:srgbClr val="323299"/>
                </a:solidFill>
                <a:latin typeface="Arial"/>
                <a:cs typeface="Arial"/>
              </a:rPr>
              <a:t> 5</a:t>
            </a:r>
            <a:r>
              <a:rPr sz="1800" b="1" dirty="0">
                <a:solidFill>
                  <a:srgbClr val="323299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npu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do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ai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 o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800" spc="-30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ia</a:t>
            </a:r>
            <a:r>
              <a:rPr sz="1800" spc="5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le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1800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18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th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bou</a:t>
            </a:r>
            <a:r>
              <a:rPr sz="1800" spc="5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da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s [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1800" spc="5" dirty="0">
                <a:solidFill>
                  <a:srgbClr val="323299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300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]</a:t>
            </a:r>
            <a:r>
              <a:rPr sz="1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23299"/>
                </a:solidFill>
                <a:latin typeface="Arial"/>
                <a:cs typeface="Arial"/>
              </a:rPr>
              <a:t>ea</a:t>
            </a:r>
            <a:r>
              <a:rPr sz="1800" dirty="0">
                <a:solidFill>
                  <a:srgbClr val="323299"/>
                </a:solidFill>
                <a:latin typeface="Arial"/>
                <a:cs typeface="Arial"/>
              </a:rPr>
              <a:t>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8767" y="3543300"/>
            <a:ext cx="3039110" cy="2118360"/>
          </a:xfrm>
          <a:custGeom>
            <a:avLst/>
            <a:gdLst/>
            <a:ahLst/>
            <a:cxnLst/>
            <a:rect l="l" t="t" r="r" b="b"/>
            <a:pathLst>
              <a:path w="3039109" h="2118360">
                <a:moveTo>
                  <a:pt x="0" y="0"/>
                </a:moveTo>
                <a:lnTo>
                  <a:pt x="0" y="2118359"/>
                </a:lnTo>
                <a:lnTo>
                  <a:pt x="3038855" y="2118359"/>
                </a:lnTo>
                <a:lnTo>
                  <a:pt x="3038855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0564" y="410413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5803" y="507644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9432" y="5567171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9632" y="5570219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72200" y="4091939"/>
            <a:ext cx="24765" cy="984885"/>
          </a:xfrm>
          <a:custGeom>
            <a:avLst/>
            <a:gdLst/>
            <a:ahLst/>
            <a:cxnLst/>
            <a:rect l="l" t="t" r="r" b="b"/>
            <a:pathLst>
              <a:path w="24764" h="984885">
                <a:moveTo>
                  <a:pt x="0" y="0"/>
                </a:moveTo>
                <a:lnTo>
                  <a:pt x="24383" y="984503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5082539"/>
            <a:ext cx="1663064" cy="0"/>
          </a:xfrm>
          <a:custGeom>
            <a:avLst/>
            <a:gdLst/>
            <a:ahLst/>
            <a:cxnLst/>
            <a:rect l="l" t="t" r="r" b="b"/>
            <a:pathLst>
              <a:path w="1663064">
                <a:moveTo>
                  <a:pt x="0" y="0"/>
                </a:moveTo>
                <a:lnTo>
                  <a:pt x="16626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0100" y="4104132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4114800"/>
            <a:ext cx="158686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5497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021" y="46632"/>
                </a:moveTo>
                <a:lnTo>
                  <a:pt x="58598" y="6844"/>
                </a:lnTo>
                <a:lnTo>
                  <a:pt x="37937" y="0"/>
                </a:ln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5497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37937" y="0"/>
                </a:move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lnTo>
                  <a:pt x="73297" y="29680"/>
                </a:lnTo>
                <a:lnTo>
                  <a:pt x="67500" y="16351"/>
                </a:lnTo>
                <a:lnTo>
                  <a:pt x="58598" y="6844"/>
                </a:lnTo>
                <a:lnTo>
                  <a:pt x="47561" y="1358"/>
                </a:lnTo>
                <a:lnTo>
                  <a:pt x="37937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58646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021" y="46632"/>
                </a:moveTo>
                <a:lnTo>
                  <a:pt x="58598" y="6844"/>
                </a:lnTo>
                <a:lnTo>
                  <a:pt x="37937" y="0"/>
                </a:ln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8646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37937" y="0"/>
                </a:move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lnTo>
                  <a:pt x="73297" y="29680"/>
                </a:lnTo>
                <a:lnTo>
                  <a:pt x="67500" y="16351"/>
                </a:lnTo>
                <a:lnTo>
                  <a:pt x="58598" y="6844"/>
                </a:lnTo>
                <a:lnTo>
                  <a:pt x="47561" y="1358"/>
                </a:lnTo>
                <a:lnTo>
                  <a:pt x="37937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4241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096" y="46632"/>
                </a:moveTo>
                <a:lnTo>
                  <a:pt x="59248" y="6826"/>
                </a:lnTo>
                <a:lnTo>
                  <a:pt x="37937" y="0"/>
                </a:ln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881" y="73735"/>
                </a:lnTo>
                <a:lnTo>
                  <a:pt x="60823" y="67736"/>
                </a:lnTo>
                <a:lnTo>
                  <a:pt x="70011" y="58447"/>
                </a:lnTo>
                <a:lnTo>
                  <a:pt x="75096" y="466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4241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37937" y="0"/>
                </a:move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881" y="73735"/>
                </a:lnTo>
                <a:lnTo>
                  <a:pt x="60823" y="67736"/>
                </a:lnTo>
                <a:lnTo>
                  <a:pt x="70011" y="58447"/>
                </a:lnTo>
                <a:lnTo>
                  <a:pt x="75096" y="46632"/>
                </a:lnTo>
                <a:lnTo>
                  <a:pt x="73489" y="29668"/>
                </a:lnTo>
                <a:lnTo>
                  <a:pt x="67967" y="16333"/>
                </a:lnTo>
                <a:lnTo>
                  <a:pt x="59248" y="6826"/>
                </a:lnTo>
                <a:lnTo>
                  <a:pt x="48050" y="1348"/>
                </a:lnTo>
                <a:lnTo>
                  <a:pt x="37937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1994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021" y="46632"/>
                </a:moveTo>
                <a:lnTo>
                  <a:pt x="58598" y="6844"/>
                </a:lnTo>
                <a:lnTo>
                  <a:pt x="37937" y="0"/>
                </a:ln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1994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37937" y="0"/>
                </a:move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lnTo>
                  <a:pt x="73297" y="29680"/>
                </a:lnTo>
                <a:lnTo>
                  <a:pt x="67500" y="16351"/>
                </a:lnTo>
                <a:lnTo>
                  <a:pt x="58598" y="6844"/>
                </a:lnTo>
                <a:lnTo>
                  <a:pt x="47561" y="1358"/>
                </a:lnTo>
                <a:lnTo>
                  <a:pt x="37937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3685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096" y="46632"/>
                </a:moveTo>
                <a:lnTo>
                  <a:pt x="59248" y="6826"/>
                </a:lnTo>
                <a:lnTo>
                  <a:pt x="37937" y="0"/>
                </a:ln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881" y="73735"/>
                </a:lnTo>
                <a:lnTo>
                  <a:pt x="60823" y="67736"/>
                </a:lnTo>
                <a:lnTo>
                  <a:pt x="70011" y="58447"/>
                </a:lnTo>
                <a:lnTo>
                  <a:pt x="75096" y="466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3685" y="45720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37937" y="0"/>
                </a:move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881" y="73735"/>
                </a:lnTo>
                <a:lnTo>
                  <a:pt x="60823" y="67736"/>
                </a:lnTo>
                <a:lnTo>
                  <a:pt x="70011" y="58447"/>
                </a:lnTo>
                <a:lnTo>
                  <a:pt x="75096" y="46632"/>
                </a:lnTo>
                <a:lnTo>
                  <a:pt x="73489" y="29668"/>
                </a:lnTo>
                <a:lnTo>
                  <a:pt x="67967" y="16333"/>
                </a:lnTo>
                <a:lnTo>
                  <a:pt x="59248" y="6826"/>
                </a:lnTo>
                <a:lnTo>
                  <a:pt x="48050" y="1348"/>
                </a:lnTo>
                <a:lnTo>
                  <a:pt x="37937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5497" y="40767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021" y="46632"/>
                </a:moveTo>
                <a:lnTo>
                  <a:pt x="58598" y="6844"/>
                </a:lnTo>
                <a:lnTo>
                  <a:pt x="37937" y="0"/>
                </a:ln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5497" y="40767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37937" y="0"/>
                </a:move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lnTo>
                  <a:pt x="73297" y="29680"/>
                </a:lnTo>
                <a:lnTo>
                  <a:pt x="67500" y="16351"/>
                </a:lnTo>
                <a:lnTo>
                  <a:pt x="58598" y="6844"/>
                </a:lnTo>
                <a:lnTo>
                  <a:pt x="47561" y="1358"/>
                </a:lnTo>
                <a:lnTo>
                  <a:pt x="37937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8546" y="42291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021" y="46632"/>
                </a:moveTo>
                <a:lnTo>
                  <a:pt x="58598" y="6844"/>
                </a:lnTo>
                <a:lnTo>
                  <a:pt x="37937" y="0"/>
                </a:ln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58546" y="4229100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37937" y="0"/>
                </a:move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lnTo>
                  <a:pt x="73297" y="29680"/>
                </a:lnTo>
                <a:lnTo>
                  <a:pt x="67500" y="16351"/>
                </a:lnTo>
                <a:lnTo>
                  <a:pt x="58598" y="6844"/>
                </a:lnTo>
                <a:lnTo>
                  <a:pt x="47561" y="1358"/>
                </a:lnTo>
                <a:lnTo>
                  <a:pt x="37937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61594" y="4885944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021" y="46632"/>
                </a:moveTo>
                <a:lnTo>
                  <a:pt x="58598" y="6844"/>
                </a:lnTo>
                <a:lnTo>
                  <a:pt x="37937" y="0"/>
                </a:ln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61594" y="4885944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37937" y="0"/>
                </a:move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275" y="73735"/>
                </a:lnTo>
                <a:lnTo>
                  <a:pt x="60185" y="67736"/>
                </a:lnTo>
                <a:lnTo>
                  <a:pt x="69642" y="58447"/>
                </a:lnTo>
                <a:lnTo>
                  <a:pt x="75021" y="46632"/>
                </a:lnTo>
                <a:lnTo>
                  <a:pt x="73297" y="29680"/>
                </a:lnTo>
                <a:lnTo>
                  <a:pt x="67500" y="16351"/>
                </a:lnTo>
                <a:lnTo>
                  <a:pt x="58598" y="6844"/>
                </a:lnTo>
                <a:lnTo>
                  <a:pt x="47561" y="1358"/>
                </a:lnTo>
                <a:lnTo>
                  <a:pt x="37937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64641" y="5038344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75096" y="46632"/>
                </a:moveTo>
                <a:lnTo>
                  <a:pt x="59248" y="6826"/>
                </a:lnTo>
                <a:lnTo>
                  <a:pt x="37937" y="0"/>
                </a:ln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881" y="73735"/>
                </a:lnTo>
                <a:lnTo>
                  <a:pt x="60823" y="67736"/>
                </a:lnTo>
                <a:lnTo>
                  <a:pt x="70011" y="58447"/>
                </a:lnTo>
                <a:lnTo>
                  <a:pt x="75096" y="46632"/>
                </a:lnTo>
                <a:close/>
              </a:path>
            </a:pathLst>
          </a:custGeom>
          <a:solidFill>
            <a:srgbClr val="003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64641" y="5038344"/>
            <a:ext cx="75565" cy="76200"/>
          </a:xfrm>
          <a:custGeom>
            <a:avLst/>
            <a:gdLst/>
            <a:ahLst/>
            <a:cxnLst/>
            <a:rect l="l" t="t" r="r" b="b"/>
            <a:pathLst>
              <a:path w="75564" h="76200">
                <a:moveTo>
                  <a:pt x="37937" y="0"/>
                </a:moveTo>
                <a:lnTo>
                  <a:pt x="23772" y="2634"/>
                </a:lnTo>
                <a:lnTo>
                  <a:pt x="12089" y="9898"/>
                </a:lnTo>
                <a:lnTo>
                  <a:pt x="3845" y="20835"/>
                </a:lnTo>
                <a:lnTo>
                  <a:pt x="0" y="34486"/>
                </a:lnTo>
                <a:lnTo>
                  <a:pt x="2307" y="49946"/>
                </a:lnTo>
                <a:lnTo>
                  <a:pt x="8890" y="62353"/>
                </a:lnTo>
                <a:lnTo>
                  <a:pt x="18910" y="71125"/>
                </a:lnTo>
                <a:lnTo>
                  <a:pt x="31532" y="75680"/>
                </a:lnTo>
                <a:lnTo>
                  <a:pt x="47881" y="73735"/>
                </a:lnTo>
                <a:lnTo>
                  <a:pt x="60823" y="67736"/>
                </a:lnTo>
                <a:lnTo>
                  <a:pt x="70011" y="58447"/>
                </a:lnTo>
                <a:lnTo>
                  <a:pt x="75096" y="46632"/>
                </a:lnTo>
                <a:lnTo>
                  <a:pt x="73489" y="29668"/>
                </a:lnTo>
                <a:lnTo>
                  <a:pt x="67967" y="16333"/>
                </a:lnTo>
                <a:lnTo>
                  <a:pt x="59248" y="6826"/>
                </a:lnTo>
                <a:lnTo>
                  <a:pt x="48050" y="1348"/>
                </a:lnTo>
                <a:lnTo>
                  <a:pt x="37937" y="0"/>
                </a:lnTo>
                <a:close/>
              </a:path>
            </a:pathLst>
          </a:custGeom>
          <a:ln w="952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61232" y="4613147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96537" y="1418278"/>
            <a:ext cx="8514715" cy="383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he </a:t>
            </a:r>
            <a:r>
              <a:rPr sz="2000" spc="-2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bo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 </a:t>
            </a:r>
            <a:r>
              <a:rPr sz="2000" spc="-2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ue </a:t>
            </a:r>
            <a:r>
              <a:rPr sz="2000" spc="-2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ana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000" spc="-2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 </a:t>
            </a:r>
            <a:r>
              <a:rPr sz="2000" spc="-2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es </a:t>
            </a:r>
            <a:r>
              <a:rPr sz="2000" spc="-2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000" spc="-2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000" spc="-2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am </a:t>
            </a:r>
            <a:r>
              <a:rPr sz="2000" spc="-2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 </a:t>
            </a:r>
            <a:r>
              <a:rPr sz="2000" spc="-2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z="2000" spc="-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npu</a:t>
            </a:r>
            <a:r>
              <a:rPr sz="20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ab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(x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)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hat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y ha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any </a:t>
            </a:r>
            <a:r>
              <a:rPr sz="2000" spc="-2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ue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fr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om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100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0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re: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 (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200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), (2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000" spc="-15" dirty="0">
                <a:solidFill>
                  <a:srgbClr val="003265"/>
                </a:solidFill>
                <a:latin typeface="Arial"/>
                <a:cs typeface="Arial"/>
              </a:rPr>
              <a:t>01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), </a:t>
            </a:r>
            <a:r>
              <a:rPr sz="2000" spc="-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200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200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), </a:t>
            </a:r>
            <a:r>
              <a:rPr sz="1800" spc="-1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299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), </a:t>
            </a:r>
            <a:r>
              <a:rPr sz="1800" spc="-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200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), </a:t>
            </a:r>
            <a:r>
              <a:rPr sz="1800" spc="-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100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200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), </a:t>
            </a:r>
            <a:r>
              <a:rPr sz="1800" spc="-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101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), </a:t>
            </a:r>
            <a:r>
              <a:rPr sz="1800" spc="-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29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200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) </a:t>
            </a:r>
            <a:r>
              <a:rPr sz="1800" spc="-1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1800" dirty="0">
              <a:latin typeface="Arial"/>
              <a:cs typeface="Arial"/>
            </a:endParaRPr>
          </a:p>
          <a:p>
            <a:pPr marL="12700" marR="6350" algn="just">
              <a:lnSpc>
                <a:spcPct val="100299"/>
              </a:lnSpc>
            </a:pP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300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).</a:t>
            </a:r>
            <a:r>
              <a:rPr sz="1800" spc="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hi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inpu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do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800" spc="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spc="-3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800" spc="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800" spc="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ig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800" spc="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800" spc="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ch</a:t>
            </a:r>
            <a:r>
              <a:rPr sz="1800" spc="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ep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spc="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1800" spc="19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se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1800" spc="-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ne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1800" spc="-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1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ang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800" spc="-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1800" spc="-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800" spc="-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800" spc="-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f </a:t>
            </a:r>
            <a:r>
              <a:rPr sz="1800" spc="-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gi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te </a:t>
            </a:r>
            <a:r>
              <a:rPr sz="1800" spc="-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inpu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ts. </a:t>
            </a:r>
            <a:r>
              <a:rPr sz="1800" spc="-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hu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s, </a:t>
            </a:r>
            <a:r>
              <a:rPr sz="1800" spc="-1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1800" spc="-1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1800" spc="-1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m </a:t>
            </a:r>
            <a:r>
              <a:rPr sz="1800" spc="-1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f </a:t>
            </a:r>
            <a:r>
              <a:rPr sz="1800" spc="-1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n v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ia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s,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bo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un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1800" spc="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8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 an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1800" spc="-1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el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1800" b="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265"/>
                </a:solidFill>
                <a:latin typeface="Arial"/>
                <a:cs typeface="Arial"/>
              </a:rPr>
              <a:t>+</a:t>
            </a:r>
            <a:r>
              <a:rPr sz="1800" b="1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1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 smtClean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800" spc="-5" dirty="0" smtClean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800" dirty="0" smtClean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800" spc="-5" dirty="0" smtClean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800" dirty="0" smtClean="0">
                <a:solidFill>
                  <a:srgbClr val="003265"/>
                </a:solidFill>
                <a:latin typeface="Arial"/>
                <a:cs typeface="Arial"/>
              </a:rPr>
              <a:t>s.</a:t>
            </a:r>
            <a:endParaRPr sz="1800" dirty="0" smtClean="0">
              <a:latin typeface="Arial"/>
              <a:cs typeface="Arial"/>
            </a:endParaRPr>
          </a:p>
          <a:p>
            <a:pPr marL="648335" algn="ctr">
              <a:lnSpc>
                <a:spcPts val="2100"/>
              </a:lnSpc>
              <a:spcBef>
                <a:spcPts val="625"/>
              </a:spcBef>
            </a:pPr>
            <a:r>
              <a:rPr sz="2000" b="1" spc="-10" dirty="0" smtClean="0">
                <a:latin typeface="Arial"/>
                <a:cs typeface="Arial"/>
              </a:rPr>
              <a:t>I</a:t>
            </a:r>
            <a:r>
              <a:rPr sz="2000" b="1" spc="-5" dirty="0" smtClean="0">
                <a:latin typeface="Arial"/>
                <a:cs typeface="Arial"/>
              </a:rPr>
              <a:t>npu</a:t>
            </a:r>
            <a:r>
              <a:rPr sz="2000" b="1" dirty="0" smtClean="0">
                <a:latin typeface="Arial"/>
                <a:cs typeface="Arial"/>
              </a:rPr>
              <a:t>t </a:t>
            </a:r>
            <a:r>
              <a:rPr sz="2000" b="1" spc="-5" dirty="0" smtClean="0">
                <a:latin typeface="Arial"/>
                <a:cs typeface="Arial"/>
              </a:rPr>
              <a:t>do</a:t>
            </a:r>
            <a:r>
              <a:rPr sz="2000" b="1" spc="-10" dirty="0" smtClean="0">
                <a:latin typeface="Arial"/>
                <a:cs typeface="Arial"/>
              </a:rPr>
              <a:t>m</a:t>
            </a:r>
            <a:r>
              <a:rPr sz="2000" b="1" dirty="0" smtClean="0">
                <a:latin typeface="Arial"/>
                <a:cs typeface="Arial"/>
              </a:rPr>
              <a:t>a</a:t>
            </a:r>
            <a:r>
              <a:rPr sz="2000" b="1" spc="-20" dirty="0" smtClean="0">
                <a:latin typeface="Arial"/>
                <a:cs typeface="Arial"/>
              </a:rPr>
              <a:t>i</a:t>
            </a:r>
            <a:r>
              <a:rPr sz="2000" b="1" dirty="0" smtClean="0">
                <a:latin typeface="Arial"/>
                <a:cs typeface="Arial"/>
              </a:rPr>
              <a:t>n</a:t>
            </a:r>
            <a:endParaRPr sz="2000" dirty="0" smtClean="0">
              <a:latin typeface="Arial"/>
              <a:cs typeface="Arial"/>
            </a:endParaRPr>
          </a:p>
          <a:p>
            <a:pPr marL="2458720">
              <a:lnSpc>
                <a:spcPts val="2580"/>
              </a:lnSpc>
            </a:pPr>
            <a:r>
              <a:rPr sz="2400" b="1" dirty="0" smtClean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2400" dirty="0">
              <a:latin typeface="Times New Roman"/>
              <a:cs typeface="Times New Roman"/>
            </a:endParaRPr>
          </a:p>
          <a:p>
            <a:pPr marL="2458720">
              <a:lnSpc>
                <a:spcPct val="100000"/>
              </a:lnSpc>
              <a:spcBef>
                <a:spcPts val="1040"/>
              </a:spcBef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300</a:t>
            </a:r>
            <a:endParaRPr sz="2400" dirty="0">
              <a:latin typeface="Times New Roman"/>
              <a:cs typeface="Times New Roman"/>
            </a:endParaRPr>
          </a:p>
          <a:p>
            <a:pPr marL="2174875">
              <a:lnSpc>
                <a:spcPct val="100000"/>
              </a:lnSpc>
              <a:spcBef>
                <a:spcPts val="969"/>
              </a:spcBef>
              <a:tabLst>
                <a:tab pos="2458085" algn="l"/>
              </a:tabLst>
            </a:pPr>
            <a:r>
              <a:rPr sz="3600" b="1" baseline="-5787" dirty="0">
                <a:solidFill>
                  <a:srgbClr val="009999"/>
                </a:solidFill>
                <a:latin typeface="Times New Roman"/>
                <a:cs typeface="Times New Roman"/>
              </a:rPr>
              <a:t>y	</a:t>
            </a: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200</a:t>
            </a:r>
            <a:endParaRPr sz="2400" dirty="0">
              <a:latin typeface="Times New Roman"/>
              <a:cs typeface="Times New Roman"/>
            </a:endParaRPr>
          </a:p>
          <a:p>
            <a:pPr marL="245872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100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98822" y="5732644"/>
            <a:ext cx="343154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7055" algn="l"/>
                <a:tab pos="2961005" algn="l"/>
              </a:tabLst>
            </a:pPr>
            <a:r>
              <a:rPr sz="3600" b="1" baseline="1157" dirty="0">
                <a:solidFill>
                  <a:srgbClr val="003265"/>
                </a:solidFill>
                <a:latin typeface="Times New Roman"/>
                <a:cs typeface="Times New Roman"/>
              </a:rPr>
              <a:t>0	</a:t>
            </a: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100	</a:t>
            </a:r>
            <a:r>
              <a:rPr sz="3600" b="1" baseline="2314" dirty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3600" baseline="231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59754" y="5758552"/>
            <a:ext cx="13087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8200" algn="l"/>
              </a:tabLst>
            </a:pPr>
            <a:r>
              <a:rPr sz="2400" b="1" dirty="0">
                <a:solidFill>
                  <a:srgbClr val="003265"/>
                </a:solidFill>
                <a:latin typeface="Times New Roman"/>
                <a:cs typeface="Times New Roman"/>
              </a:rPr>
              <a:t>200	300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73623" y="5562600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68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092" y="1948103"/>
            <a:ext cx="8851907" cy="1490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spc="-20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r>
              <a:rPr sz="3200" b="1" u="heavy" spc="-10" dirty="0">
                <a:solidFill>
                  <a:srgbClr val="FF3200"/>
                </a:solidFill>
                <a:latin typeface="Arial"/>
                <a:cs typeface="Arial"/>
              </a:rPr>
              <a:t>olut</a:t>
            </a:r>
            <a:r>
              <a:rPr sz="3200" b="1" u="heavy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3200" b="1" u="heavy" spc="-15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ob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</a:t>
            </a:r>
            <a:r>
              <a:rPr sz="3200" spc="-10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e.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3150" y="0"/>
            <a:ext cx="278828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Sof</a:t>
            </a:r>
            <a:r>
              <a:rPr sz="36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36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36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3600" i="1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z="36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Testing</a:t>
            </a:r>
            <a:endParaRPr sz="3600"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50399"/>
              </p:ext>
            </p:extLst>
          </p:nvPr>
        </p:nvGraphicFramePr>
        <p:xfrm>
          <a:off x="457202" y="609605"/>
          <a:ext cx="9220201" cy="678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7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8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lang="en-US" sz="2000" b="1" i="1" dirty="0" smtClean="0">
                          <a:latin typeface="Arial"/>
                          <a:cs typeface="Arial"/>
                        </a:rPr>
                        <a:t>Test Case</a:t>
                      </a:r>
                      <a:r>
                        <a:rPr sz="2000" b="1" i="1" dirty="0" smtClean="0">
                          <a:latin typeface="Arial"/>
                          <a:cs typeface="Arial"/>
                        </a:rPr>
                        <a:t>`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x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ed O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ut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50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ut`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24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Isosc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Isosc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24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Isosc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932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2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ot 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4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82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4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Isosc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32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Isosc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24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Isosc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ot 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824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1824"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Isosc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Isosc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1824"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9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Isosc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3533"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49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ot 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1824"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</a:pPr>
                      <a:r>
                        <a:rPr lang="en-US" sz="2000" b="1" spc="-10" dirty="0" smtClean="0">
                          <a:latin typeface="Arial"/>
                          <a:cs typeface="Arial"/>
                        </a:rPr>
                        <a:t>101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np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279" y="22097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36764"/>
            <a:ext cx="77724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rst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</a:t>
            </a:r>
            <a:r>
              <a:rPr sz="2000" b="1" spc="-5" dirty="0">
                <a:latin typeface="Arial"/>
                <a:cs typeface="Arial"/>
              </a:rPr>
              <a:t> 12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re</a:t>
            </a:r>
            <a:r>
              <a:rPr sz="2000" b="1" spc="-5" dirty="0">
                <a:latin typeface="Arial"/>
                <a:cs typeface="Arial"/>
              </a:rPr>
              <a:t> gi</a:t>
            </a:r>
            <a:r>
              <a:rPr sz="2000" b="1" dirty="0">
                <a:latin typeface="Arial"/>
                <a:cs typeface="Arial"/>
              </a:rPr>
              <a:t>v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b</a:t>
            </a:r>
            <a:r>
              <a:rPr sz="2000" b="1" spc="-5" dirty="0">
                <a:latin typeface="Arial"/>
                <a:cs typeface="Arial"/>
              </a:rPr>
              <a:t>el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-3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36145"/>
              </p:ext>
            </p:extLst>
          </p:nvPr>
        </p:nvGraphicFramePr>
        <p:xfrm>
          <a:off x="457200" y="1295401"/>
          <a:ext cx="9220201" cy="6257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496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x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z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56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3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3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56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3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56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50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3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3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3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56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3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3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3" y="14237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45754"/>
              </p:ext>
            </p:extLst>
          </p:nvPr>
        </p:nvGraphicFramePr>
        <p:xfrm>
          <a:off x="381000" y="845237"/>
          <a:ext cx="9296401" cy="6622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666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9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7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59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6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59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59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11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6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59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62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59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265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298" y="-1842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01906"/>
              </p:ext>
            </p:extLst>
          </p:nvPr>
        </p:nvGraphicFramePr>
        <p:xfrm>
          <a:off x="381000" y="812576"/>
          <a:ext cx="9296401" cy="6655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785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2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9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42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42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4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4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44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75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42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84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42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84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444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444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3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15070"/>
              </p:ext>
            </p:extLst>
          </p:nvPr>
        </p:nvGraphicFramePr>
        <p:xfrm>
          <a:off x="457201" y="830996"/>
          <a:ext cx="9220200" cy="663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589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11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4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83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4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40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38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3" y="-45634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91547"/>
              </p:ext>
            </p:extLst>
          </p:nvPr>
        </p:nvGraphicFramePr>
        <p:xfrm>
          <a:off x="457200" y="785362"/>
          <a:ext cx="9220201" cy="668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550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1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8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1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1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9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91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9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11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91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991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9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59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6623" y="-21771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26287"/>
              </p:ext>
            </p:extLst>
          </p:nvPr>
        </p:nvGraphicFramePr>
        <p:xfrm>
          <a:off x="457199" y="685800"/>
          <a:ext cx="9296400" cy="6705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370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53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89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6623" y="-21771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69736"/>
              </p:ext>
            </p:extLst>
          </p:nvPr>
        </p:nvGraphicFramePr>
        <p:xfrm>
          <a:off x="457197" y="685800"/>
          <a:ext cx="9220202" cy="678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056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1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2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7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2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1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82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1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82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39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91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82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391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829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391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3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12879"/>
              </p:ext>
            </p:extLst>
          </p:nvPr>
        </p:nvGraphicFramePr>
        <p:xfrm>
          <a:off x="457200" y="990600"/>
          <a:ext cx="9296401" cy="2971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987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5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75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5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06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1875097"/>
            <a:ext cx="9601200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spc="-5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800" b="1" u="heavy" dirty="0" smtClean="0">
                <a:solidFill>
                  <a:srgbClr val="0000FF"/>
                </a:solidFill>
                <a:latin typeface="Arial"/>
                <a:cs typeface="Arial"/>
              </a:rPr>
              <a:t>xa</a:t>
            </a:r>
            <a:r>
              <a:rPr sz="2800" b="1" u="heavy" spc="-10" dirty="0" smtClean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800" b="1" u="heavy" spc="-5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b="1" u="heavy" spc="-10" dirty="0" smtClean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800" b="1" u="heavy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800" b="1" u="heavy" dirty="0" smtClean="0">
                <a:solidFill>
                  <a:srgbClr val="0000FF"/>
                </a:solidFill>
                <a:latin typeface="Arial"/>
                <a:cs typeface="Arial"/>
              </a:rPr>
              <a:t> 8.1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5" dirty="0">
                <a:solidFill>
                  <a:srgbClr val="006565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on</a:t>
            </a:r>
            <a:r>
              <a:rPr sz="2800" spc="5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er </a:t>
            </a:r>
            <a:r>
              <a:rPr sz="2800" spc="5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 </a:t>
            </a:r>
            <a:r>
              <a:rPr sz="2800" spc="5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pr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g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am </a:t>
            </a:r>
            <a:r>
              <a:rPr sz="2800" spc="6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6565"/>
                </a:solidFill>
                <a:latin typeface="Arial"/>
                <a:cs typeface="Arial"/>
              </a:rPr>
              <a:t>f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r </a:t>
            </a:r>
            <a:r>
              <a:rPr sz="2800" spc="5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he </a:t>
            </a:r>
            <a:r>
              <a:rPr sz="2800" spc="6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mi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on </a:t>
            </a:r>
            <a:r>
              <a:rPr sz="2800" spc="6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z="2800" spc="5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he </a:t>
            </a:r>
            <a:r>
              <a:rPr sz="2800" spc="5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na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re </a:t>
            </a:r>
            <a:r>
              <a:rPr sz="2800" spc="5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z="2800" spc="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oo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s </a:t>
            </a:r>
            <a:r>
              <a:rPr sz="2800" spc="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z="2800" spc="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 qua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ra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c</a:t>
            </a:r>
            <a:r>
              <a:rPr sz="2800" spc="229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eq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ua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on.</a:t>
            </a:r>
            <a:r>
              <a:rPr sz="2800" spc="204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It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2800" spc="21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put</a:t>
            </a:r>
            <a:r>
              <a:rPr sz="2800" spc="21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2800" spc="21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2800" spc="21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2800" spc="2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of</a:t>
            </a:r>
            <a:r>
              <a:rPr sz="2800" spc="21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po</a:t>
            </a:r>
            <a:r>
              <a:rPr sz="2800" spc="5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2800" spc="2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eg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2800" spc="229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(</a:t>
            </a:r>
            <a:r>
              <a:rPr sz="2800" spc="5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ay</a:t>
            </a:r>
            <a:r>
              <a:rPr sz="2800" spc="21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b</a:t>
            </a:r>
            <a:r>
              <a:rPr sz="2800" spc="-20" dirty="0">
                <a:solidFill>
                  <a:srgbClr val="006565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006565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)</a:t>
            </a:r>
            <a:r>
              <a:rPr sz="2800" spc="22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d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ues</a:t>
            </a:r>
            <a:r>
              <a:rPr sz="2800" spc="14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ay</a:t>
            </a:r>
            <a:r>
              <a:rPr sz="280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280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r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m</a:t>
            </a:r>
            <a:r>
              <a:rPr sz="280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n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er</a:t>
            </a:r>
            <a:r>
              <a:rPr sz="2800" spc="-20" dirty="0">
                <a:solidFill>
                  <a:srgbClr val="0065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al</a:t>
            </a:r>
            <a:r>
              <a:rPr sz="280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[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0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100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]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.</a:t>
            </a:r>
            <a:r>
              <a:rPr sz="280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h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280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pr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g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am</a:t>
            </a:r>
            <a:r>
              <a:rPr sz="2800" spc="13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u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put</a:t>
            </a:r>
            <a:r>
              <a:rPr sz="280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ay</a:t>
            </a:r>
            <a:r>
              <a:rPr sz="2800" spc="13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ha</a:t>
            </a:r>
            <a:r>
              <a:rPr sz="2800" spc="-20" dirty="0">
                <a:solidFill>
                  <a:srgbClr val="006565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e</a:t>
            </a:r>
            <a:r>
              <a:rPr sz="280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one</a:t>
            </a:r>
            <a:r>
              <a:rPr sz="2800" spc="140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he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ll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</a:t>
            </a:r>
            <a:r>
              <a:rPr sz="2800" spc="5" dirty="0">
                <a:solidFill>
                  <a:srgbClr val="006565"/>
                </a:solidFill>
                <a:latin typeface="Arial"/>
                <a:cs typeface="Arial"/>
              </a:rPr>
              <a:t>w</a:t>
            </a:r>
            <a:r>
              <a:rPr sz="2800" spc="-5" dirty="0">
                <a:solidFill>
                  <a:srgbClr val="006565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ng</a:t>
            </a:r>
            <a:r>
              <a:rPr sz="2800" spc="-15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6565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006565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d</a:t>
            </a:r>
            <a:r>
              <a:rPr sz="2800" spc="5" dirty="0">
                <a:solidFill>
                  <a:srgbClr val="006565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565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 marR="978535">
              <a:lnSpc>
                <a:spcPct val="150000"/>
              </a:lnSpc>
            </a:pPr>
            <a:r>
              <a:rPr sz="2800" spc="-10" dirty="0">
                <a:latin typeface="Arial"/>
                <a:cs typeface="Arial"/>
              </a:rPr>
              <a:t>[</a:t>
            </a:r>
            <a:r>
              <a:rPr sz="2800" b="1" spc="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ot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qu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c eq</a:t>
            </a:r>
            <a:r>
              <a:rPr sz="2800" b="1" spc="-15" dirty="0">
                <a:latin typeface="Arial"/>
                <a:cs typeface="Arial"/>
              </a:rPr>
              <a:t>u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;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eal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oo</a:t>
            </a:r>
            <a:r>
              <a:rPr sz="2800" b="1" spc="-20" dirty="0">
                <a:latin typeface="Arial"/>
                <a:cs typeface="Arial"/>
              </a:rPr>
              <a:t>t</a:t>
            </a:r>
            <a:r>
              <a:rPr sz="2800" b="1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;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m</a:t>
            </a:r>
            <a:r>
              <a:rPr sz="2800" b="1" dirty="0">
                <a:latin typeface="Arial"/>
                <a:cs typeface="Arial"/>
              </a:rPr>
              <a:t>ag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ry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roo</a:t>
            </a:r>
            <a:r>
              <a:rPr sz="2800" b="1" spc="-20" dirty="0">
                <a:latin typeface="Arial"/>
                <a:cs typeface="Arial"/>
              </a:rPr>
              <a:t>t</a:t>
            </a:r>
            <a:r>
              <a:rPr sz="2800" b="1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;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qual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ro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spc="-10" dirty="0">
                <a:latin typeface="Arial"/>
                <a:cs typeface="Arial"/>
              </a:rPr>
              <a:t>ts</a:t>
            </a:r>
            <a:r>
              <a:rPr sz="2800" dirty="0">
                <a:latin typeface="Arial"/>
                <a:cs typeface="Arial"/>
              </a:rPr>
              <a:t>] </a:t>
            </a:r>
            <a:endParaRPr lang="en-US" sz="2800" dirty="0" smtClean="0">
              <a:latin typeface="Arial"/>
              <a:cs typeface="Arial"/>
            </a:endParaRPr>
          </a:p>
          <a:p>
            <a:pPr marL="12700" marR="978535">
              <a:lnSpc>
                <a:spcPct val="150000"/>
              </a:lnSpc>
            </a:pPr>
            <a:r>
              <a:rPr sz="2800" spc="5" dirty="0" smtClean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dirty="0" smtClean="0">
                <a:latin typeface="Arial"/>
                <a:cs typeface="Arial"/>
              </a:rPr>
              <a:t>gn</a:t>
            </a:r>
            <a:r>
              <a:rPr sz="2800" spc="-15" dirty="0" smtClean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15" dirty="0">
                <a:latin typeface="Arial"/>
                <a:cs typeface="Arial"/>
              </a:rPr>
              <a:t> b</a:t>
            </a:r>
            <a:r>
              <a:rPr sz="2800" dirty="0">
                <a:latin typeface="Arial"/>
                <a:cs typeface="Arial"/>
              </a:rPr>
              <a:t>ound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ry</a:t>
            </a:r>
            <a:r>
              <a:rPr sz="2800" spc="-10" dirty="0">
                <a:latin typeface="Arial"/>
                <a:cs typeface="Arial"/>
              </a:rPr>
              <a:t> 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25119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3677" y="1446707"/>
            <a:ext cx="85369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quival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lass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15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3200" b="1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10" dirty="0" smtClean="0">
                <a:solidFill>
                  <a:srgbClr val="FF0000"/>
                </a:solidFill>
                <a:latin typeface="Arial"/>
                <a:cs typeface="Arial"/>
              </a:rPr>
              <a:t>ting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676" y="2092377"/>
            <a:ext cx="8903723" cy="538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b="1" spc="-35" dirty="0" smtClean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z="2400" b="1" spc="20" dirty="0" smtClean="0">
                <a:solidFill>
                  <a:srgbClr val="0032CC"/>
                </a:solidFill>
                <a:latin typeface="Arial"/>
                <a:cs typeface="Arial"/>
              </a:rPr>
              <a:t>w</a:t>
            </a:r>
            <a:r>
              <a:rPr sz="2400" b="1" spc="-15" dirty="0" smtClean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2400" b="1" spc="-10" dirty="0" smtClean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2CC"/>
                </a:solidFill>
                <a:latin typeface="Arial"/>
                <a:cs typeface="Arial"/>
              </a:rPr>
              <a:t>step</a:t>
            </a:r>
            <a:r>
              <a:rPr sz="2400" b="1" spc="-15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2CC"/>
                </a:solidFill>
                <a:latin typeface="Arial"/>
                <a:cs typeface="Arial"/>
              </a:rPr>
              <a:t>ar</a:t>
            </a:r>
            <a:r>
              <a:rPr sz="2400" b="1" spc="-15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0032CC"/>
                </a:solidFill>
                <a:latin typeface="Arial"/>
                <a:cs typeface="Arial"/>
              </a:rPr>
              <a:t>qui</a:t>
            </a:r>
            <a:r>
              <a:rPr sz="2400" b="1" spc="-5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z="2400" b="1" spc="-15" dirty="0">
                <a:solidFill>
                  <a:srgbClr val="0032CC"/>
                </a:solidFill>
                <a:latin typeface="Arial"/>
                <a:cs typeface="Arial"/>
              </a:rPr>
              <a:t>ed</a:t>
            </a:r>
            <a:r>
              <a:rPr sz="2400" b="1" spc="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2CC"/>
                </a:solidFill>
                <a:latin typeface="Arial"/>
                <a:cs typeface="Arial"/>
              </a:rPr>
              <a:t>to</a:t>
            </a:r>
            <a:r>
              <a:rPr sz="2400" b="1" spc="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z="2400" b="1" spc="-30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0032CC"/>
                </a:solidFill>
                <a:latin typeface="Arial"/>
                <a:cs typeface="Arial"/>
              </a:rPr>
              <a:t>ple</a:t>
            </a:r>
            <a:r>
              <a:rPr sz="2400" b="1" spc="-15" dirty="0">
                <a:solidFill>
                  <a:srgbClr val="0032CC"/>
                </a:solidFill>
                <a:latin typeface="Arial"/>
                <a:cs typeface="Arial"/>
              </a:rPr>
              <a:t>me</a:t>
            </a:r>
            <a:r>
              <a:rPr sz="2400" b="1" spc="-10" dirty="0">
                <a:solidFill>
                  <a:srgbClr val="0032CC"/>
                </a:solidFill>
                <a:latin typeface="Arial"/>
                <a:cs typeface="Arial"/>
              </a:rPr>
              <a:t>ntin</a:t>
            </a:r>
            <a:r>
              <a:rPr sz="2400" b="1" spc="-15" dirty="0">
                <a:solidFill>
                  <a:srgbClr val="0032CC"/>
                </a:solidFill>
                <a:latin typeface="Arial"/>
                <a:cs typeface="Arial"/>
              </a:rPr>
              <a:t>g</a:t>
            </a:r>
            <a:r>
              <a:rPr sz="2400" b="1" spc="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2CC"/>
                </a:solidFill>
                <a:latin typeface="Arial"/>
                <a:cs typeface="Arial"/>
              </a:rPr>
              <a:t>this</a:t>
            </a:r>
            <a:r>
              <a:rPr sz="2400" b="1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sz="2400" b="1" spc="-10" dirty="0">
                <a:solidFill>
                  <a:srgbClr val="0032CC"/>
                </a:solidFill>
                <a:latin typeface="Arial"/>
                <a:cs typeface="Arial"/>
              </a:rPr>
              <a:t>eth</a:t>
            </a:r>
            <a:r>
              <a:rPr sz="2400" b="1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2400" b="1" spc="-10" dirty="0">
                <a:solidFill>
                  <a:srgbClr val="0032CC"/>
                </a:solidFill>
                <a:latin typeface="Arial"/>
                <a:cs typeface="Arial"/>
              </a:rPr>
              <a:t>d:</a:t>
            </a: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99700"/>
              </a:lnSpc>
              <a:spcBef>
                <a:spcPts val="1660"/>
              </a:spcBef>
              <a:buClr>
                <a:srgbClr val="003265"/>
              </a:buClr>
              <a:buFont typeface="Arial"/>
              <a:buAutoNum type="arabicPeriod"/>
              <a:tabLst>
                <a:tab pos="355600" algn="l"/>
              </a:tabLst>
            </a:pP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iv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ce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cl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sses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400" spc="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enti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400" spc="26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taki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 parti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into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1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For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20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xa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le,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put co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cifies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fr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u="sng" spc="-2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ntify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 e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u="sng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u="sng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&lt;ite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u="sng" spc="-20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];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  </a:t>
            </a:r>
            <a:r>
              <a:rPr sz="2400" spc="-1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u="sng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u="sng" spc="-2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u="sng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u="sng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nce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u="sng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s [i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&lt;1]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tem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9].</a:t>
            </a:r>
            <a:endParaRPr sz="2400" b="1" u="sng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003265"/>
              </a:buClr>
              <a:buFont typeface="Arial"/>
              <a:buAutoNum type="arabicPeriod"/>
            </a:pP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9700"/>
              </a:lnSpc>
              <a:buClr>
                <a:srgbClr val="003265"/>
              </a:buClr>
              <a:buFont typeface="Arial"/>
              <a:buAutoNum type="arabicPeriod"/>
              <a:tabLst>
                <a:tab pos="355600" algn="l"/>
              </a:tabLst>
            </a:pP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Ge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erate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test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cases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usi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q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2400" spc="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va</a:t>
            </a:r>
            <a:r>
              <a:rPr sz="2400" spc="0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cl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es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entif</a:t>
            </a:r>
            <a:r>
              <a:rPr sz="2400" spc="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the pre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v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us</a:t>
            </a:r>
            <a:r>
              <a:rPr sz="2400" spc="1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ep.</a:t>
            </a:r>
            <a:r>
              <a:rPr sz="2400" spc="1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is</a:t>
            </a:r>
            <a:r>
              <a:rPr sz="2400" spc="1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is</a:t>
            </a:r>
            <a:r>
              <a:rPr sz="2400" spc="14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per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med</a:t>
            </a:r>
            <a:r>
              <a:rPr sz="2400" spc="14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by</a:t>
            </a:r>
            <a:r>
              <a:rPr sz="2400" spc="16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b="1" u="sng" spc="-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iti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u="sng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400" b="1" u="sng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400" b="1" u="sng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ove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u="sng" spc="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va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 e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s.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400" b="1" u="sng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ritten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400" b="1" u="sng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u="sng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sng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 class</a:t>
            </a:r>
            <a:r>
              <a:rPr sz="2400" b="1" u="sng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sz="2400" b="1" u="sng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hat</a:t>
            </a:r>
            <a:r>
              <a:rPr sz="2400" b="1" u="sng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2400" b="1" u="sng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400" b="1" u="sng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nta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ns</a:t>
            </a:r>
            <a:r>
              <a:rPr sz="2400" b="1" u="sng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ore</a:t>
            </a:r>
            <a:r>
              <a:rPr sz="2400" b="1" u="sng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u="sng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nv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u="sng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u="sng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u="sng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u="sng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u="sng" spc="-1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.</a:t>
            </a:r>
            <a:r>
              <a:rPr sz="2400" spc="8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is</a:t>
            </a:r>
            <a:r>
              <a:rPr sz="2400" spc="9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is</a:t>
            </a:r>
            <a:r>
              <a:rPr sz="2400" spc="8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to</a:t>
            </a:r>
            <a:r>
              <a:rPr sz="2400" spc="9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ure that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no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t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v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2400" spc="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400" spc="0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as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es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 m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ask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 e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ach</a:t>
            </a:r>
            <a:r>
              <a:rPr sz="2400" spc="1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ot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he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1395" y="2133600"/>
            <a:ext cx="1403985" cy="1905000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871006" y="1877302"/>
                </a:moveTo>
                <a:lnTo>
                  <a:pt x="871006" y="27697"/>
                </a:lnTo>
                <a:lnTo>
                  <a:pt x="816257" y="12473"/>
                </a:lnTo>
                <a:lnTo>
                  <a:pt x="760049" y="3159"/>
                </a:lnTo>
                <a:lnTo>
                  <a:pt x="702563" y="0"/>
                </a:lnTo>
                <a:lnTo>
                  <a:pt x="644860" y="3159"/>
                </a:lnTo>
                <a:lnTo>
                  <a:pt x="588457" y="12473"/>
                </a:lnTo>
                <a:lnTo>
                  <a:pt x="533533" y="27697"/>
                </a:lnTo>
                <a:lnTo>
                  <a:pt x="480267" y="48585"/>
                </a:lnTo>
                <a:lnTo>
                  <a:pt x="428839" y="74890"/>
                </a:lnTo>
                <a:lnTo>
                  <a:pt x="379428" y="106367"/>
                </a:lnTo>
                <a:lnTo>
                  <a:pt x="332215" y="142771"/>
                </a:lnTo>
                <a:lnTo>
                  <a:pt x="287377" y="183855"/>
                </a:lnTo>
                <a:lnTo>
                  <a:pt x="245095" y="229374"/>
                </a:lnTo>
                <a:lnTo>
                  <a:pt x="205549" y="279082"/>
                </a:lnTo>
                <a:lnTo>
                  <a:pt x="168917" y="332733"/>
                </a:lnTo>
                <a:lnTo>
                  <a:pt x="135379" y="390083"/>
                </a:lnTo>
                <a:lnTo>
                  <a:pt x="105115" y="450883"/>
                </a:lnTo>
                <a:lnTo>
                  <a:pt x="78304" y="514891"/>
                </a:lnTo>
                <a:lnTo>
                  <a:pt x="55125" y="581858"/>
                </a:lnTo>
                <a:lnTo>
                  <a:pt x="35759" y="651540"/>
                </a:lnTo>
                <a:lnTo>
                  <a:pt x="20383" y="723691"/>
                </a:lnTo>
                <a:lnTo>
                  <a:pt x="9179" y="798065"/>
                </a:lnTo>
                <a:lnTo>
                  <a:pt x="2324" y="874416"/>
                </a:lnTo>
                <a:lnTo>
                  <a:pt x="0" y="952499"/>
                </a:lnTo>
                <a:lnTo>
                  <a:pt x="2324" y="1030583"/>
                </a:lnTo>
                <a:lnTo>
                  <a:pt x="9179" y="1106934"/>
                </a:lnTo>
                <a:lnTo>
                  <a:pt x="20383" y="1181308"/>
                </a:lnTo>
                <a:lnTo>
                  <a:pt x="35759" y="1253459"/>
                </a:lnTo>
                <a:lnTo>
                  <a:pt x="55125" y="1323141"/>
                </a:lnTo>
                <a:lnTo>
                  <a:pt x="78304" y="1390108"/>
                </a:lnTo>
                <a:lnTo>
                  <a:pt x="105115" y="1454115"/>
                </a:lnTo>
                <a:lnTo>
                  <a:pt x="135379" y="1514916"/>
                </a:lnTo>
                <a:lnTo>
                  <a:pt x="168917" y="1572265"/>
                </a:lnTo>
                <a:lnTo>
                  <a:pt x="205549" y="1625917"/>
                </a:lnTo>
                <a:lnTo>
                  <a:pt x="245095" y="1675625"/>
                </a:lnTo>
                <a:lnTo>
                  <a:pt x="287377" y="1721144"/>
                </a:lnTo>
                <a:lnTo>
                  <a:pt x="332215" y="1762228"/>
                </a:lnTo>
                <a:lnTo>
                  <a:pt x="379428" y="1798632"/>
                </a:lnTo>
                <a:lnTo>
                  <a:pt x="428839" y="1830109"/>
                </a:lnTo>
                <a:lnTo>
                  <a:pt x="480267" y="1856414"/>
                </a:lnTo>
                <a:lnTo>
                  <a:pt x="533533" y="1877302"/>
                </a:lnTo>
                <a:lnTo>
                  <a:pt x="588457" y="1892526"/>
                </a:lnTo>
                <a:lnTo>
                  <a:pt x="644860" y="1901840"/>
                </a:lnTo>
                <a:lnTo>
                  <a:pt x="702563" y="1904999"/>
                </a:lnTo>
                <a:lnTo>
                  <a:pt x="760049" y="1901840"/>
                </a:lnTo>
                <a:lnTo>
                  <a:pt x="816257" y="1892526"/>
                </a:lnTo>
                <a:lnTo>
                  <a:pt x="871006" y="1877302"/>
                </a:lnTo>
                <a:close/>
              </a:path>
              <a:path w="1403985" h="1905000">
                <a:moveTo>
                  <a:pt x="1024697" y="1798632"/>
                </a:moveTo>
                <a:lnTo>
                  <a:pt x="1024697" y="106367"/>
                </a:lnTo>
                <a:lnTo>
                  <a:pt x="975407" y="74890"/>
                </a:lnTo>
                <a:lnTo>
                  <a:pt x="924117" y="48585"/>
                </a:lnTo>
                <a:lnTo>
                  <a:pt x="924117" y="1856414"/>
                </a:lnTo>
                <a:lnTo>
                  <a:pt x="975407" y="1830109"/>
                </a:lnTo>
                <a:lnTo>
                  <a:pt x="1024697" y="1798632"/>
                </a:lnTo>
                <a:close/>
              </a:path>
              <a:path w="1403985" h="1905000">
                <a:moveTo>
                  <a:pt x="1403603" y="952499"/>
                </a:moveTo>
                <a:lnTo>
                  <a:pt x="1401279" y="874416"/>
                </a:lnTo>
                <a:lnTo>
                  <a:pt x="1394426" y="798065"/>
                </a:lnTo>
                <a:lnTo>
                  <a:pt x="1383225" y="723691"/>
                </a:lnTo>
                <a:lnTo>
                  <a:pt x="1367857" y="651540"/>
                </a:lnTo>
                <a:lnTo>
                  <a:pt x="1348501" y="581858"/>
                </a:lnTo>
                <a:lnTo>
                  <a:pt x="1325340" y="514891"/>
                </a:lnTo>
                <a:lnTo>
                  <a:pt x="1298553" y="450883"/>
                </a:lnTo>
                <a:lnTo>
                  <a:pt x="1268321" y="390083"/>
                </a:lnTo>
                <a:lnTo>
                  <a:pt x="1234825" y="332733"/>
                </a:lnTo>
                <a:lnTo>
                  <a:pt x="1198244" y="279082"/>
                </a:lnTo>
                <a:lnTo>
                  <a:pt x="1158761" y="229374"/>
                </a:lnTo>
                <a:lnTo>
                  <a:pt x="1116555" y="183855"/>
                </a:lnTo>
                <a:lnTo>
                  <a:pt x="1071807" y="142771"/>
                </a:lnTo>
                <a:lnTo>
                  <a:pt x="1071807" y="1762228"/>
                </a:lnTo>
                <a:lnTo>
                  <a:pt x="1116555" y="1721144"/>
                </a:lnTo>
                <a:lnTo>
                  <a:pt x="1158761" y="1675625"/>
                </a:lnTo>
                <a:lnTo>
                  <a:pt x="1198244" y="1625917"/>
                </a:lnTo>
                <a:lnTo>
                  <a:pt x="1234825" y="1572265"/>
                </a:lnTo>
                <a:lnTo>
                  <a:pt x="1268321" y="1514916"/>
                </a:lnTo>
                <a:lnTo>
                  <a:pt x="1298553" y="1454115"/>
                </a:lnTo>
                <a:lnTo>
                  <a:pt x="1325340" y="1390108"/>
                </a:lnTo>
                <a:lnTo>
                  <a:pt x="1348501" y="1323141"/>
                </a:lnTo>
                <a:lnTo>
                  <a:pt x="1367857" y="1253459"/>
                </a:lnTo>
                <a:lnTo>
                  <a:pt x="1383225" y="1181308"/>
                </a:lnTo>
                <a:lnTo>
                  <a:pt x="1394426" y="1106934"/>
                </a:lnTo>
                <a:lnTo>
                  <a:pt x="1401279" y="1030583"/>
                </a:lnTo>
                <a:lnTo>
                  <a:pt x="1403603" y="952499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1395" y="2133600"/>
            <a:ext cx="1403985" cy="1905000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702563" y="0"/>
                </a:moveTo>
                <a:lnTo>
                  <a:pt x="644860" y="3159"/>
                </a:lnTo>
                <a:lnTo>
                  <a:pt x="588457" y="12473"/>
                </a:lnTo>
                <a:lnTo>
                  <a:pt x="533533" y="27697"/>
                </a:lnTo>
                <a:lnTo>
                  <a:pt x="480267" y="48585"/>
                </a:lnTo>
                <a:lnTo>
                  <a:pt x="428839" y="74890"/>
                </a:lnTo>
                <a:lnTo>
                  <a:pt x="379428" y="106367"/>
                </a:lnTo>
                <a:lnTo>
                  <a:pt x="332215" y="142771"/>
                </a:lnTo>
                <a:lnTo>
                  <a:pt x="287377" y="183855"/>
                </a:lnTo>
                <a:lnTo>
                  <a:pt x="245095" y="229374"/>
                </a:lnTo>
                <a:lnTo>
                  <a:pt x="205549" y="279082"/>
                </a:lnTo>
                <a:lnTo>
                  <a:pt x="168917" y="332733"/>
                </a:lnTo>
                <a:lnTo>
                  <a:pt x="135379" y="390083"/>
                </a:lnTo>
                <a:lnTo>
                  <a:pt x="105115" y="450883"/>
                </a:lnTo>
                <a:lnTo>
                  <a:pt x="78304" y="514891"/>
                </a:lnTo>
                <a:lnTo>
                  <a:pt x="55125" y="581858"/>
                </a:lnTo>
                <a:lnTo>
                  <a:pt x="35759" y="651540"/>
                </a:lnTo>
                <a:lnTo>
                  <a:pt x="20383" y="723691"/>
                </a:lnTo>
                <a:lnTo>
                  <a:pt x="9179" y="798065"/>
                </a:lnTo>
                <a:lnTo>
                  <a:pt x="2324" y="874416"/>
                </a:lnTo>
                <a:lnTo>
                  <a:pt x="0" y="952499"/>
                </a:lnTo>
                <a:lnTo>
                  <a:pt x="2324" y="1030583"/>
                </a:lnTo>
                <a:lnTo>
                  <a:pt x="9179" y="1106934"/>
                </a:lnTo>
                <a:lnTo>
                  <a:pt x="20383" y="1181308"/>
                </a:lnTo>
                <a:lnTo>
                  <a:pt x="35759" y="1253459"/>
                </a:lnTo>
                <a:lnTo>
                  <a:pt x="55125" y="1323141"/>
                </a:lnTo>
                <a:lnTo>
                  <a:pt x="78304" y="1390108"/>
                </a:lnTo>
                <a:lnTo>
                  <a:pt x="105115" y="1454115"/>
                </a:lnTo>
                <a:lnTo>
                  <a:pt x="135379" y="1514916"/>
                </a:lnTo>
                <a:lnTo>
                  <a:pt x="168917" y="1572265"/>
                </a:lnTo>
                <a:lnTo>
                  <a:pt x="205549" y="1625917"/>
                </a:lnTo>
                <a:lnTo>
                  <a:pt x="245095" y="1675625"/>
                </a:lnTo>
                <a:lnTo>
                  <a:pt x="287377" y="1721144"/>
                </a:lnTo>
                <a:lnTo>
                  <a:pt x="332215" y="1762228"/>
                </a:lnTo>
                <a:lnTo>
                  <a:pt x="379428" y="1798632"/>
                </a:lnTo>
                <a:lnTo>
                  <a:pt x="428839" y="1830109"/>
                </a:lnTo>
                <a:lnTo>
                  <a:pt x="480267" y="1856414"/>
                </a:lnTo>
                <a:lnTo>
                  <a:pt x="533533" y="1877302"/>
                </a:lnTo>
                <a:lnTo>
                  <a:pt x="588457" y="1892526"/>
                </a:lnTo>
                <a:lnTo>
                  <a:pt x="644860" y="1901840"/>
                </a:lnTo>
                <a:lnTo>
                  <a:pt x="702563" y="1904999"/>
                </a:lnTo>
                <a:lnTo>
                  <a:pt x="760049" y="1901840"/>
                </a:lnTo>
                <a:lnTo>
                  <a:pt x="816257" y="1892526"/>
                </a:lnTo>
                <a:lnTo>
                  <a:pt x="871006" y="1877302"/>
                </a:lnTo>
                <a:lnTo>
                  <a:pt x="924117" y="1856414"/>
                </a:lnTo>
                <a:lnTo>
                  <a:pt x="975407" y="1830109"/>
                </a:lnTo>
                <a:lnTo>
                  <a:pt x="1024697" y="1798632"/>
                </a:lnTo>
                <a:lnTo>
                  <a:pt x="1071807" y="1762228"/>
                </a:lnTo>
                <a:lnTo>
                  <a:pt x="1116555" y="1721144"/>
                </a:lnTo>
                <a:lnTo>
                  <a:pt x="1158761" y="1675625"/>
                </a:lnTo>
                <a:lnTo>
                  <a:pt x="1198244" y="1625917"/>
                </a:lnTo>
                <a:lnTo>
                  <a:pt x="1234825" y="1572265"/>
                </a:lnTo>
                <a:lnTo>
                  <a:pt x="1268321" y="1514916"/>
                </a:lnTo>
                <a:lnTo>
                  <a:pt x="1298553" y="1454115"/>
                </a:lnTo>
                <a:lnTo>
                  <a:pt x="1325340" y="1390108"/>
                </a:lnTo>
                <a:lnTo>
                  <a:pt x="1348501" y="1323141"/>
                </a:lnTo>
                <a:lnTo>
                  <a:pt x="1367857" y="1253459"/>
                </a:lnTo>
                <a:lnTo>
                  <a:pt x="1383225" y="1181308"/>
                </a:lnTo>
                <a:lnTo>
                  <a:pt x="1394426" y="1106934"/>
                </a:lnTo>
                <a:lnTo>
                  <a:pt x="1401279" y="1030583"/>
                </a:lnTo>
                <a:lnTo>
                  <a:pt x="1403603" y="952499"/>
                </a:lnTo>
                <a:lnTo>
                  <a:pt x="1401279" y="874416"/>
                </a:lnTo>
                <a:lnTo>
                  <a:pt x="1394426" y="798065"/>
                </a:lnTo>
                <a:lnTo>
                  <a:pt x="1383225" y="723691"/>
                </a:lnTo>
                <a:lnTo>
                  <a:pt x="1367857" y="651540"/>
                </a:lnTo>
                <a:lnTo>
                  <a:pt x="1348501" y="581858"/>
                </a:lnTo>
                <a:lnTo>
                  <a:pt x="1325340" y="514891"/>
                </a:lnTo>
                <a:lnTo>
                  <a:pt x="1298553" y="450883"/>
                </a:lnTo>
                <a:lnTo>
                  <a:pt x="1268321" y="390083"/>
                </a:lnTo>
                <a:lnTo>
                  <a:pt x="1234825" y="332733"/>
                </a:lnTo>
                <a:lnTo>
                  <a:pt x="1198244" y="279082"/>
                </a:lnTo>
                <a:lnTo>
                  <a:pt x="1158761" y="229374"/>
                </a:lnTo>
                <a:lnTo>
                  <a:pt x="1116555" y="183855"/>
                </a:lnTo>
                <a:lnTo>
                  <a:pt x="1071807" y="142771"/>
                </a:lnTo>
                <a:lnTo>
                  <a:pt x="1024697" y="106367"/>
                </a:lnTo>
                <a:lnTo>
                  <a:pt x="975407" y="74890"/>
                </a:lnTo>
                <a:lnTo>
                  <a:pt x="924117" y="48585"/>
                </a:lnTo>
                <a:lnTo>
                  <a:pt x="871006" y="27697"/>
                </a:lnTo>
                <a:lnTo>
                  <a:pt x="816257" y="12473"/>
                </a:lnTo>
                <a:lnTo>
                  <a:pt x="760049" y="3159"/>
                </a:lnTo>
                <a:lnTo>
                  <a:pt x="702563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165603"/>
            <a:ext cx="1524000" cy="1828800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0" y="0"/>
                </a:moveTo>
                <a:lnTo>
                  <a:pt x="0" y="1828799"/>
                </a:lnTo>
                <a:lnTo>
                  <a:pt x="1523999" y="1828799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200" y="2165603"/>
            <a:ext cx="1524000" cy="1828800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0" y="0"/>
                </a:moveTo>
                <a:lnTo>
                  <a:pt x="0" y="1828799"/>
                </a:lnTo>
                <a:lnTo>
                  <a:pt x="1523999" y="1828799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3195" y="3026663"/>
            <a:ext cx="838200" cy="143510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5" y="71627"/>
                </a:moveTo>
                <a:lnTo>
                  <a:pt x="741766" y="57911"/>
                </a:lnTo>
                <a:lnTo>
                  <a:pt x="0" y="57911"/>
                </a:lnTo>
                <a:lnTo>
                  <a:pt x="0" y="86867"/>
                </a:lnTo>
                <a:lnTo>
                  <a:pt x="740534" y="86867"/>
                </a:lnTo>
                <a:lnTo>
                  <a:pt x="752855" y="71627"/>
                </a:lnTo>
                <a:close/>
              </a:path>
              <a:path w="838200" h="143510">
                <a:moveTo>
                  <a:pt x="838199" y="71627"/>
                </a:moveTo>
                <a:lnTo>
                  <a:pt x="694943" y="0"/>
                </a:lnTo>
                <a:lnTo>
                  <a:pt x="741766" y="57911"/>
                </a:lnTo>
                <a:lnTo>
                  <a:pt x="752855" y="57911"/>
                </a:lnTo>
                <a:lnTo>
                  <a:pt x="752855" y="114299"/>
                </a:lnTo>
                <a:lnTo>
                  <a:pt x="838199" y="71627"/>
                </a:lnTo>
                <a:close/>
              </a:path>
              <a:path w="838200" h="143510">
                <a:moveTo>
                  <a:pt x="752855" y="114299"/>
                </a:moveTo>
                <a:lnTo>
                  <a:pt x="752855" y="86867"/>
                </a:lnTo>
                <a:lnTo>
                  <a:pt x="740534" y="86867"/>
                </a:lnTo>
                <a:lnTo>
                  <a:pt x="694943" y="143255"/>
                </a:lnTo>
                <a:lnTo>
                  <a:pt x="752855" y="114299"/>
                </a:lnTo>
                <a:close/>
              </a:path>
              <a:path w="838200" h="143510">
                <a:moveTo>
                  <a:pt x="752855" y="86867"/>
                </a:moveTo>
                <a:lnTo>
                  <a:pt x="752855" y="71627"/>
                </a:lnTo>
                <a:lnTo>
                  <a:pt x="740534" y="86867"/>
                </a:lnTo>
                <a:lnTo>
                  <a:pt x="752855" y="86867"/>
                </a:lnTo>
                <a:close/>
              </a:path>
              <a:path w="838200" h="143510">
                <a:moveTo>
                  <a:pt x="752855" y="71627"/>
                </a:moveTo>
                <a:lnTo>
                  <a:pt x="752855" y="57911"/>
                </a:lnTo>
                <a:lnTo>
                  <a:pt x="741766" y="57911"/>
                </a:lnTo>
                <a:lnTo>
                  <a:pt x="752855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5000" y="3026663"/>
            <a:ext cx="838200" cy="143510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5" y="71627"/>
                </a:moveTo>
                <a:lnTo>
                  <a:pt x="741766" y="57911"/>
                </a:lnTo>
                <a:lnTo>
                  <a:pt x="0" y="57911"/>
                </a:lnTo>
                <a:lnTo>
                  <a:pt x="0" y="86867"/>
                </a:lnTo>
                <a:lnTo>
                  <a:pt x="740534" y="86867"/>
                </a:lnTo>
                <a:lnTo>
                  <a:pt x="752855" y="71627"/>
                </a:lnTo>
                <a:close/>
              </a:path>
              <a:path w="838200" h="143510">
                <a:moveTo>
                  <a:pt x="838199" y="71627"/>
                </a:moveTo>
                <a:lnTo>
                  <a:pt x="694943" y="0"/>
                </a:lnTo>
                <a:lnTo>
                  <a:pt x="741766" y="57911"/>
                </a:lnTo>
                <a:lnTo>
                  <a:pt x="752855" y="57911"/>
                </a:lnTo>
                <a:lnTo>
                  <a:pt x="752855" y="114299"/>
                </a:lnTo>
                <a:lnTo>
                  <a:pt x="838199" y="71627"/>
                </a:lnTo>
                <a:close/>
              </a:path>
              <a:path w="838200" h="143510">
                <a:moveTo>
                  <a:pt x="752855" y="114299"/>
                </a:moveTo>
                <a:lnTo>
                  <a:pt x="752855" y="86867"/>
                </a:lnTo>
                <a:lnTo>
                  <a:pt x="740534" y="86867"/>
                </a:lnTo>
                <a:lnTo>
                  <a:pt x="694943" y="143255"/>
                </a:lnTo>
                <a:lnTo>
                  <a:pt x="752855" y="114299"/>
                </a:lnTo>
                <a:close/>
              </a:path>
              <a:path w="838200" h="143510">
                <a:moveTo>
                  <a:pt x="752855" y="86867"/>
                </a:moveTo>
                <a:lnTo>
                  <a:pt x="752855" y="71627"/>
                </a:lnTo>
                <a:lnTo>
                  <a:pt x="740534" y="86867"/>
                </a:lnTo>
                <a:lnTo>
                  <a:pt x="752855" y="86867"/>
                </a:lnTo>
                <a:close/>
              </a:path>
              <a:path w="838200" h="143510">
                <a:moveTo>
                  <a:pt x="752855" y="71627"/>
                </a:moveTo>
                <a:lnTo>
                  <a:pt x="752855" y="57911"/>
                </a:lnTo>
                <a:lnTo>
                  <a:pt x="741766" y="57911"/>
                </a:lnTo>
                <a:lnTo>
                  <a:pt x="752855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43700" y="3457955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0"/>
                </a:moveTo>
                <a:lnTo>
                  <a:pt x="0" y="380999"/>
                </a:lnTo>
                <a:lnTo>
                  <a:pt x="1142999" y="380999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3700" y="3457955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0"/>
                </a:moveTo>
                <a:lnTo>
                  <a:pt x="0" y="380999"/>
                </a:lnTo>
                <a:lnTo>
                  <a:pt x="1142999" y="380999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5555" y="345795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14843" y="345795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3700" y="2339339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0"/>
                </a:moveTo>
                <a:lnTo>
                  <a:pt x="0" y="380999"/>
                </a:lnTo>
                <a:lnTo>
                  <a:pt x="1142999" y="380999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43700" y="2339339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0"/>
                </a:moveTo>
                <a:lnTo>
                  <a:pt x="0" y="380999"/>
                </a:lnTo>
                <a:lnTo>
                  <a:pt x="1142999" y="380999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5555" y="233933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14843" y="2339339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3677" y="4685732"/>
            <a:ext cx="853694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6984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Fi</a:t>
            </a:r>
            <a:r>
              <a:rPr sz="2000" b="1" dirty="0">
                <a:latin typeface="Arial"/>
                <a:cs typeface="Arial"/>
              </a:rPr>
              <a:t>g.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7: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650065"/>
                </a:solidFill>
                <a:latin typeface="Arial"/>
                <a:cs typeface="Arial"/>
              </a:rPr>
              <a:t>qu</a:t>
            </a:r>
            <a:r>
              <a:rPr sz="2000" b="1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650065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650065"/>
                </a:solidFill>
                <a:latin typeface="Arial"/>
                <a:cs typeface="Arial"/>
              </a:rPr>
              <a:t>en</a:t>
            </a:r>
            <a:r>
              <a:rPr sz="2000" b="1" spc="5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50065"/>
                </a:solidFill>
                <a:latin typeface="Arial"/>
                <a:cs typeface="Arial"/>
              </a:rPr>
              <a:t>p</a:t>
            </a:r>
            <a:r>
              <a:rPr sz="2000" b="1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650065"/>
                </a:solidFill>
                <a:latin typeface="Arial"/>
                <a:cs typeface="Arial"/>
              </a:rPr>
              <a:t>on</a:t>
            </a:r>
            <a:r>
              <a:rPr sz="2000" b="1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650065"/>
                </a:solidFill>
                <a:latin typeface="Arial"/>
                <a:cs typeface="Arial"/>
              </a:rPr>
              <a:t>ng</a:t>
            </a:r>
            <a:endParaRPr sz="20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</a:pPr>
            <a:r>
              <a:rPr sz="2400" b="1" spc="-15" dirty="0" smtClean="0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sz="2400" b="1" spc="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me,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tes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ses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n.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er,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sses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efi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n.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nce,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iv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clas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put do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n.</a:t>
            </a:r>
            <a:endParaRPr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1282" y="2821834"/>
            <a:ext cx="119380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4940">
              <a:lnSpc>
                <a:spcPts val="2270"/>
              </a:lnSpc>
            </a:pPr>
            <a:r>
              <a:rPr sz="1900" b="1" spc="-10" dirty="0">
                <a:latin typeface="Arial"/>
                <a:cs typeface="Arial"/>
              </a:rPr>
              <a:t>S</a:t>
            </a:r>
            <a:r>
              <a:rPr sz="1900" b="1" spc="-30" dirty="0">
                <a:latin typeface="Arial"/>
                <a:cs typeface="Arial"/>
              </a:rPr>
              <a:t>y</a:t>
            </a:r>
            <a:r>
              <a:rPr sz="1900" b="1" spc="-15" dirty="0">
                <a:latin typeface="Arial"/>
                <a:cs typeface="Arial"/>
              </a:rPr>
              <a:t>s</a:t>
            </a:r>
            <a:r>
              <a:rPr sz="1900" b="1" spc="0" dirty="0">
                <a:latin typeface="Arial"/>
                <a:cs typeface="Arial"/>
              </a:rPr>
              <a:t>t</a:t>
            </a:r>
            <a:r>
              <a:rPr sz="1900" b="1" spc="-5" dirty="0">
                <a:latin typeface="Arial"/>
                <a:cs typeface="Arial"/>
              </a:rPr>
              <a:t>e</a:t>
            </a:r>
            <a:r>
              <a:rPr sz="1900" b="1" spc="-20" dirty="0">
                <a:latin typeface="Arial"/>
                <a:cs typeface="Arial"/>
              </a:rPr>
              <a:t>m</a:t>
            </a:r>
            <a:r>
              <a:rPr sz="1900" b="1" spc="-10" dirty="0">
                <a:latin typeface="Arial"/>
                <a:cs typeface="Arial"/>
              </a:rPr>
              <a:t> under t</a:t>
            </a:r>
            <a:r>
              <a:rPr sz="1900" b="1" spc="-5" dirty="0">
                <a:latin typeface="Arial"/>
                <a:cs typeface="Arial"/>
              </a:rPr>
              <a:t>e</a:t>
            </a:r>
            <a:r>
              <a:rPr sz="1900" b="1" spc="-10" dirty="0">
                <a:latin typeface="Arial"/>
                <a:cs typeface="Arial"/>
              </a:rPr>
              <a:t>st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9869" y="2948326"/>
            <a:ext cx="9518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5" dirty="0">
                <a:latin typeface="Arial"/>
                <a:cs typeface="Arial"/>
              </a:rPr>
              <a:t>O</a:t>
            </a:r>
            <a:r>
              <a:rPr sz="1900" b="1" spc="-10" dirty="0">
                <a:latin typeface="Arial"/>
                <a:cs typeface="Arial"/>
              </a:rPr>
              <a:t>utputs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1991" y="2651759"/>
            <a:ext cx="939165" cy="914400"/>
          </a:xfrm>
          <a:prstGeom prst="rect">
            <a:avLst/>
          </a:prstGeom>
          <a:solidFill>
            <a:srgbClr val="FFCC00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 marR="87630" indent="74295">
              <a:lnSpc>
                <a:spcPct val="100000"/>
              </a:lnSpc>
            </a:pPr>
            <a:r>
              <a:rPr sz="1900" b="1" spc="-20" dirty="0">
                <a:latin typeface="Arial"/>
                <a:cs typeface="Arial"/>
              </a:rPr>
              <a:t>V</a:t>
            </a:r>
            <a:r>
              <a:rPr sz="1900" b="1" spc="-10" dirty="0">
                <a:latin typeface="Arial"/>
                <a:cs typeface="Arial"/>
              </a:rPr>
              <a:t>alid inputs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955" y="2165603"/>
            <a:ext cx="1524000" cy="1828800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sz="1900" b="1" spc="-10" dirty="0">
                <a:latin typeface="Arial"/>
                <a:cs typeface="Arial"/>
              </a:rPr>
              <a:t>I</a:t>
            </a:r>
            <a:r>
              <a:rPr sz="1900" b="1" spc="10" dirty="0">
                <a:latin typeface="Arial"/>
                <a:cs typeface="Arial"/>
              </a:rPr>
              <a:t>n</a:t>
            </a:r>
            <a:r>
              <a:rPr sz="1900" b="1" spc="-50" dirty="0">
                <a:latin typeface="Arial"/>
                <a:cs typeface="Arial"/>
              </a:rPr>
              <a:t>v</a:t>
            </a:r>
            <a:r>
              <a:rPr sz="1900" b="1" spc="-10" dirty="0">
                <a:latin typeface="Arial"/>
                <a:cs typeface="Arial"/>
              </a:rPr>
              <a:t>alid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input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0399" y="4166001"/>
            <a:ext cx="154114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Arial"/>
                <a:cs typeface="Arial"/>
              </a:rPr>
              <a:t>Input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do</a:t>
            </a:r>
            <a:r>
              <a:rPr sz="1900" b="1" spc="-30" dirty="0">
                <a:latin typeface="Arial"/>
                <a:cs typeface="Arial"/>
              </a:rPr>
              <a:t>m</a:t>
            </a:r>
            <a:r>
              <a:rPr sz="1900" b="1" spc="-10" dirty="0">
                <a:latin typeface="Arial"/>
                <a:cs typeface="Arial"/>
              </a:rPr>
              <a:t>ain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42961" y="4167525"/>
            <a:ext cx="174243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5" dirty="0">
                <a:latin typeface="Arial"/>
                <a:cs typeface="Arial"/>
              </a:rPr>
              <a:t>O</a:t>
            </a:r>
            <a:r>
              <a:rPr sz="1900" b="1" spc="-10" dirty="0">
                <a:latin typeface="Arial"/>
                <a:cs typeface="Arial"/>
              </a:rPr>
              <a:t>utput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do</a:t>
            </a:r>
            <a:r>
              <a:rPr sz="1900" b="1" spc="-30" dirty="0">
                <a:latin typeface="Arial"/>
                <a:cs typeface="Arial"/>
              </a:rPr>
              <a:t>m</a:t>
            </a:r>
            <a:r>
              <a:rPr sz="1900" b="1" spc="-10" dirty="0">
                <a:latin typeface="Arial"/>
                <a:cs typeface="Arial"/>
              </a:rPr>
              <a:t>ain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076" y="-27214"/>
            <a:ext cx="8376920" cy="1255395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7477" y="2038019"/>
            <a:ext cx="8536305" cy="321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200" b="1" u="heavy" spc="-2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xample</a:t>
            </a:r>
            <a:r>
              <a:rPr lang="en-US"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 8.7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3200" spc="5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on</a:t>
            </a:r>
            <a:r>
              <a:rPr sz="3200" spc="5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er</a:t>
            </a:r>
            <a:r>
              <a:rPr sz="3200" spc="2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he</a:t>
            </a:r>
            <a:r>
              <a:rPr sz="3200" spc="2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pr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g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am</a:t>
            </a:r>
            <a:r>
              <a:rPr sz="32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3200" spc="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he</a:t>
            </a:r>
            <a:r>
              <a:rPr sz="3200" spc="4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de</a:t>
            </a:r>
            <a:r>
              <a:rPr sz="3200" spc="-2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mi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na</a:t>
            </a:r>
            <a:r>
              <a:rPr sz="3200" spc="-2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on</a:t>
            </a:r>
            <a:r>
              <a:rPr sz="3200" spc="4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of</a:t>
            </a:r>
            <a:r>
              <a:rPr sz="3200" spc="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na</a:t>
            </a:r>
            <a:r>
              <a:rPr sz="3200" spc="-2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2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of</a:t>
            </a:r>
            <a:r>
              <a:rPr sz="3200" spc="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oo</a:t>
            </a:r>
            <a:r>
              <a:rPr sz="3200" spc="-2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3200" spc="5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of</a:t>
            </a:r>
            <a:r>
              <a:rPr sz="3200" spc="3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spc="3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qua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ra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c equa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on </a:t>
            </a:r>
            <a:r>
              <a:rPr sz="3200" spc="-27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s </a:t>
            </a:r>
            <a:r>
              <a:rPr sz="3200" spc="-27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ned </a:t>
            </a:r>
            <a:r>
              <a:rPr sz="3200" spc="-26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n </a:t>
            </a:r>
            <a:r>
              <a:rPr sz="3200" spc="-27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 </a:t>
            </a:r>
            <a:r>
              <a:rPr sz="3200" spc="-26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8</a:t>
            </a:r>
            <a:r>
              <a:rPr sz="3200" spc="-20" dirty="0">
                <a:solidFill>
                  <a:srgbClr val="650065"/>
                </a:solidFill>
                <a:latin typeface="Arial"/>
                <a:cs typeface="Arial"/>
              </a:rPr>
              <a:t>.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1. </a:t>
            </a:r>
            <a:r>
              <a:rPr sz="3200" spc="-28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den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y </a:t>
            </a:r>
            <a:r>
              <a:rPr sz="3200" spc="-27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 </a:t>
            </a:r>
            <a:r>
              <a:rPr sz="3200" spc="-27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equ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v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en</a:t>
            </a:r>
            <a:r>
              <a:rPr sz="3200" spc="5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e </a:t>
            </a:r>
            <a:r>
              <a:rPr sz="3200" spc="-27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s </a:t>
            </a:r>
            <a:r>
              <a:rPr sz="3200" spc="-24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t </a:t>
            </a:r>
            <a:r>
              <a:rPr sz="3200" spc="5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s 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r 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3200" spc="-2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put</a:t>
            </a:r>
            <a:r>
              <a:rPr sz="3200" spc="-1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nd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 i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np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3200" spc="-2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do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650065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69" y="0"/>
            <a:ext cx="8376920" cy="734046"/>
          </a:xfrm>
          <a:prstGeom prst="rect">
            <a:avLst/>
          </a:prstGeom>
        </p:spPr>
        <p:txBody>
          <a:bodyPr vert="horz" wrap="square" lIns="0" tIns="117347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38200"/>
            <a:ext cx="9220201" cy="4159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So</a:t>
            </a:r>
            <a:r>
              <a:rPr sz="2400" b="1" spc="-10" dirty="0">
                <a:solidFill>
                  <a:srgbClr val="FF3200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982980" marR="114935" indent="-943610">
              <a:lnSpc>
                <a:spcPts val="4020"/>
              </a:lnSpc>
              <a:spcBef>
                <a:spcPts val="245"/>
              </a:spcBef>
            </a:pPr>
            <a:r>
              <a:rPr sz="2400" dirty="0">
                <a:latin typeface="Arial"/>
                <a:cs typeface="Arial"/>
              </a:rPr>
              <a:t>Ou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put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1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equ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ws</a:t>
            </a:r>
            <a:r>
              <a:rPr sz="2400" dirty="0">
                <a:latin typeface="Arial"/>
                <a:cs typeface="Arial"/>
              </a:rPr>
              <a:t>: </a:t>
            </a:r>
            <a:endParaRPr lang="en-US" sz="2400" dirty="0" smtClean="0">
              <a:latin typeface="Arial"/>
              <a:cs typeface="Arial"/>
            </a:endParaRPr>
          </a:p>
          <a:p>
            <a:pPr marL="982663" marR="114935" indent="-3175">
              <a:lnSpc>
                <a:spcPts val="4020"/>
              </a:lnSpc>
              <a:spcBef>
                <a:spcPts val="245"/>
              </a:spcBef>
            </a:pPr>
            <a:r>
              <a:rPr sz="2400" dirty="0" smtClean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400" spc="-37" baseline="-21367" dirty="0" smtClean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{&lt;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&gt;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: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ot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qua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c eq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on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 i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2400" spc="-2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= 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98298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400" spc="-37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{&lt;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&gt;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: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eal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oo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s 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 (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2400" spc="-22" baseline="25641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-4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c)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&gt;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982980" marR="2578735">
              <a:lnSpc>
                <a:spcPct val="120000"/>
              </a:lnSpc>
            </a:pP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400" spc="-37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{&lt;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&gt;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:I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ag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ry</a:t>
            </a:r>
            <a:r>
              <a:rPr sz="2400" spc="-2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roo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s 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 (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2400" spc="-22" baseline="25641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-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4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c)&lt;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0} O</a:t>
            </a:r>
            <a:r>
              <a:rPr sz="2400" spc="-37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{&lt;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&gt;</a:t>
            </a:r>
            <a:r>
              <a:rPr sz="2400" spc="-20" dirty="0">
                <a:solidFill>
                  <a:srgbClr val="650065"/>
                </a:solidFill>
                <a:latin typeface="Arial"/>
                <a:cs typeface="Arial"/>
              </a:rPr>
              <a:t>: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qual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ro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s </a:t>
            </a:r>
            <a:r>
              <a:rPr sz="2400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2400" spc="-2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(b</a:t>
            </a:r>
            <a:r>
              <a:rPr sz="2400" spc="-22" baseline="25641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-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4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c)</a:t>
            </a:r>
            <a:r>
              <a:rPr sz="2400" spc="5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2400" spc="-15" dirty="0">
                <a:solidFill>
                  <a:srgbClr val="650065"/>
                </a:solidFill>
                <a:latin typeface="Arial"/>
                <a:cs typeface="Arial"/>
              </a:rPr>
              <a:t>0</a:t>
            </a:r>
            <a:r>
              <a:rPr sz="2400" spc="-10" dirty="0">
                <a:solidFill>
                  <a:srgbClr val="650065"/>
                </a:solidFill>
                <a:latin typeface="Arial"/>
                <a:cs typeface="Arial"/>
              </a:rPr>
              <a:t>}</a:t>
            </a:r>
            <a:r>
              <a:rPr sz="2400" dirty="0">
                <a:solidFill>
                  <a:srgbClr val="650065"/>
                </a:solidFill>
                <a:latin typeface="Arial"/>
                <a:cs typeface="Arial"/>
              </a:rPr>
              <a:t>`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85"/>
              </a:spcBef>
            </a:pP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abo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ho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n be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29686"/>
              </p:ext>
            </p:extLst>
          </p:nvPr>
        </p:nvGraphicFramePr>
        <p:xfrm>
          <a:off x="457200" y="4997287"/>
          <a:ext cx="9220201" cy="2260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3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893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69" y="-5012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25984"/>
            <a:ext cx="9296400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We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</a:t>
            </a:r>
            <a:r>
              <a:rPr sz="3600" spc="5" dirty="0">
                <a:latin typeface="Arial"/>
                <a:cs typeface="Arial"/>
              </a:rPr>
              <a:t>a</a:t>
            </a:r>
            <a:r>
              <a:rPr sz="3600" dirty="0">
                <a:latin typeface="Arial"/>
                <a:cs typeface="Arial"/>
              </a:rPr>
              <a:t>y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ha</a:t>
            </a:r>
            <a:r>
              <a:rPr sz="3600" spc="10" dirty="0">
                <a:latin typeface="Arial"/>
                <a:cs typeface="Arial"/>
              </a:rPr>
              <a:t>v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ano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-5" dirty="0">
                <a:latin typeface="Arial"/>
                <a:cs typeface="Arial"/>
              </a:rPr>
              <a:t>he</a:t>
            </a:r>
            <a:r>
              <a:rPr sz="3600" dirty="0">
                <a:latin typeface="Arial"/>
                <a:cs typeface="Arial"/>
              </a:rPr>
              <a:t>r s</a:t>
            </a:r>
            <a:r>
              <a:rPr sz="3600" spc="-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f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-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st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s </a:t>
            </a:r>
            <a:r>
              <a:rPr sz="3600" spc="-5" dirty="0">
                <a:latin typeface="Arial"/>
                <a:cs typeface="Arial"/>
              </a:rPr>
              <a:t>ba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d</a:t>
            </a:r>
            <a:r>
              <a:rPr sz="3600" spc="-5" dirty="0">
                <a:latin typeface="Arial"/>
                <a:cs typeface="Arial"/>
              </a:rPr>
              <a:t> o</a:t>
            </a:r>
            <a:r>
              <a:rPr sz="3600" dirty="0">
                <a:latin typeface="Arial"/>
                <a:cs typeface="Arial"/>
              </a:rPr>
              <a:t>n</a:t>
            </a:r>
            <a:r>
              <a:rPr sz="3600" spc="-5" dirty="0">
                <a:latin typeface="Arial"/>
                <a:cs typeface="Arial"/>
              </a:rPr>
              <a:t> in</a:t>
            </a:r>
            <a:r>
              <a:rPr sz="3600" spc="5" dirty="0">
                <a:latin typeface="Arial"/>
                <a:cs typeface="Arial"/>
              </a:rPr>
              <a:t>p</a:t>
            </a:r>
            <a:r>
              <a:rPr sz="3600" spc="-5" dirty="0">
                <a:latin typeface="Arial"/>
                <a:cs typeface="Arial"/>
              </a:rPr>
              <a:t>u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do</a:t>
            </a:r>
            <a:r>
              <a:rPr sz="3600" spc="10" dirty="0">
                <a:latin typeface="Arial"/>
                <a:cs typeface="Arial"/>
              </a:rPr>
              <a:t>m</a:t>
            </a:r>
            <a:r>
              <a:rPr sz="3600" spc="-5" dirty="0">
                <a:latin typeface="Arial"/>
                <a:cs typeface="Arial"/>
              </a:rPr>
              <a:t>ain</a:t>
            </a:r>
            <a:r>
              <a:rPr sz="3600" dirty="0">
                <a:latin typeface="Arial"/>
                <a:cs typeface="Arial"/>
              </a:rPr>
              <a:t>.</a:t>
            </a:r>
          </a:p>
          <a:p>
            <a:pPr marL="1031875" marR="3481704"/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600" spc="-15" baseline="-23148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= {a: a = 0} </a:t>
            </a:r>
            <a:endParaRPr lang="en-US" sz="3600" dirty="0">
              <a:solidFill>
                <a:srgbClr val="003265"/>
              </a:solidFill>
              <a:latin typeface="Arial"/>
              <a:cs typeface="Arial"/>
            </a:endParaRPr>
          </a:p>
          <a:p>
            <a:pPr marL="1031875" marR="3481704"/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600" spc="-15" baseline="-23148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= {a: a &lt; 0}</a:t>
            </a:r>
          </a:p>
          <a:p>
            <a:pPr marL="1031875" marR="3481704"/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600" spc="-15" baseline="-23148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36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{a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36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36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100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} </a:t>
            </a:r>
            <a:endParaRPr lang="en-US" sz="3600" dirty="0" smtClean="0">
              <a:solidFill>
                <a:srgbClr val="003265"/>
              </a:solidFill>
              <a:latin typeface="Arial"/>
              <a:cs typeface="Arial"/>
            </a:endParaRPr>
          </a:p>
          <a:p>
            <a:pPr marL="1031875" marR="3481704"/>
            <a:r>
              <a:rPr sz="3600" dirty="0" smtClean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600" spc="-15" baseline="-23148" dirty="0" smtClean="0">
                <a:solidFill>
                  <a:srgbClr val="650065"/>
                </a:solidFill>
                <a:latin typeface="Arial"/>
                <a:cs typeface="Arial"/>
              </a:rPr>
              <a:t>4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36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650065"/>
                </a:solidFill>
                <a:latin typeface="Arial"/>
                <a:cs typeface="Arial"/>
              </a:rPr>
              <a:t>{a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:</a:t>
            </a:r>
            <a:r>
              <a:rPr sz="36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36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&gt;</a:t>
            </a:r>
            <a:r>
              <a:rPr sz="36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650065"/>
                </a:solidFill>
                <a:latin typeface="Arial"/>
                <a:cs typeface="Arial"/>
              </a:rPr>
              <a:t>100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  <a:p>
            <a:pPr marL="1031875"/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600" spc="-15" baseline="-23148" dirty="0">
                <a:solidFill>
                  <a:srgbClr val="650065"/>
                </a:solidFill>
                <a:latin typeface="Arial"/>
                <a:cs typeface="Arial"/>
              </a:rPr>
              <a:t>5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36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650065"/>
                </a:solidFill>
                <a:latin typeface="Arial"/>
                <a:cs typeface="Arial"/>
              </a:rPr>
              <a:t>{b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:</a:t>
            </a:r>
            <a:r>
              <a:rPr sz="36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0</a:t>
            </a:r>
            <a:r>
              <a:rPr sz="3600" spc="-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650065"/>
                </a:solidFill>
                <a:latin typeface="Arial"/>
                <a:cs typeface="Arial"/>
              </a:rPr>
              <a:t>≤</a:t>
            </a:r>
            <a:r>
              <a:rPr sz="3600" spc="-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3600" spc="-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650065"/>
                </a:solidFill>
                <a:latin typeface="Arial"/>
                <a:cs typeface="Arial"/>
              </a:rPr>
              <a:t>≤</a:t>
            </a:r>
            <a:r>
              <a:rPr sz="36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650065"/>
                </a:solidFill>
                <a:latin typeface="Arial"/>
                <a:cs typeface="Arial"/>
              </a:rPr>
              <a:t>100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  <a:p>
            <a:pPr marL="1031875"/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3600" spc="-15" baseline="-23148" dirty="0">
                <a:solidFill>
                  <a:srgbClr val="650065"/>
                </a:solidFill>
                <a:latin typeface="Arial"/>
                <a:cs typeface="Arial"/>
              </a:rPr>
              <a:t>6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36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650065"/>
                </a:solidFill>
                <a:latin typeface="Arial"/>
                <a:cs typeface="Arial"/>
              </a:rPr>
              <a:t>{b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:</a:t>
            </a:r>
            <a:r>
              <a:rPr sz="36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3600" spc="-1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&lt;</a:t>
            </a:r>
            <a:r>
              <a:rPr sz="3600" spc="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650065"/>
                </a:solidFill>
                <a:latin typeface="Arial"/>
                <a:cs typeface="Arial"/>
              </a:rPr>
              <a:t>0</a:t>
            </a:r>
            <a:r>
              <a:rPr sz="3600" dirty="0">
                <a:solidFill>
                  <a:srgbClr val="650065"/>
                </a:solidFill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  <a:p>
            <a:pPr marL="1031875"/>
            <a:r>
              <a:rPr sz="3600" dirty="0">
                <a:latin typeface="Arial"/>
                <a:cs typeface="Arial"/>
              </a:rPr>
              <a:t>I</a:t>
            </a:r>
            <a:r>
              <a:rPr sz="3600" spc="-15" baseline="-23148" dirty="0">
                <a:latin typeface="Arial"/>
                <a:cs typeface="Arial"/>
              </a:rPr>
              <a:t>7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{b</a:t>
            </a:r>
            <a:r>
              <a:rPr sz="3600" dirty="0">
                <a:latin typeface="Arial"/>
                <a:cs typeface="Arial"/>
              </a:rPr>
              <a:t>: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&gt;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100</a:t>
            </a:r>
            <a:r>
              <a:rPr sz="3600" dirty="0">
                <a:latin typeface="Arial"/>
                <a:cs typeface="Arial"/>
              </a:rPr>
              <a:t>}</a:t>
            </a:r>
          </a:p>
          <a:p>
            <a:pPr marL="1031875" marR="3443604"/>
            <a:r>
              <a:rPr sz="3600" dirty="0">
                <a:latin typeface="Arial"/>
                <a:cs typeface="Arial"/>
              </a:rPr>
              <a:t>I</a:t>
            </a:r>
            <a:r>
              <a:rPr sz="3600" spc="-15" baseline="-23148" dirty="0">
                <a:latin typeface="Arial"/>
                <a:cs typeface="Arial"/>
              </a:rPr>
              <a:t>8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c: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0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≤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 </a:t>
            </a:r>
            <a:r>
              <a:rPr sz="3600" spc="-10" dirty="0">
                <a:latin typeface="Arial"/>
                <a:cs typeface="Arial"/>
              </a:rPr>
              <a:t>≤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100</a:t>
            </a:r>
            <a:r>
              <a:rPr sz="3600" dirty="0">
                <a:latin typeface="Arial"/>
                <a:cs typeface="Arial"/>
              </a:rPr>
              <a:t>} </a:t>
            </a:r>
            <a:endParaRPr lang="en-US" sz="3600" dirty="0" smtClean="0">
              <a:latin typeface="Arial"/>
              <a:cs typeface="Arial"/>
            </a:endParaRPr>
          </a:p>
          <a:p>
            <a:pPr marL="1031875" marR="3443604"/>
            <a:r>
              <a:rPr sz="3600" dirty="0" smtClean="0">
                <a:latin typeface="Arial"/>
                <a:cs typeface="Arial"/>
              </a:rPr>
              <a:t>I</a:t>
            </a:r>
            <a:r>
              <a:rPr sz="3600" spc="-15" baseline="-23148" dirty="0" smtClean="0">
                <a:latin typeface="Arial"/>
                <a:cs typeface="Arial"/>
              </a:rPr>
              <a:t>9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c: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 &lt;</a:t>
            </a:r>
            <a:r>
              <a:rPr sz="3600" spc="-5" dirty="0">
                <a:latin typeface="Arial"/>
                <a:cs typeface="Arial"/>
              </a:rPr>
              <a:t> 0</a:t>
            </a:r>
            <a:r>
              <a:rPr sz="3600" dirty="0">
                <a:latin typeface="Arial"/>
                <a:cs typeface="Arial"/>
              </a:rPr>
              <a:t>}</a:t>
            </a:r>
          </a:p>
          <a:p>
            <a:pPr marL="1031875"/>
            <a:r>
              <a:rPr sz="3600" dirty="0">
                <a:latin typeface="Arial"/>
                <a:cs typeface="Arial"/>
              </a:rPr>
              <a:t>I</a:t>
            </a:r>
            <a:r>
              <a:rPr sz="3600" spc="-15" baseline="-23148" dirty="0">
                <a:latin typeface="Arial"/>
                <a:cs typeface="Arial"/>
              </a:rPr>
              <a:t>1</a:t>
            </a:r>
            <a:r>
              <a:rPr sz="3600" baseline="-23148" dirty="0">
                <a:latin typeface="Arial"/>
                <a:cs typeface="Arial"/>
              </a:rPr>
              <a:t>0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" dirty="0">
                <a:latin typeface="Arial"/>
                <a:cs typeface="Arial"/>
              </a:rPr>
              <a:t>{</a:t>
            </a:r>
            <a:r>
              <a:rPr sz="3600" spc="-15" dirty="0">
                <a:latin typeface="Arial"/>
                <a:cs typeface="Arial"/>
              </a:rPr>
              <a:t>c</a:t>
            </a:r>
            <a:r>
              <a:rPr sz="3600" dirty="0">
                <a:latin typeface="Arial"/>
                <a:cs typeface="Arial"/>
              </a:rPr>
              <a:t>: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&gt;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100</a:t>
            </a:r>
            <a:r>
              <a:rPr sz="36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6623" y="25095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4386643"/>
            <a:ext cx="922020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</a:pP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8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edu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dan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8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s.</a:t>
            </a:r>
            <a:r>
              <a:rPr sz="28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If </a:t>
            </a:r>
            <a:r>
              <a:rPr sz="2800" spc="-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-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hoo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se </a:t>
            </a:r>
            <a:r>
              <a:rPr sz="2800" spc="-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spc="2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lu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800" spc="-2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 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spc="2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spc="2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spc="2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ve</a:t>
            </a:r>
            <a:r>
              <a:rPr sz="2800" spc="2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edu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dan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2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800" spc="2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s.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endParaRPr lang="en-US" sz="2800" spc="235" dirty="0" smtClean="0">
              <a:solidFill>
                <a:srgbClr val="003265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100299"/>
              </a:lnSpc>
            </a:pPr>
            <a:r>
              <a:rPr sz="2800" spc="-5" dirty="0" smtClean="0">
                <a:solidFill>
                  <a:srgbClr val="003265"/>
                </a:solidFill>
                <a:latin typeface="Arial"/>
                <a:cs typeface="Arial"/>
              </a:rPr>
              <a:t>Hen</a:t>
            </a:r>
            <a:r>
              <a:rPr sz="2800" dirty="0" smtClean="0">
                <a:solidFill>
                  <a:srgbClr val="003265"/>
                </a:solidFill>
                <a:latin typeface="Arial"/>
                <a:cs typeface="Arial"/>
              </a:rPr>
              <a:t>ce</a:t>
            </a:r>
            <a:r>
              <a:rPr sz="2800" spc="225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800" spc="2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z="2800" spc="2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800" spc="2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re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10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+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 t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hi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oble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m.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02788"/>
              </p:ext>
            </p:extLst>
          </p:nvPr>
        </p:nvGraphicFramePr>
        <p:xfrm>
          <a:off x="457200" y="699090"/>
          <a:ext cx="9220200" cy="3424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5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3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3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3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2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23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323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462" y="65314"/>
            <a:ext cx="8376920" cy="1255395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7477" y="1980107"/>
            <a:ext cx="8644890" cy="269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spc="-20" dirty="0" smtClean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xample</a:t>
            </a:r>
            <a:r>
              <a:rPr lang="en-US" sz="3200" b="1" u="heavy" spc="-15" dirty="0" smtClean="0">
                <a:solidFill>
                  <a:srgbClr val="0000FF"/>
                </a:solidFill>
                <a:latin typeface="Arial"/>
                <a:cs typeface="Arial"/>
              </a:rPr>
              <a:t> 8.8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805"/>
              </a:spcBef>
            </a:pP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pr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mi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ous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as 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ned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3200" spc="-2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3.</a:t>
            </a:r>
            <a:r>
              <a:rPr sz="32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den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t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qu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 smtClean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sz="3200" spc="-10" dirty="0" smtClean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3200" spc="-15" dirty="0" smtClean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3200" dirty="0" smtClean="0">
                <a:solidFill>
                  <a:srgbClr val="003265"/>
                </a:solidFill>
                <a:latin typeface="Arial"/>
                <a:cs typeface="Arial"/>
              </a:rPr>
              <a:t>ut</a:t>
            </a:r>
            <a:r>
              <a:rPr lang="en-US" sz="3200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 smtClean="0">
                <a:solidFill>
                  <a:srgbClr val="003265"/>
                </a:solidFill>
                <a:latin typeface="Arial"/>
                <a:cs typeface="Arial"/>
              </a:rPr>
              <a:t>&amp;</a:t>
            </a:r>
            <a:r>
              <a:rPr sz="3200" spc="-10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nput</a:t>
            </a:r>
            <a:r>
              <a:rPr sz="32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do</a:t>
            </a:r>
            <a:r>
              <a:rPr sz="3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32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3" y="9093"/>
            <a:ext cx="8376920" cy="1255395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09835"/>
            <a:ext cx="9220200" cy="2243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ct val="100000"/>
              </a:lnSpc>
            </a:pPr>
            <a:r>
              <a:rPr sz="2600" b="1" spc="-20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r>
              <a:rPr sz="2600" b="1" spc="-10" dirty="0">
                <a:solidFill>
                  <a:srgbClr val="FF3200"/>
                </a:solidFill>
                <a:latin typeface="Arial"/>
                <a:cs typeface="Arial"/>
              </a:rPr>
              <a:t>olut</a:t>
            </a:r>
            <a:r>
              <a:rPr sz="2600" b="1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600" b="1" spc="-15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2600" dirty="0">
              <a:latin typeface="Arial"/>
              <a:cs typeface="Arial"/>
            </a:endParaRPr>
          </a:p>
          <a:p>
            <a:pPr marL="12700" marR="1341120">
              <a:lnSpc>
                <a:spcPct val="165500"/>
              </a:lnSpc>
              <a:spcBef>
                <a:spcPts val="245"/>
              </a:spcBef>
            </a:pPr>
            <a:r>
              <a:rPr sz="2600" dirty="0">
                <a:latin typeface="Arial"/>
                <a:cs typeface="Arial"/>
              </a:rPr>
              <a:t>Ou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put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</a:t>
            </a:r>
            <a:r>
              <a:rPr sz="2600" spc="-1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equ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re: </a:t>
            </a:r>
            <a:endParaRPr lang="en-US" sz="2600" dirty="0" smtClean="0">
              <a:latin typeface="Arial"/>
              <a:cs typeface="Arial"/>
            </a:endParaRPr>
          </a:p>
          <a:p>
            <a:pPr marL="12700" marR="1341120">
              <a:lnSpc>
                <a:spcPct val="165500"/>
              </a:lnSpc>
              <a:spcBef>
                <a:spcPts val="245"/>
              </a:spcBef>
            </a:pPr>
            <a:r>
              <a:rPr sz="2600" dirty="0" smtClean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600" spc="-37" baseline="-21367" dirty="0" smtClean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600" spc="5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{&lt;</a:t>
            </a:r>
            <a:r>
              <a:rPr sz="2600" spc="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&gt;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ous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26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are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npu</a:t>
            </a:r>
            <a:r>
              <a:rPr sz="26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600" spc="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}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600" spc="-37" baseline="-21367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600" spc="5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{&lt;</a:t>
            </a:r>
            <a:r>
              <a:rPr sz="2600" spc="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z="2600" spc="-2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&gt;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da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6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any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nput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sz="2600" spc="-1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z="2600" spc="-2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6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600" spc="-10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z="2600" dirty="0">
                <a:solidFill>
                  <a:srgbClr val="003265"/>
                </a:solidFill>
                <a:latin typeface="Arial"/>
                <a:cs typeface="Arial"/>
              </a:rPr>
              <a:t>d}</a:t>
            </a:r>
            <a:endParaRPr sz="26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55008"/>
              </p:ext>
            </p:extLst>
          </p:nvPr>
        </p:nvGraphicFramePr>
        <p:xfrm>
          <a:off x="457200" y="3733800"/>
          <a:ext cx="9220200" cy="1890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949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cas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M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D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Y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4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b="1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output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7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49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322" y="16329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782" y="885425"/>
            <a:ext cx="9358818" cy="6401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We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ano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he</a:t>
            </a:r>
            <a:r>
              <a:rPr sz="2800" dirty="0">
                <a:latin typeface="Arial"/>
                <a:cs typeface="Arial"/>
              </a:rPr>
              <a:t>r 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w</a:t>
            </a:r>
            <a:r>
              <a:rPr sz="2800" spc="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 a</a:t>
            </a:r>
            <a:r>
              <a:rPr sz="2800" dirty="0">
                <a:latin typeface="Arial"/>
                <a:cs typeface="Arial"/>
              </a:rPr>
              <a:t>re</a:t>
            </a:r>
            <a:r>
              <a:rPr sz="2800" spc="-5" dirty="0">
                <a:latin typeface="Arial"/>
                <a:cs typeface="Arial"/>
              </a:rPr>
              <a:t> ba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 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inpu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in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031875" marR="4142104">
              <a:lnSpc>
                <a:spcPct val="131500"/>
              </a:lnSpc>
            </a:pPr>
            <a:r>
              <a:rPr sz="2800" dirty="0">
                <a:latin typeface="Arial"/>
                <a:cs typeface="Arial"/>
              </a:rPr>
              <a:t>I</a:t>
            </a:r>
            <a:r>
              <a:rPr sz="2800" spc="-15" baseline="-23148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≤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 </a:t>
            </a:r>
            <a:r>
              <a:rPr sz="2800" spc="-10" dirty="0">
                <a:latin typeface="Arial"/>
                <a:cs typeface="Arial"/>
              </a:rPr>
              <a:t>≤</a:t>
            </a:r>
            <a:r>
              <a:rPr sz="2800" spc="-5" dirty="0">
                <a:latin typeface="Arial"/>
                <a:cs typeface="Arial"/>
              </a:rPr>
              <a:t> 12</a:t>
            </a:r>
            <a:r>
              <a:rPr sz="2800" dirty="0">
                <a:latin typeface="Arial"/>
                <a:cs typeface="Arial"/>
              </a:rPr>
              <a:t>} I</a:t>
            </a:r>
            <a:r>
              <a:rPr sz="2800" spc="-15" baseline="-23148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 &lt;</a:t>
            </a:r>
            <a:r>
              <a:rPr sz="2800" spc="-5" dirty="0">
                <a:latin typeface="Arial"/>
                <a:cs typeface="Arial"/>
              </a:rPr>
              <a:t> 1</a:t>
            </a:r>
            <a:r>
              <a:rPr sz="2800" dirty="0">
                <a:latin typeface="Arial"/>
                <a:cs typeface="Arial"/>
              </a:rPr>
              <a:t>} I</a:t>
            </a:r>
            <a:r>
              <a:rPr sz="2800" spc="-15" baseline="-23148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 &gt;</a:t>
            </a:r>
            <a:r>
              <a:rPr sz="2800" spc="-5" dirty="0">
                <a:latin typeface="Arial"/>
                <a:cs typeface="Arial"/>
              </a:rPr>
              <a:t> 12</a:t>
            </a:r>
            <a:r>
              <a:rPr sz="2800" dirty="0">
                <a:latin typeface="Arial"/>
                <a:cs typeface="Arial"/>
              </a:rPr>
              <a:t>} I</a:t>
            </a:r>
            <a:r>
              <a:rPr sz="2800" spc="-15" baseline="-23148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{d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≤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 </a:t>
            </a:r>
            <a:r>
              <a:rPr sz="2800" spc="-10" dirty="0">
                <a:latin typeface="Arial"/>
                <a:cs typeface="Arial"/>
              </a:rPr>
              <a:t>≤</a:t>
            </a:r>
            <a:r>
              <a:rPr sz="2800" spc="-5" dirty="0">
                <a:latin typeface="Arial"/>
                <a:cs typeface="Arial"/>
              </a:rPr>
              <a:t> 31</a:t>
            </a:r>
            <a:r>
              <a:rPr sz="2800" dirty="0">
                <a:latin typeface="Arial"/>
                <a:cs typeface="Arial"/>
              </a:rPr>
              <a:t>}</a:t>
            </a:r>
          </a:p>
          <a:p>
            <a:pPr marL="1031875" marR="4805045">
              <a:lnSpc>
                <a:spcPct val="134400"/>
              </a:lnSpc>
              <a:spcBef>
                <a:spcPts val="265"/>
              </a:spcBef>
            </a:pP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-15" baseline="-23148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{d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2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D &lt;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} I</a:t>
            </a:r>
            <a:r>
              <a:rPr sz="2800" spc="-15" baseline="-23148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{d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800" spc="-2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D &gt;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31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1031875" marR="3736340">
              <a:lnSpc>
                <a:spcPct val="130000"/>
              </a:lnSpc>
            </a:pP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-15" baseline="-23148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{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r: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19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Y </a:t>
            </a:r>
            <a:r>
              <a:rPr sz="2800" spc="-1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 2025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} I</a:t>
            </a:r>
            <a:r>
              <a:rPr sz="2800" spc="-15" baseline="-23148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{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r: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Y &lt;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1900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1031875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800" spc="-15" baseline="-23148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{</a:t>
            </a:r>
            <a:r>
              <a:rPr sz="2800" spc="-1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r: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Y &gt;</a:t>
            </a:r>
            <a:r>
              <a:rPr sz="28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Arial"/>
                <a:cs typeface="Arial"/>
              </a:rPr>
              <a:t>2025</a:t>
            </a:r>
            <a:r>
              <a:rPr sz="2800" dirty="0">
                <a:solidFill>
                  <a:srgbClr val="003265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6623" y="0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222" y="571500"/>
            <a:ext cx="67957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npu</a:t>
            </a:r>
            <a:r>
              <a:rPr sz="2400" dirty="0">
                <a:latin typeface="Arial"/>
                <a:cs typeface="Arial"/>
              </a:rPr>
              <a:t>ts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76059"/>
              </p:ext>
            </p:extLst>
          </p:nvPr>
        </p:nvGraphicFramePr>
        <p:xfrm>
          <a:off x="304800" y="978933"/>
          <a:ext cx="9525000" cy="660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1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9299"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M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D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Y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</a:pPr>
                      <a:r>
                        <a:rPr sz="24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tp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ut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656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675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7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523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656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166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656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656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656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166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922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r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9656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lid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r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193" y="587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625894"/>
            <a:ext cx="9296400" cy="6689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4225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477" y="2009063"/>
            <a:ext cx="8675116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u="heavy" spc="-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b="1" u="heavy" spc="-15" dirty="0">
                <a:solidFill>
                  <a:srgbClr val="0000FF"/>
                </a:solidFill>
                <a:latin typeface="Arial"/>
                <a:cs typeface="Arial"/>
              </a:rPr>
              <a:t>xample – 8.9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188720" algn="l"/>
                <a:tab pos="1696085" algn="l"/>
                <a:tab pos="2688590" algn="l"/>
                <a:tab pos="3763010" algn="l"/>
                <a:tab pos="4922520" algn="l"/>
                <a:tab pos="5277485" algn="l"/>
                <a:tab pos="5576570" algn="l"/>
              </a:tabLst>
            </a:pP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er	</a:t>
            </a:r>
            <a:r>
              <a:rPr sz="3200" spc="-2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he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sz="3200" spc="-10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r</a:t>
            </a:r>
            <a:r>
              <a:rPr sz="3200" spc="-5" dirty="0" smtClean="0">
                <a:latin typeface="Arial"/>
                <a:cs typeface="Arial"/>
              </a:rPr>
              <a:t>i</a:t>
            </a:r>
            <a:r>
              <a:rPr sz="3200" dirty="0" smtClean="0">
                <a:latin typeface="Arial"/>
                <a:cs typeface="Arial"/>
              </a:rPr>
              <a:t>ang</a:t>
            </a:r>
            <a:r>
              <a:rPr sz="3200" spc="-5" dirty="0" smtClean="0">
                <a:latin typeface="Arial"/>
                <a:cs typeface="Arial"/>
              </a:rPr>
              <a:t>l</a:t>
            </a:r>
            <a:r>
              <a:rPr sz="3200" dirty="0" smtClean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em	</a:t>
            </a:r>
            <a:r>
              <a:rPr sz="3200" spc="5" dirty="0" smtClean="0">
                <a:latin typeface="Arial"/>
                <a:cs typeface="Arial"/>
              </a:rPr>
              <a:t>s</a:t>
            </a:r>
            <a:r>
              <a:rPr sz="3200" spc="-15" dirty="0" smtClean="0">
                <a:latin typeface="Arial"/>
                <a:cs typeface="Arial"/>
              </a:rPr>
              <a:t>p</a:t>
            </a:r>
            <a:r>
              <a:rPr sz="3200" dirty="0" smtClean="0">
                <a:latin typeface="Arial"/>
                <a:cs typeface="Arial"/>
              </a:rPr>
              <a:t>e</a:t>
            </a:r>
            <a:r>
              <a:rPr sz="3200" spc="5" dirty="0" smtClean="0">
                <a:latin typeface="Arial"/>
                <a:cs typeface="Arial"/>
              </a:rPr>
              <a:t>c</a:t>
            </a:r>
            <a:r>
              <a:rPr sz="3200" spc="-5" dirty="0" smtClean="0">
                <a:latin typeface="Arial"/>
                <a:cs typeface="Arial"/>
              </a:rPr>
              <a:t>i</a:t>
            </a:r>
            <a:r>
              <a:rPr sz="3200" spc="-10" dirty="0" smtClean="0">
                <a:latin typeface="Arial"/>
                <a:cs typeface="Arial"/>
              </a:rPr>
              <a:t>f</a:t>
            </a:r>
            <a:r>
              <a:rPr sz="3200" spc="-15" dirty="0" smtClean="0">
                <a:latin typeface="Arial"/>
                <a:cs typeface="Arial"/>
              </a:rPr>
              <a:t>i</a:t>
            </a:r>
            <a:r>
              <a:rPr sz="3200" dirty="0" smtClean="0">
                <a:latin typeface="Arial"/>
                <a:cs typeface="Arial"/>
              </a:rPr>
              <a:t>ed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i</a:t>
            </a:r>
            <a:r>
              <a:rPr sz="3200" dirty="0" smtClean="0">
                <a:latin typeface="Arial"/>
                <a:cs typeface="Arial"/>
              </a:rPr>
              <a:t>n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sz="3200" dirty="0" smtClean="0">
                <a:latin typeface="Arial"/>
                <a:cs typeface="Arial"/>
              </a:rPr>
              <a:t>e</a:t>
            </a:r>
            <a:r>
              <a:rPr sz="3200" spc="-10" dirty="0" smtClean="0">
                <a:latin typeface="Arial"/>
                <a:cs typeface="Arial"/>
              </a:rPr>
              <a:t>x</a:t>
            </a:r>
            <a:r>
              <a:rPr sz="3200" spc="-15" dirty="0" smtClean="0">
                <a:latin typeface="Arial"/>
                <a:cs typeface="Arial"/>
              </a:rPr>
              <a:t>a</a:t>
            </a:r>
            <a:r>
              <a:rPr sz="3200" spc="-5" dirty="0" smtClean="0">
                <a:latin typeface="Arial"/>
                <a:cs typeface="Arial"/>
              </a:rPr>
              <a:t>m</a:t>
            </a:r>
            <a:r>
              <a:rPr sz="3200" dirty="0" smtClean="0">
                <a:latin typeface="Arial"/>
                <a:cs typeface="Arial"/>
              </a:rPr>
              <a:t>p</a:t>
            </a:r>
            <a:r>
              <a:rPr sz="3200" spc="-5" dirty="0" smtClean="0">
                <a:latin typeface="Arial"/>
                <a:cs typeface="Arial"/>
              </a:rPr>
              <a:t>l</a:t>
            </a:r>
            <a:r>
              <a:rPr sz="3200" dirty="0" smtClean="0">
                <a:latin typeface="Arial"/>
                <a:cs typeface="Arial"/>
              </a:rPr>
              <a:t>e</a:t>
            </a:r>
            <a:r>
              <a:rPr lang="en-US" sz="3200" dirty="0" smtClean="0">
                <a:latin typeface="Arial"/>
                <a:cs typeface="Arial"/>
              </a:rPr>
              <a:t> 8.3. Identify the </a:t>
            </a:r>
            <a:r>
              <a:rPr sz="3200" dirty="0" smtClean="0">
                <a:latin typeface="Arial"/>
                <a:cs typeface="Arial"/>
              </a:rPr>
              <a:t>equ</a:t>
            </a:r>
            <a:r>
              <a:rPr sz="3200" spc="-5" dirty="0" smtClean="0">
                <a:latin typeface="Arial"/>
                <a:cs typeface="Arial"/>
              </a:rPr>
              <a:t>i</a:t>
            </a:r>
            <a:r>
              <a:rPr sz="3200" spc="-10" dirty="0" smtClean="0">
                <a:latin typeface="Arial"/>
                <a:cs typeface="Arial"/>
              </a:rPr>
              <a:t>v</a:t>
            </a:r>
            <a:r>
              <a:rPr sz="3200" dirty="0" smtClean="0">
                <a:latin typeface="Arial"/>
                <a:cs typeface="Arial"/>
              </a:rPr>
              <a:t>a</a:t>
            </a:r>
            <a:r>
              <a:rPr sz="3200" spc="-5" dirty="0" smtClean="0">
                <a:latin typeface="Arial"/>
                <a:cs typeface="Arial"/>
              </a:rPr>
              <a:t>l</a:t>
            </a:r>
            <a:r>
              <a:rPr sz="3200" dirty="0" smtClean="0">
                <a:latin typeface="Arial"/>
                <a:cs typeface="Arial"/>
              </a:rPr>
              <a:t>en</a:t>
            </a:r>
            <a:r>
              <a:rPr sz="3200" spc="5" dirty="0" smtClean="0">
                <a:latin typeface="Arial"/>
                <a:cs typeface="Arial"/>
              </a:rPr>
              <a:t>c</a:t>
            </a:r>
            <a:r>
              <a:rPr sz="3200" dirty="0" smtClean="0">
                <a:latin typeface="Arial"/>
                <a:cs typeface="Arial"/>
              </a:rPr>
              <a:t>e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c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ut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nd</a:t>
            </a:r>
            <a:r>
              <a:rPr sz="3200" spc="-5" dirty="0">
                <a:latin typeface="Arial"/>
                <a:cs typeface="Arial"/>
              </a:rPr>
              <a:t> i</a:t>
            </a:r>
            <a:r>
              <a:rPr sz="3200" dirty="0">
                <a:latin typeface="Arial"/>
                <a:cs typeface="Arial"/>
              </a:rPr>
              <a:t>nput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om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0298" y="-50361"/>
            <a:ext cx="8376920" cy="1255395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</a:p>
        </p:txBody>
      </p:sp>
      <p:sp>
        <p:nvSpPr>
          <p:cNvPr id="6" name="object 6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054621"/>
            <a:ext cx="90678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20" dirty="0">
                <a:solidFill>
                  <a:srgbClr val="FF3200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F3200"/>
                </a:solidFill>
                <a:latin typeface="Arial"/>
                <a:cs typeface="Arial"/>
              </a:rPr>
              <a:t>olut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FF3200"/>
                </a:solidFill>
                <a:latin typeface="Arial"/>
                <a:cs typeface="Arial"/>
              </a:rPr>
              <a:t>on</a:t>
            </a:r>
            <a:endParaRPr sz="2400" dirty="0">
              <a:latin typeface="Arial"/>
              <a:cs typeface="Arial"/>
            </a:endParaRPr>
          </a:p>
          <a:p>
            <a:pPr marL="40005"/>
            <a:r>
              <a:rPr sz="2400" dirty="0">
                <a:latin typeface="Arial"/>
                <a:cs typeface="Arial"/>
              </a:rPr>
              <a:t>Ou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put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1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equ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 marL="40005" marR="5080"/>
            <a:r>
              <a:rPr sz="2400" dirty="0">
                <a:latin typeface="Arial"/>
                <a:cs typeface="Arial"/>
              </a:rPr>
              <a:t>O</a:t>
            </a:r>
            <a:r>
              <a:rPr sz="2400" spc="-37" baseline="-21367" dirty="0">
                <a:latin typeface="Arial"/>
                <a:cs typeface="Arial"/>
              </a:rPr>
              <a:t>1</a:t>
            </a:r>
            <a:r>
              <a:rPr sz="2400" spc="5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{&lt;</a:t>
            </a:r>
            <a:r>
              <a:rPr sz="2400" i="1" spc="5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y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-10" dirty="0">
                <a:latin typeface="Arial"/>
                <a:cs typeface="Arial"/>
              </a:rPr>
              <a:t>z</a:t>
            </a:r>
            <a:r>
              <a:rPr sz="2400" spc="5" dirty="0">
                <a:latin typeface="Arial"/>
                <a:cs typeface="Arial"/>
              </a:rPr>
              <a:t>&gt;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qu</a:t>
            </a:r>
            <a:r>
              <a:rPr sz="2400" spc="-5" dirty="0">
                <a:latin typeface="Arial"/>
                <a:cs typeface="Arial"/>
              </a:rPr>
              <a:t>il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eral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ang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spc="5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y</a:t>
            </a:r>
            <a:r>
              <a:rPr sz="2400" i="1" spc="-10" dirty="0">
                <a:latin typeface="Arial"/>
                <a:cs typeface="Arial"/>
              </a:rPr>
              <a:t>,z</a:t>
            </a:r>
            <a:r>
              <a:rPr sz="2400" dirty="0">
                <a:latin typeface="Arial"/>
                <a:cs typeface="Arial"/>
              </a:rPr>
              <a:t>} </a:t>
            </a:r>
            <a:endParaRPr lang="en-US" sz="2400" dirty="0" smtClean="0">
              <a:latin typeface="Arial"/>
              <a:cs typeface="Arial"/>
            </a:endParaRPr>
          </a:p>
          <a:p>
            <a:pPr marL="40005" marR="5080"/>
            <a:r>
              <a:rPr sz="2400" dirty="0" smtClean="0">
                <a:latin typeface="Arial"/>
                <a:cs typeface="Arial"/>
              </a:rPr>
              <a:t>O</a:t>
            </a:r>
            <a:r>
              <a:rPr sz="2400" spc="-37" baseline="-21367" dirty="0" smtClean="0">
                <a:latin typeface="Arial"/>
                <a:cs typeface="Arial"/>
              </a:rPr>
              <a:t>1</a:t>
            </a:r>
            <a:r>
              <a:rPr sz="2400" spc="5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{&lt;</a:t>
            </a:r>
            <a:r>
              <a:rPr sz="2400" i="1" spc="5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y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-10" dirty="0">
                <a:latin typeface="Arial"/>
                <a:cs typeface="Arial"/>
              </a:rPr>
              <a:t>z</a:t>
            </a:r>
            <a:r>
              <a:rPr sz="2400" spc="5" dirty="0">
                <a:latin typeface="Arial"/>
                <a:cs typeface="Arial"/>
              </a:rPr>
              <a:t>&gt;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 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spc="5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y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} </a:t>
            </a:r>
            <a:endParaRPr lang="en-US" sz="2400" dirty="0" smtClean="0">
              <a:latin typeface="Arial"/>
              <a:cs typeface="Arial"/>
            </a:endParaRPr>
          </a:p>
          <a:p>
            <a:pPr marL="40005" marR="5080"/>
            <a:r>
              <a:rPr sz="2400" dirty="0" smtClean="0">
                <a:latin typeface="Arial"/>
                <a:cs typeface="Arial"/>
              </a:rPr>
              <a:t>O</a:t>
            </a:r>
            <a:r>
              <a:rPr sz="2400" spc="-37" baseline="-21367" dirty="0" smtClean="0">
                <a:latin typeface="Arial"/>
                <a:cs typeface="Arial"/>
              </a:rPr>
              <a:t>1</a:t>
            </a:r>
            <a:r>
              <a:rPr sz="2400" spc="5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{&lt;</a:t>
            </a:r>
            <a:r>
              <a:rPr sz="2400" i="1" spc="5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y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-10" dirty="0">
                <a:latin typeface="Arial"/>
                <a:cs typeface="Arial"/>
              </a:rPr>
              <a:t>z</a:t>
            </a:r>
            <a:r>
              <a:rPr sz="2400" spc="5" dirty="0">
                <a:latin typeface="Arial"/>
                <a:cs typeface="Arial"/>
              </a:rPr>
              <a:t>&gt;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ene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spc="5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y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} </a:t>
            </a:r>
            <a:endParaRPr lang="en-US" sz="2400" dirty="0" smtClean="0">
              <a:latin typeface="Arial"/>
              <a:cs typeface="Arial"/>
            </a:endParaRPr>
          </a:p>
          <a:p>
            <a:pPr marL="40005" marR="5080"/>
            <a:r>
              <a:rPr sz="2400" dirty="0" smtClean="0">
                <a:latin typeface="Arial"/>
                <a:cs typeface="Arial"/>
              </a:rPr>
              <a:t>O</a:t>
            </a:r>
            <a:r>
              <a:rPr sz="2400" spc="-37" baseline="-21367" dirty="0" smtClean="0">
                <a:latin typeface="Arial"/>
                <a:cs typeface="Arial"/>
              </a:rPr>
              <a:t>1</a:t>
            </a:r>
            <a:r>
              <a:rPr sz="2400" spc="5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{&lt;</a:t>
            </a:r>
            <a:r>
              <a:rPr sz="2400" i="1" spc="5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y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-10" dirty="0">
                <a:latin typeface="Arial"/>
                <a:cs typeface="Arial"/>
              </a:rPr>
              <a:t>z</a:t>
            </a:r>
            <a:r>
              <a:rPr sz="2400" spc="5" dirty="0">
                <a:latin typeface="Arial"/>
                <a:cs typeface="Arial"/>
              </a:rPr>
              <a:t>&gt;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spc="5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y</a:t>
            </a:r>
            <a:r>
              <a:rPr sz="2400" i="1" spc="-20" dirty="0">
                <a:latin typeface="Arial"/>
                <a:cs typeface="Arial"/>
              </a:rPr>
              <a:t>,</a:t>
            </a:r>
            <a:r>
              <a:rPr sz="2400" i="1" spc="5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}</a:t>
            </a:r>
          </a:p>
          <a:p>
            <a:endParaRPr sz="2400" dirty="0">
              <a:latin typeface="Times New Roman"/>
              <a:cs typeface="Times New Roman"/>
            </a:endParaRPr>
          </a:p>
          <a:p>
            <a:pPr marL="12700"/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re: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3969" y="0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11634"/>
              </p:ext>
            </p:extLst>
          </p:nvPr>
        </p:nvGraphicFramePr>
        <p:xfrm>
          <a:off x="533400" y="4232901"/>
          <a:ext cx="9143999" cy="247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058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x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y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i="1" dirty="0">
                          <a:latin typeface="Arial"/>
                          <a:cs typeface="Arial"/>
                        </a:rPr>
                        <a:t>z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</a:pPr>
                      <a:r>
                        <a:rPr sz="24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="1" i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i="1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58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68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58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 marR="19050" algn="l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Scalene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58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69" y="0"/>
            <a:ext cx="8376920" cy="1255395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1" y="1752600"/>
            <a:ext cx="9067800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 indent="-1066800">
              <a:lnSpc>
                <a:spcPct val="100000"/>
              </a:lnSpc>
            </a:pP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npu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36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do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3600" spc="5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323299"/>
                </a:solidFill>
                <a:latin typeface="Arial"/>
                <a:cs typeface="Arial"/>
              </a:rPr>
              <a:t>b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la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3600" spc="10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s </a:t>
            </a:r>
            <a:r>
              <a:rPr sz="3600" spc="5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z="3600" spc="-5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3600" dirty="0">
                <a:solidFill>
                  <a:srgbClr val="323299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079500" marR="798195"/>
            <a:r>
              <a:rPr sz="3600" dirty="0">
                <a:latin typeface="Arial"/>
                <a:cs typeface="Arial"/>
              </a:rPr>
              <a:t>I</a:t>
            </a:r>
            <a:r>
              <a:rPr sz="3600" spc="-15" baseline="-23148" dirty="0">
                <a:latin typeface="Arial"/>
                <a:cs typeface="Arial"/>
              </a:rPr>
              <a:t>1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" dirty="0">
                <a:latin typeface="Arial"/>
                <a:cs typeface="Arial"/>
              </a:rPr>
              <a:t>{</a:t>
            </a:r>
            <a:r>
              <a:rPr sz="3600" spc="-15" dirty="0">
                <a:latin typeface="Arial"/>
                <a:cs typeface="Arial"/>
              </a:rPr>
              <a:t>x</a:t>
            </a:r>
            <a:r>
              <a:rPr sz="3600" dirty="0">
                <a:latin typeface="Arial"/>
                <a:cs typeface="Arial"/>
              </a:rPr>
              <a:t>: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x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&lt;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1</a:t>
            </a:r>
            <a:r>
              <a:rPr sz="3600" dirty="0">
                <a:latin typeface="Arial"/>
                <a:cs typeface="Arial"/>
              </a:rPr>
              <a:t>} </a:t>
            </a:r>
            <a:endParaRPr lang="en-US" sz="3600" dirty="0" smtClean="0">
              <a:latin typeface="Arial"/>
              <a:cs typeface="Arial"/>
            </a:endParaRPr>
          </a:p>
          <a:p>
            <a:pPr marL="1079500" marR="798195"/>
            <a:r>
              <a:rPr sz="3600" dirty="0" smtClean="0">
                <a:latin typeface="Arial"/>
                <a:cs typeface="Arial"/>
              </a:rPr>
              <a:t>I</a:t>
            </a:r>
            <a:r>
              <a:rPr sz="3600" spc="-15" baseline="-23148" dirty="0" smtClean="0">
                <a:latin typeface="Arial"/>
                <a:cs typeface="Arial"/>
              </a:rPr>
              <a:t>2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" dirty="0">
                <a:latin typeface="Arial"/>
                <a:cs typeface="Arial"/>
              </a:rPr>
              <a:t>{</a:t>
            </a:r>
            <a:r>
              <a:rPr sz="3600" spc="-15" dirty="0">
                <a:latin typeface="Arial"/>
                <a:cs typeface="Arial"/>
              </a:rPr>
              <a:t>x</a:t>
            </a:r>
            <a:r>
              <a:rPr sz="3600" dirty="0">
                <a:latin typeface="Arial"/>
                <a:cs typeface="Arial"/>
              </a:rPr>
              <a:t>: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x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&gt;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100</a:t>
            </a:r>
            <a:r>
              <a:rPr sz="3600" dirty="0">
                <a:latin typeface="Arial"/>
                <a:cs typeface="Arial"/>
              </a:rPr>
              <a:t>}</a:t>
            </a:r>
          </a:p>
          <a:p>
            <a:pPr marL="1079500" marR="426084"/>
            <a:r>
              <a:rPr sz="3600" dirty="0">
                <a:latin typeface="Arial"/>
                <a:cs typeface="Arial"/>
              </a:rPr>
              <a:t>I</a:t>
            </a:r>
            <a:r>
              <a:rPr sz="3600" spc="-15" baseline="-23148" dirty="0">
                <a:latin typeface="Arial"/>
                <a:cs typeface="Arial"/>
              </a:rPr>
              <a:t>3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" dirty="0">
                <a:latin typeface="Arial"/>
                <a:cs typeface="Arial"/>
              </a:rPr>
              <a:t>{</a:t>
            </a:r>
            <a:r>
              <a:rPr sz="3600" spc="-15" dirty="0">
                <a:latin typeface="Arial"/>
                <a:cs typeface="Arial"/>
              </a:rPr>
              <a:t>x</a:t>
            </a:r>
            <a:r>
              <a:rPr sz="3600" dirty="0">
                <a:latin typeface="Arial"/>
                <a:cs typeface="Arial"/>
              </a:rPr>
              <a:t>: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≤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x</a:t>
            </a:r>
            <a:r>
              <a:rPr sz="3600" spc="-10" dirty="0">
                <a:latin typeface="Arial"/>
                <a:cs typeface="Arial"/>
              </a:rPr>
              <a:t> ≤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1</a:t>
            </a:r>
            <a:r>
              <a:rPr sz="3600" spc="-5" dirty="0">
                <a:latin typeface="Arial"/>
                <a:cs typeface="Arial"/>
              </a:rPr>
              <a:t>00</a:t>
            </a:r>
            <a:r>
              <a:rPr sz="3600" dirty="0">
                <a:latin typeface="Arial"/>
                <a:cs typeface="Arial"/>
              </a:rPr>
              <a:t>} </a:t>
            </a:r>
            <a:endParaRPr lang="en-US" sz="3600" dirty="0" smtClean="0">
              <a:latin typeface="Arial"/>
              <a:cs typeface="Arial"/>
            </a:endParaRPr>
          </a:p>
          <a:p>
            <a:pPr marL="1079500" marR="426084"/>
            <a:r>
              <a:rPr sz="3600" dirty="0" smtClean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600" spc="-15" baseline="-23148" dirty="0" smtClean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{</a:t>
            </a:r>
            <a:r>
              <a:rPr sz="3600" spc="-2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36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36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&lt;</a:t>
            </a:r>
            <a:r>
              <a:rPr sz="36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  <a:p>
            <a:pPr marL="1079500"/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600" spc="-15" baseline="-23148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{</a:t>
            </a:r>
            <a:r>
              <a:rPr sz="3600" spc="-2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3600" spc="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3600" spc="-2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&gt;</a:t>
            </a:r>
            <a:r>
              <a:rPr sz="36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3600" spc="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0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  <a:p>
            <a:pPr marL="1079500" marR="426084"/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3600" spc="-15" baseline="-23148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{</a:t>
            </a:r>
            <a:r>
              <a:rPr sz="3600" spc="-25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3600" spc="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36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3600" spc="-10" dirty="0">
                <a:solidFill>
                  <a:srgbClr val="003265"/>
                </a:solidFill>
                <a:latin typeface="Arial"/>
                <a:cs typeface="Arial"/>
              </a:rPr>
              <a:t> ≤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3600" spc="-5" dirty="0">
                <a:solidFill>
                  <a:srgbClr val="003265"/>
                </a:solidFill>
                <a:latin typeface="Arial"/>
                <a:cs typeface="Arial"/>
              </a:rPr>
              <a:t>00</a:t>
            </a:r>
            <a:r>
              <a:rPr sz="3600" dirty="0">
                <a:solidFill>
                  <a:srgbClr val="003265"/>
                </a:solidFill>
                <a:latin typeface="Arial"/>
                <a:cs typeface="Arial"/>
              </a:rPr>
              <a:t>} </a:t>
            </a:r>
            <a:endParaRPr lang="en-US" sz="3600" dirty="0" smtClean="0">
              <a:solidFill>
                <a:srgbClr val="003265"/>
              </a:solidFill>
              <a:latin typeface="Arial"/>
              <a:cs typeface="Arial"/>
            </a:endParaRPr>
          </a:p>
          <a:p>
            <a:pPr marL="1079500" marR="426084"/>
            <a:r>
              <a:rPr sz="3600" dirty="0" smtClean="0">
                <a:latin typeface="Arial"/>
                <a:cs typeface="Arial"/>
              </a:rPr>
              <a:t>I</a:t>
            </a:r>
            <a:r>
              <a:rPr sz="3600" spc="-15" baseline="-23148" dirty="0" smtClean="0">
                <a:latin typeface="Arial"/>
                <a:cs typeface="Arial"/>
              </a:rPr>
              <a:t>7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z: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z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&lt;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1</a:t>
            </a:r>
            <a:r>
              <a:rPr sz="3600" dirty="0">
                <a:latin typeface="Arial"/>
                <a:cs typeface="Arial"/>
              </a:rPr>
              <a:t>}</a:t>
            </a:r>
          </a:p>
          <a:p>
            <a:pPr marL="1079500" marR="426084"/>
            <a:r>
              <a:rPr sz="3600" dirty="0">
                <a:latin typeface="Arial"/>
                <a:cs typeface="Arial"/>
              </a:rPr>
              <a:t>I</a:t>
            </a:r>
            <a:r>
              <a:rPr sz="3600" spc="-15" baseline="-23148" dirty="0">
                <a:latin typeface="Arial"/>
                <a:cs typeface="Arial"/>
              </a:rPr>
              <a:t>8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z: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z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&gt;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100</a:t>
            </a:r>
            <a:r>
              <a:rPr sz="3600" dirty="0">
                <a:latin typeface="Arial"/>
                <a:cs typeface="Arial"/>
              </a:rPr>
              <a:t>} </a:t>
            </a:r>
            <a:endParaRPr lang="en-US" sz="3600" dirty="0" smtClean="0">
              <a:latin typeface="Arial"/>
              <a:cs typeface="Arial"/>
            </a:endParaRPr>
          </a:p>
          <a:p>
            <a:pPr marL="1079500" marR="426084"/>
            <a:r>
              <a:rPr sz="3600" dirty="0" smtClean="0">
                <a:latin typeface="Arial"/>
                <a:cs typeface="Arial"/>
              </a:rPr>
              <a:t>I</a:t>
            </a:r>
            <a:r>
              <a:rPr sz="3600" spc="-15" baseline="-23148" dirty="0" smtClean="0">
                <a:latin typeface="Arial"/>
                <a:cs typeface="Arial"/>
              </a:rPr>
              <a:t>9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5" dirty="0">
                <a:latin typeface="Arial"/>
                <a:cs typeface="Arial"/>
              </a:rPr>
              <a:t>{</a:t>
            </a:r>
            <a:r>
              <a:rPr sz="3600" dirty="0">
                <a:latin typeface="Arial"/>
                <a:cs typeface="Arial"/>
              </a:rPr>
              <a:t>z: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≤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z</a:t>
            </a:r>
            <a:r>
              <a:rPr sz="3600" spc="-10" dirty="0">
                <a:latin typeface="Arial"/>
                <a:cs typeface="Arial"/>
              </a:rPr>
              <a:t> ≤</a:t>
            </a:r>
            <a:r>
              <a:rPr sz="3600" spc="-5" dirty="0">
                <a:latin typeface="Arial"/>
                <a:cs typeface="Arial"/>
              </a:rPr>
              <a:t> 100</a:t>
            </a:r>
            <a:r>
              <a:rPr sz="36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69" y="20177"/>
            <a:ext cx="8376920" cy="830996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r>
              <a:rPr spc="-5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r>
              <a:rPr lang="en-US" spc="-20" dirty="0" smtClean="0">
                <a:solidFill>
                  <a:srgbClr val="323299"/>
                </a:solidFill>
                <a:latin typeface="Monotype Corsiva"/>
                <a:cs typeface="Monotype Corsiva"/>
              </a:rPr>
              <a:t> </a:t>
            </a:r>
            <a:endParaRPr spc="-20" dirty="0">
              <a:solidFill>
                <a:srgbClr val="323299"/>
              </a:solidFill>
              <a:latin typeface="Monotype Corsiva"/>
              <a:cs typeface="Monotype Corsiv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293" y="85117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066800"/>
            <a:ext cx="9220200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So</a:t>
            </a:r>
            <a:r>
              <a:rPr sz="3000" dirty="0">
                <a:latin typeface="Arial"/>
                <a:cs typeface="Arial"/>
              </a:rPr>
              <a:t>me</a:t>
            </a:r>
            <a:r>
              <a:rPr sz="3000" spc="-5" dirty="0">
                <a:latin typeface="Arial"/>
                <a:cs typeface="Arial"/>
              </a:rPr>
              <a:t> in</a:t>
            </a:r>
            <a:r>
              <a:rPr sz="3000" spc="5" dirty="0">
                <a:latin typeface="Arial"/>
                <a:cs typeface="Arial"/>
              </a:rPr>
              <a:t>p</a:t>
            </a:r>
            <a:r>
              <a:rPr sz="3000" spc="-5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ts </a:t>
            </a:r>
            <a:r>
              <a:rPr sz="3000" spc="-5" dirty="0">
                <a:latin typeface="Arial"/>
                <a:cs typeface="Arial"/>
              </a:rPr>
              <a:t>do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5" dirty="0">
                <a:latin typeface="Arial"/>
                <a:cs typeface="Arial"/>
              </a:rPr>
              <a:t>ai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 c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5" dirty="0">
                <a:latin typeface="Arial"/>
                <a:cs typeface="Arial"/>
              </a:rPr>
              <a:t> b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5" dirty="0">
                <a:latin typeface="Arial"/>
                <a:cs typeface="Arial"/>
              </a:rPr>
              <a:t> ob</a:t>
            </a:r>
            <a:r>
              <a:rPr sz="3000" dirty="0">
                <a:latin typeface="Arial"/>
                <a:cs typeface="Arial"/>
              </a:rPr>
              <a:t>t</a:t>
            </a:r>
            <a:r>
              <a:rPr sz="3000" spc="5" dirty="0">
                <a:latin typeface="Arial"/>
                <a:cs typeface="Arial"/>
              </a:rPr>
              <a:t>ai</a:t>
            </a:r>
            <a:r>
              <a:rPr sz="3000" spc="-5" dirty="0">
                <a:latin typeface="Arial"/>
                <a:cs typeface="Arial"/>
              </a:rPr>
              <a:t>ne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-5" dirty="0">
                <a:latin typeface="Arial"/>
                <a:cs typeface="Arial"/>
              </a:rPr>
              <a:t> u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ela</a:t>
            </a:r>
            <a:r>
              <a:rPr sz="3000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5" dirty="0">
                <a:latin typeface="Arial"/>
                <a:cs typeface="Arial"/>
              </a:rPr>
              <a:t>o</a:t>
            </a:r>
            <a:r>
              <a:rPr sz="3000" spc="-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h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p</a:t>
            </a:r>
            <a:r>
              <a:rPr sz="3000" spc="-5" dirty="0">
                <a:latin typeface="Arial"/>
                <a:cs typeface="Arial"/>
              </a:rPr>
              <a:t> a</a:t>
            </a:r>
            <a:r>
              <a:rPr sz="3000" spc="10" dirty="0">
                <a:latin typeface="Arial"/>
                <a:cs typeface="Arial"/>
              </a:rPr>
              <a:t>m</a:t>
            </a:r>
            <a:r>
              <a:rPr sz="3000" spc="-5" dirty="0">
                <a:latin typeface="Arial"/>
                <a:cs typeface="Arial"/>
              </a:rPr>
              <a:t>ong</a:t>
            </a:r>
            <a:r>
              <a:rPr sz="3000" dirty="0">
                <a:latin typeface="Arial"/>
                <a:cs typeface="Arial"/>
              </a:rPr>
              <a:t>st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x</a:t>
            </a:r>
            <a:r>
              <a:rPr sz="3000" spc="15" dirty="0">
                <a:latin typeface="Arial"/>
                <a:cs typeface="Arial"/>
              </a:rPr>
              <a:t>,</a:t>
            </a:r>
            <a:r>
              <a:rPr sz="3000" dirty="0">
                <a:latin typeface="Arial"/>
                <a:cs typeface="Arial"/>
              </a:rPr>
              <a:t>y </a:t>
            </a:r>
            <a:r>
              <a:rPr sz="3000" spc="-5" dirty="0">
                <a:latin typeface="Arial"/>
                <a:cs typeface="Arial"/>
              </a:rPr>
              <a:t>an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z.</a:t>
            </a:r>
          </a:p>
          <a:p>
            <a:pPr marR="4869180"/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800" spc="-15" baseline="-23148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sz="2800" baseline="-23148" dirty="0">
                <a:solidFill>
                  <a:srgbClr val="CC0000"/>
                </a:solidFill>
                <a:latin typeface="Arial"/>
                <a:cs typeface="Arial"/>
              </a:rPr>
              <a:t>0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{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,z &gt;: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x =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800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z} </a:t>
            </a:r>
            <a:endParaRPr lang="en-US" sz="2800" dirty="0" smtClean="0">
              <a:solidFill>
                <a:srgbClr val="CC0000"/>
              </a:solidFill>
              <a:latin typeface="Arial"/>
              <a:cs typeface="Arial"/>
            </a:endParaRPr>
          </a:p>
          <a:p>
            <a:pPr marR="4869180"/>
            <a:r>
              <a:rPr sz="2800" dirty="0" smtClean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800" spc="-15" baseline="-23148" dirty="0" smtClean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sz="2800" baseline="-23148" dirty="0" smtClean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{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,z &gt;: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x =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800" spc="-10" dirty="0">
                <a:solidFill>
                  <a:srgbClr val="CC0000"/>
                </a:solidFill>
                <a:latin typeface="Arial"/>
                <a:cs typeface="Arial"/>
              </a:rPr>
              <a:t> ≠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z} </a:t>
            </a:r>
            <a:endParaRPr lang="en-US" sz="2800" dirty="0" smtClean="0">
              <a:solidFill>
                <a:srgbClr val="CC0000"/>
              </a:solidFill>
              <a:latin typeface="Arial"/>
              <a:cs typeface="Arial"/>
            </a:endParaRPr>
          </a:p>
          <a:p>
            <a:pPr marR="4869180"/>
            <a:r>
              <a:rPr sz="2800" dirty="0" smtClean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800" spc="-15" baseline="-23148" dirty="0" smtClean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sz="2800" baseline="-23148" dirty="0" smtClean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{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,z &gt;: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x =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800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10" dirty="0" smtClean="0">
                <a:solidFill>
                  <a:srgbClr val="CC0000"/>
                </a:solidFill>
                <a:latin typeface="Arial"/>
                <a:cs typeface="Arial"/>
              </a:rPr>
              <a:t>≠</a:t>
            </a:r>
            <a:r>
              <a:rPr sz="2800" spc="-25" dirty="0" smtClean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800" dirty="0" smtClean="0">
                <a:solidFill>
                  <a:srgbClr val="CC0000"/>
                </a:solidFill>
                <a:latin typeface="Arial"/>
                <a:cs typeface="Arial"/>
              </a:rPr>
              <a:t>} </a:t>
            </a:r>
            <a:endParaRPr lang="en-US" sz="2800" dirty="0" smtClean="0">
              <a:solidFill>
                <a:srgbClr val="CC0000"/>
              </a:solidFill>
              <a:latin typeface="Arial"/>
              <a:cs typeface="Arial"/>
            </a:endParaRPr>
          </a:p>
          <a:p>
            <a:pPr marR="4869180"/>
            <a:r>
              <a:rPr sz="2800" dirty="0" smtClean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800" spc="-15" baseline="-23148" dirty="0" smtClean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sz="2800" baseline="-23148" dirty="0" smtClean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{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,z &gt;:</a:t>
            </a:r>
            <a:r>
              <a:rPr sz="2800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800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r>
              <a:rPr sz="2800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10" dirty="0" smtClean="0">
                <a:solidFill>
                  <a:srgbClr val="CC0000"/>
                </a:solidFill>
                <a:latin typeface="Arial"/>
                <a:cs typeface="Arial"/>
              </a:rPr>
              <a:t>≠</a:t>
            </a:r>
            <a:r>
              <a:rPr sz="2800" spc="-25" dirty="0" smtClean="0">
                <a:solidFill>
                  <a:srgbClr val="CC000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R="4267200"/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800" spc="-15" baseline="-23148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2800" baseline="-23148" dirty="0">
                <a:solidFill>
                  <a:srgbClr val="323299"/>
                </a:solidFill>
                <a:latin typeface="Arial"/>
                <a:cs typeface="Arial"/>
              </a:rPr>
              <a:t>4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,z &gt;: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x 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≠</a:t>
            </a:r>
            <a:r>
              <a:rPr sz="2800" spc="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,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 ≠</a:t>
            </a:r>
            <a:r>
              <a:rPr sz="2800" spc="-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z,</a:t>
            </a:r>
            <a:r>
              <a:rPr sz="28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8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0" dirty="0" smtClean="0">
                <a:solidFill>
                  <a:srgbClr val="323299"/>
                </a:solidFill>
                <a:latin typeface="Arial"/>
                <a:cs typeface="Arial"/>
              </a:rPr>
              <a:t>≠</a:t>
            </a:r>
            <a:r>
              <a:rPr sz="2800" spc="10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323299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} I</a:t>
            </a:r>
            <a:r>
              <a:rPr sz="2800" spc="-15" baseline="-23148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2800" baseline="-23148" dirty="0">
                <a:solidFill>
                  <a:srgbClr val="323299"/>
                </a:solidFill>
                <a:latin typeface="Arial"/>
                <a:cs typeface="Arial"/>
              </a:rPr>
              <a:t>5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,z &gt;: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x =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8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+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z}</a:t>
            </a:r>
            <a:endParaRPr sz="2800" dirty="0">
              <a:latin typeface="Arial"/>
              <a:cs typeface="Arial"/>
            </a:endParaRPr>
          </a:p>
          <a:p>
            <a:pPr marR="5099050"/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800" spc="-15" baseline="-23148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2800" baseline="-23148" dirty="0">
                <a:solidFill>
                  <a:srgbClr val="323299"/>
                </a:solidFill>
                <a:latin typeface="Arial"/>
                <a:cs typeface="Arial"/>
              </a:rPr>
              <a:t>6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,z &gt;: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x &gt;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800" spc="-2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+z} </a:t>
            </a:r>
            <a:endParaRPr lang="en-US" sz="2800" dirty="0" smtClean="0">
              <a:solidFill>
                <a:srgbClr val="323299"/>
              </a:solidFill>
              <a:latin typeface="Arial"/>
              <a:cs typeface="Arial"/>
            </a:endParaRPr>
          </a:p>
          <a:p>
            <a:pPr marR="5099050"/>
            <a:r>
              <a:rPr sz="2800" dirty="0" smtClean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2800" spc="-15" baseline="-23148" dirty="0" smtClean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2800" baseline="-23148" dirty="0" smtClean="0">
                <a:solidFill>
                  <a:srgbClr val="323299"/>
                </a:solidFill>
                <a:latin typeface="Arial"/>
                <a:cs typeface="Arial"/>
              </a:rPr>
              <a:t>7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{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&lt;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,</a:t>
            </a:r>
            <a:r>
              <a:rPr sz="2800" spc="-25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,z &gt;:</a:t>
            </a:r>
            <a:r>
              <a:rPr sz="2800" spc="1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y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2800" spc="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x</a:t>
            </a:r>
            <a:r>
              <a:rPr sz="2800" spc="-1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23299"/>
                </a:solidFill>
                <a:latin typeface="Arial"/>
                <a:cs typeface="Arial"/>
              </a:rPr>
              <a:t>+z}</a:t>
            </a:r>
            <a:endParaRPr sz="2800" dirty="0">
              <a:latin typeface="Arial"/>
              <a:cs typeface="Arial"/>
            </a:endParaRPr>
          </a:p>
          <a:p>
            <a:pPr marR="5099050" algn="just"/>
            <a:r>
              <a:rPr sz="2800" dirty="0">
                <a:latin typeface="Arial"/>
                <a:cs typeface="Arial"/>
              </a:rPr>
              <a:t>I</a:t>
            </a:r>
            <a:r>
              <a:rPr sz="2800" spc="-15" baseline="-23148" dirty="0">
                <a:latin typeface="Arial"/>
                <a:cs typeface="Arial"/>
              </a:rPr>
              <a:t>1</a:t>
            </a:r>
            <a:r>
              <a:rPr sz="2800" baseline="-23148" dirty="0">
                <a:latin typeface="Arial"/>
                <a:cs typeface="Arial"/>
              </a:rPr>
              <a:t>8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5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&lt;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,z &gt;: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z} </a:t>
            </a:r>
            <a:endParaRPr lang="en-US" sz="2800" dirty="0" smtClean="0">
              <a:latin typeface="Arial"/>
              <a:cs typeface="Arial"/>
            </a:endParaRPr>
          </a:p>
          <a:p>
            <a:pPr marR="5099050" algn="just"/>
            <a:r>
              <a:rPr sz="2800" dirty="0" smtClean="0">
                <a:latin typeface="Arial"/>
                <a:cs typeface="Arial"/>
              </a:rPr>
              <a:t>I</a:t>
            </a:r>
            <a:r>
              <a:rPr sz="2800" spc="-15" baseline="-23148" dirty="0" smtClean="0">
                <a:latin typeface="Arial"/>
                <a:cs typeface="Arial"/>
              </a:rPr>
              <a:t>1</a:t>
            </a:r>
            <a:r>
              <a:rPr sz="2800" baseline="-23148" dirty="0" smtClean="0">
                <a:latin typeface="Arial"/>
                <a:cs typeface="Arial"/>
              </a:rPr>
              <a:t>9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5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&lt;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,z &gt;: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 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} </a:t>
            </a:r>
            <a:endParaRPr lang="en-US" sz="2800" dirty="0" smtClean="0">
              <a:latin typeface="Arial"/>
              <a:cs typeface="Arial"/>
            </a:endParaRPr>
          </a:p>
          <a:p>
            <a:pPr marR="5099050" algn="just"/>
            <a:r>
              <a:rPr sz="2800" dirty="0" smtClean="0">
                <a:latin typeface="Arial"/>
                <a:cs typeface="Arial"/>
              </a:rPr>
              <a:t>I</a:t>
            </a:r>
            <a:r>
              <a:rPr sz="2800" spc="-15" baseline="-23148" dirty="0" smtClean="0">
                <a:latin typeface="Arial"/>
                <a:cs typeface="Arial"/>
              </a:rPr>
              <a:t>2</a:t>
            </a:r>
            <a:r>
              <a:rPr sz="2800" baseline="-23148" dirty="0" smtClean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5" dirty="0">
                <a:latin typeface="Arial"/>
                <a:cs typeface="Arial"/>
              </a:rPr>
              <a:t>{</a:t>
            </a:r>
            <a:r>
              <a:rPr sz="2800" dirty="0">
                <a:latin typeface="Arial"/>
                <a:cs typeface="Arial"/>
              </a:rPr>
              <a:t>&lt;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,z &gt;: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 &gt;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2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4239" y="14710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800912"/>
            <a:ext cx="7620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es</a:t>
            </a:r>
            <a:r>
              <a:rPr sz="2400" b="1" dirty="0">
                <a:latin typeface="Arial"/>
                <a:cs typeface="Arial"/>
              </a:rPr>
              <a:t>t </a:t>
            </a:r>
            <a:r>
              <a:rPr sz="2400" b="1" spc="-5" dirty="0">
                <a:latin typeface="Arial"/>
                <a:cs typeface="Arial"/>
              </a:rPr>
              <a:t>cas</a:t>
            </a:r>
            <a:r>
              <a:rPr sz="2400" b="1" spc="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er</a:t>
            </a:r>
            <a:r>
              <a:rPr sz="2400" b="1" spc="15" dirty="0">
                <a:latin typeface="Arial"/>
                <a:cs typeface="Arial"/>
              </a:rPr>
              <a:t>i</a:t>
            </a:r>
            <a:r>
              <a:rPr sz="2400" b="1" spc="-30" dirty="0">
                <a:latin typeface="Arial"/>
                <a:cs typeface="Arial"/>
              </a:rPr>
              <a:t>v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om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input do</a:t>
            </a:r>
            <a:r>
              <a:rPr sz="2400" b="1" spc="-5" dirty="0">
                <a:latin typeface="Arial"/>
                <a:cs typeface="Arial"/>
              </a:rPr>
              <a:t>ma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" dirty="0">
                <a:latin typeface="Arial"/>
                <a:cs typeface="Arial"/>
              </a:rPr>
              <a:t> are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45169"/>
              </p:ext>
            </p:extLst>
          </p:nvPr>
        </p:nvGraphicFramePr>
        <p:xfrm>
          <a:off x="533400" y="1309142"/>
          <a:ext cx="9220201" cy="601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7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374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x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z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493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pu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437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879" y="0"/>
            <a:ext cx="8376920" cy="1255395"/>
          </a:xfrm>
          <a:prstGeom prst="rect">
            <a:avLst/>
          </a:prstGeom>
        </p:spPr>
        <p:txBody>
          <a:bodyPr vert="horz" wrap="square" lIns="0" tIns="213359" rIns="0" bIns="0" rtlCol="0">
            <a:spAutoFit/>
          </a:bodyPr>
          <a:lstStyle/>
          <a:p>
            <a:pPr marL="2649220">
              <a:lnSpc>
                <a:spcPct val="100000"/>
              </a:lnSpc>
            </a:pP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32122"/>
              </p:ext>
            </p:extLst>
          </p:nvPr>
        </p:nvGraphicFramePr>
        <p:xfrm>
          <a:off x="609600" y="1957196"/>
          <a:ext cx="9144001" cy="32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521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x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i="1" dirty="0">
                          <a:latin typeface="Arial"/>
                          <a:cs typeface="Arial"/>
                        </a:rPr>
                        <a:t>z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</a:pPr>
                      <a:r>
                        <a:rPr sz="2000" b="1" i="1" spc="-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i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21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04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21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21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521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75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521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54991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1" y="866700"/>
            <a:ext cx="9220200" cy="3772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1" y="4648200"/>
            <a:ext cx="92202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6073" y="7239000"/>
            <a:ext cx="42824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r>
              <a:rPr sz="1600" b="1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9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 o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16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qu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ic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qu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1600" b="1" spc="-1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prstClr val="black"/>
                </a:solidFill>
                <a:latin typeface="Arial"/>
                <a:cs typeface="Arial"/>
              </a:rPr>
              <a:t>lem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  <p:extLst>
      <p:ext uri="{BB962C8B-B14F-4D97-AF65-F5344CB8AC3E}">
        <p14:creationId xmlns:p14="http://schemas.microsoft.com/office/powerpoint/2010/main" val="31415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0336" y="2094957"/>
            <a:ext cx="8957063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u="heavy" spc="-5" dirty="0">
                <a:solidFill>
                  <a:srgbClr val="FF3200"/>
                </a:solidFill>
                <a:latin typeface="Arial"/>
                <a:cs typeface="Arial"/>
              </a:rPr>
              <a:t>So</a:t>
            </a:r>
            <a:r>
              <a:rPr sz="2800" b="1" u="heavy" spc="-10" dirty="0">
                <a:solidFill>
                  <a:srgbClr val="FF3200"/>
                </a:solidFill>
                <a:latin typeface="Arial"/>
                <a:cs typeface="Arial"/>
              </a:rPr>
              <a:t>l</a:t>
            </a:r>
            <a:r>
              <a:rPr sz="2800" b="1" u="heavy" spc="-5" dirty="0">
                <a:solidFill>
                  <a:srgbClr val="FF3200"/>
                </a:solidFill>
                <a:latin typeface="Arial"/>
                <a:cs typeface="Arial"/>
              </a:rPr>
              <a:t>u</a:t>
            </a:r>
            <a:r>
              <a:rPr sz="2800" b="1" u="heavy" dirty="0">
                <a:solidFill>
                  <a:srgbClr val="FF3200"/>
                </a:solidFill>
                <a:latin typeface="Arial"/>
                <a:cs typeface="Arial"/>
              </a:rPr>
              <a:t>t</a:t>
            </a:r>
            <a:r>
              <a:rPr sz="2800" b="1" u="heavy" spc="-10" dirty="0">
                <a:solidFill>
                  <a:srgbClr val="FF3200"/>
                </a:solidFill>
                <a:latin typeface="Arial"/>
                <a:cs typeface="Arial"/>
              </a:rPr>
              <a:t>i</a:t>
            </a:r>
            <a:r>
              <a:rPr sz="2800" b="1" u="heavy" spc="-5" dirty="0">
                <a:solidFill>
                  <a:srgbClr val="FF3200"/>
                </a:solidFill>
                <a:latin typeface="Arial"/>
                <a:cs typeface="Arial"/>
              </a:rPr>
              <a:t>o</a:t>
            </a:r>
            <a:r>
              <a:rPr sz="2800" b="1" u="heavy" dirty="0">
                <a:solidFill>
                  <a:srgbClr val="FF3200"/>
                </a:solidFill>
                <a:latin typeface="Arial"/>
                <a:cs typeface="Arial"/>
              </a:rPr>
              <a:t>n</a:t>
            </a:r>
            <a:endParaRPr sz="2800" b="1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800"/>
              </a:spcBef>
            </a:pPr>
            <a:r>
              <a:rPr sz="2800" b="1" dirty="0">
                <a:latin typeface="Arial"/>
                <a:cs typeface="Arial"/>
              </a:rPr>
              <a:t>Qu</a:t>
            </a:r>
            <a:r>
              <a:rPr sz="2800" b="1" spc="-15" dirty="0">
                <a:latin typeface="Arial"/>
                <a:cs typeface="Arial"/>
              </a:rPr>
              <a:t>ad</a:t>
            </a:r>
            <a:r>
              <a:rPr sz="2800" b="1" dirty="0">
                <a:latin typeface="Arial"/>
                <a:cs typeface="Arial"/>
              </a:rPr>
              <a:t>ra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c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5" dirty="0">
                <a:latin typeface="Arial"/>
                <a:cs typeface="Arial"/>
              </a:rPr>
              <a:t>q</a:t>
            </a:r>
            <a:r>
              <a:rPr sz="2800" b="1" dirty="0">
                <a:latin typeface="Arial"/>
                <a:cs typeface="Arial"/>
              </a:rPr>
              <a:t>ua</a:t>
            </a:r>
            <a:r>
              <a:rPr sz="2800" b="1" spc="-10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on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w</a:t>
            </a:r>
            <a:r>
              <a:rPr sz="2800" b="1" spc="-5" dirty="0">
                <a:latin typeface="Arial"/>
                <a:cs typeface="Arial"/>
              </a:rPr>
              <a:t>il</a:t>
            </a:r>
            <a:r>
              <a:rPr sz="2800" b="1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10" dirty="0">
                <a:latin typeface="Arial"/>
                <a:cs typeface="Arial"/>
              </a:rPr>
              <a:t> ty</a:t>
            </a:r>
            <a:r>
              <a:rPr sz="2800" b="1" dirty="0">
                <a:latin typeface="Arial"/>
                <a:cs typeface="Arial"/>
              </a:rPr>
              <a:t>pe:</a:t>
            </a:r>
          </a:p>
          <a:p>
            <a:pPr marL="927100" marR="683895" indent="1371600">
              <a:lnSpc>
                <a:spcPct val="150000"/>
              </a:lnSpc>
            </a:pP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b="1" i="1" spc="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00" b="1" spc="-37" baseline="256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800" b="1" spc="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800" b="1" i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00" b="1" spc="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c=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0 </a:t>
            </a:r>
            <a:endParaRPr lang="en-US" sz="28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927100" marR="683895" indent="-12700">
              <a:lnSpc>
                <a:spcPct val="150000"/>
              </a:lnSpc>
            </a:pPr>
            <a:r>
              <a:rPr sz="2800" b="1" spc="5" dirty="0" smtClean="0">
                <a:latin typeface="Arial"/>
                <a:cs typeface="Arial"/>
              </a:rPr>
              <a:t>R</a:t>
            </a:r>
            <a:r>
              <a:rPr sz="2800" b="1" dirty="0" smtClean="0">
                <a:latin typeface="Arial"/>
                <a:cs typeface="Arial"/>
              </a:rPr>
              <a:t>oo</a:t>
            </a:r>
            <a:r>
              <a:rPr sz="2800" b="1" spc="-20" dirty="0" smtClean="0">
                <a:latin typeface="Arial"/>
                <a:cs typeface="Arial"/>
              </a:rPr>
              <a:t>t</a:t>
            </a:r>
            <a:r>
              <a:rPr sz="2800" b="1" dirty="0" smtClean="0">
                <a:latin typeface="Arial"/>
                <a:cs typeface="Arial"/>
              </a:rPr>
              <a:t>s 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re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15" dirty="0">
                <a:latin typeface="Arial"/>
                <a:cs typeface="Arial"/>
              </a:rPr>
              <a:t>ea</a:t>
            </a:r>
            <a:r>
              <a:rPr sz="2800" b="1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 i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(b</a:t>
            </a:r>
            <a:r>
              <a:rPr sz="2800" b="1" spc="-22" baseline="25641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-</a:t>
            </a:r>
            <a:r>
              <a:rPr sz="2800" b="1" spc="-15" dirty="0">
                <a:latin typeface="Arial"/>
                <a:cs typeface="Arial"/>
              </a:rPr>
              <a:t>4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c)</a:t>
            </a:r>
            <a:r>
              <a:rPr sz="2800" b="1" spc="5" dirty="0">
                <a:latin typeface="Arial"/>
                <a:cs typeface="Arial"/>
              </a:rPr>
              <a:t>&gt;</a:t>
            </a:r>
            <a:r>
              <a:rPr sz="2800" b="1" dirty="0">
                <a:latin typeface="Arial"/>
                <a:cs typeface="Arial"/>
              </a:rPr>
              <a:t>0</a:t>
            </a:r>
          </a:p>
          <a:p>
            <a:pPr marL="927100" marR="5080">
              <a:lnSpc>
                <a:spcPct val="150000"/>
              </a:lnSpc>
            </a:pPr>
            <a:r>
              <a:rPr sz="2800" b="1" spc="5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653200"/>
                </a:solidFill>
                <a:latin typeface="Arial"/>
                <a:cs typeface="Arial"/>
              </a:rPr>
              <a:t>oo</a:t>
            </a:r>
            <a:r>
              <a:rPr sz="2800" b="1" spc="-2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653200"/>
                </a:solidFill>
                <a:latin typeface="Arial"/>
                <a:cs typeface="Arial"/>
              </a:rPr>
              <a:t>s </a:t>
            </a:r>
            <a:r>
              <a:rPr sz="2800" b="1" spc="-15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653200"/>
                </a:solidFill>
                <a:latin typeface="Arial"/>
                <a:cs typeface="Arial"/>
              </a:rPr>
              <a:t>re</a:t>
            </a:r>
            <a:r>
              <a:rPr sz="2800" b="1" spc="-5" dirty="0">
                <a:solidFill>
                  <a:srgbClr val="653200"/>
                </a:solidFill>
                <a:latin typeface="Arial"/>
                <a:cs typeface="Arial"/>
              </a:rPr>
              <a:t> i</a:t>
            </a:r>
            <a:r>
              <a:rPr sz="2800" b="1" spc="-15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sz="2800" b="1" dirty="0">
                <a:solidFill>
                  <a:srgbClr val="653200"/>
                </a:solidFill>
                <a:latin typeface="Arial"/>
                <a:cs typeface="Arial"/>
              </a:rPr>
              <a:t>ag</a:t>
            </a:r>
            <a:r>
              <a:rPr sz="2800" b="1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653200"/>
                </a:solidFill>
                <a:latin typeface="Arial"/>
                <a:cs typeface="Arial"/>
              </a:rPr>
              <a:t>nary</a:t>
            </a:r>
            <a:r>
              <a:rPr sz="2800" b="1" spc="-1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z="2800" b="1" spc="-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53200"/>
                </a:solidFill>
                <a:latin typeface="Arial"/>
                <a:cs typeface="Arial"/>
              </a:rPr>
              <a:t>(b</a:t>
            </a:r>
            <a:r>
              <a:rPr sz="2800" b="1" spc="-37" baseline="25641" dirty="0">
                <a:solidFill>
                  <a:srgbClr val="653200"/>
                </a:solidFill>
                <a:latin typeface="Arial"/>
                <a:cs typeface="Arial"/>
              </a:rPr>
              <a:t>2</a:t>
            </a:r>
            <a:r>
              <a:rPr sz="2800" b="1" spc="-10" dirty="0">
                <a:solidFill>
                  <a:srgbClr val="653200"/>
                </a:solidFill>
                <a:latin typeface="Arial"/>
                <a:cs typeface="Arial"/>
              </a:rPr>
              <a:t>-</a:t>
            </a:r>
            <a:r>
              <a:rPr sz="2800" b="1" dirty="0">
                <a:solidFill>
                  <a:srgbClr val="653200"/>
                </a:solidFill>
                <a:latin typeface="Arial"/>
                <a:cs typeface="Arial"/>
              </a:rPr>
              <a:t>4a</a:t>
            </a:r>
            <a:r>
              <a:rPr sz="2800" b="1" spc="-10" dirty="0">
                <a:solidFill>
                  <a:srgbClr val="653200"/>
                </a:solidFill>
                <a:latin typeface="Arial"/>
                <a:cs typeface="Arial"/>
              </a:rPr>
              <a:t>c)</a:t>
            </a:r>
            <a:r>
              <a:rPr sz="2800" b="1" spc="5" dirty="0">
                <a:solidFill>
                  <a:srgbClr val="653200"/>
                </a:solidFill>
                <a:latin typeface="Arial"/>
                <a:cs typeface="Arial"/>
              </a:rPr>
              <a:t>&lt;</a:t>
            </a:r>
            <a:r>
              <a:rPr sz="2800" b="1" dirty="0">
                <a:solidFill>
                  <a:srgbClr val="653200"/>
                </a:solidFill>
                <a:latin typeface="Arial"/>
                <a:cs typeface="Arial"/>
              </a:rPr>
              <a:t>0 </a:t>
            </a:r>
            <a:endParaRPr lang="en-US" sz="2800" b="1" dirty="0" smtClean="0">
              <a:solidFill>
                <a:srgbClr val="653200"/>
              </a:solidFill>
              <a:latin typeface="Arial"/>
              <a:cs typeface="Arial"/>
            </a:endParaRPr>
          </a:p>
          <a:p>
            <a:pPr marL="927100" marR="5080">
              <a:lnSpc>
                <a:spcPct val="150000"/>
              </a:lnSpc>
            </a:pPr>
            <a:r>
              <a:rPr sz="2800" b="1" spc="5" dirty="0" smtClean="0">
                <a:latin typeface="Arial"/>
                <a:cs typeface="Arial"/>
              </a:rPr>
              <a:t>R</a:t>
            </a:r>
            <a:r>
              <a:rPr sz="2800" b="1" dirty="0" smtClean="0">
                <a:latin typeface="Arial"/>
                <a:cs typeface="Arial"/>
              </a:rPr>
              <a:t>oo</a:t>
            </a:r>
            <a:r>
              <a:rPr sz="2800" b="1" spc="-20" dirty="0" smtClean="0">
                <a:latin typeface="Arial"/>
                <a:cs typeface="Arial"/>
              </a:rPr>
              <a:t>t</a:t>
            </a:r>
            <a:r>
              <a:rPr sz="2800" b="1" dirty="0" smtClean="0">
                <a:latin typeface="Arial"/>
                <a:cs typeface="Arial"/>
              </a:rPr>
              <a:t>s 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re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5" dirty="0">
                <a:latin typeface="Arial"/>
                <a:cs typeface="Arial"/>
              </a:rPr>
              <a:t>q</a:t>
            </a:r>
            <a:r>
              <a:rPr sz="2800" b="1" dirty="0">
                <a:latin typeface="Arial"/>
                <a:cs typeface="Arial"/>
              </a:rPr>
              <a:t>ual</a:t>
            </a:r>
            <a:r>
              <a:rPr sz="2800" b="1" spc="-5" dirty="0">
                <a:latin typeface="Arial"/>
                <a:cs typeface="Arial"/>
              </a:rPr>
              <a:t> i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(b</a:t>
            </a:r>
            <a:r>
              <a:rPr sz="2800" b="1" spc="-37" baseline="25641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-4</a:t>
            </a:r>
            <a:r>
              <a:rPr sz="2800" b="1" spc="-15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c)</a:t>
            </a:r>
            <a:r>
              <a:rPr sz="2800" b="1" spc="5" dirty="0">
                <a:latin typeface="Arial"/>
                <a:cs typeface="Arial"/>
              </a:rPr>
              <a:t>=</a:t>
            </a:r>
            <a:r>
              <a:rPr sz="2800" b="1" dirty="0">
                <a:latin typeface="Arial"/>
                <a:cs typeface="Arial"/>
              </a:rPr>
              <a:t>0 </a:t>
            </a:r>
            <a:endParaRPr lang="en-US" sz="2800" b="1" dirty="0" smtClean="0">
              <a:latin typeface="Arial"/>
              <a:cs typeface="Arial"/>
            </a:endParaRPr>
          </a:p>
          <a:p>
            <a:pPr marL="927100" marR="5080">
              <a:lnSpc>
                <a:spcPct val="150000"/>
              </a:lnSpc>
            </a:pPr>
            <a:r>
              <a:rPr sz="2800" b="1" spc="-5" dirty="0" smtClean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2800" b="1" dirty="0" smtClean="0">
                <a:solidFill>
                  <a:srgbClr val="650065"/>
                </a:solidFill>
                <a:latin typeface="Arial"/>
                <a:cs typeface="Arial"/>
              </a:rPr>
              <a:t>qua</a:t>
            </a:r>
            <a:r>
              <a:rPr sz="2800" b="1" spc="-10" dirty="0" smtClean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800" b="1" spc="-5" dirty="0" smtClean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800" b="1" dirty="0" smtClean="0">
                <a:solidFill>
                  <a:srgbClr val="650065"/>
                </a:solidFill>
                <a:latin typeface="Arial"/>
                <a:cs typeface="Arial"/>
              </a:rPr>
              <a:t>on</a:t>
            </a:r>
            <a:r>
              <a:rPr sz="2800" b="1" spc="-5" dirty="0" smtClean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650065"/>
                </a:solidFill>
                <a:latin typeface="Arial"/>
                <a:cs typeface="Arial"/>
              </a:rPr>
              <a:t>s </a:t>
            </a:r>
            <a:r>
              <a:rPr sz="2800" b="1" spc="-15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650065"/>
                </a:solidFill>
                <a:latin typeface="Arial"/>
                <a:cs typeface="Arial"/>
              </a:rPr>
              <a:t>ot</a:t>
            </a:r>
            <a:r>
              <a:rPr sz="2800" b="1" spc="-1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50065"/>
                </a:solidFill>
                <a:latin typeface="Arial"/>
                <a:cs typeface="Arial"/>
              </a:rPr>
              <a:t>q</a:t>
            </a:r>
            <a:r>
              <a:rPr sz="2800" b="1" spc="-15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2800" b="1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800" b="1" spc="-15" dirty="0">
                <a:solidFill>
                  <a:srgbClr val="650065"/>
                </a:solidFill>
                <a:latin typeface="Arial"/>
                <a:cs typeface="Arial"/>
              </a:rPr>
              <a:t>d</a:t>
            </a:r>
            <a:r>
              <a:rPr sz="2800" b="1" dirty="0">
                <a:solidFill>
                  <a:srgbClr val="650065"/>
                </a:solidFill>
                <a:latin typeface="Arial"/>
                <a:cs typeface="Arial"/>
              </a:rPr>
              <a:t>ra</a:t>
            </a:r>
            <a:r>
              <a:rPr sz="2800" b="1" spc="-10" dirty="0">
                <a:solidFill>
                  <a:srgbClr val="650065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650065"/>
                </a:solidFill>
                <a:latin typeface="Arial"/>
                <a:cs typeface="Arial"/>
              </a:rPr>
              <a:t>c </a:t>
            </a:r>
            <a:r>
              <a:rPr sz="2800" b="1" spc="-5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2800" b="1" dirty="0">
                <a:solidFill>
                  <a:srgbClr val="650065"/>
                </a:solidFill>
                <a:latin typeface="Arial"/>
                <a:cs typeface="Arial"/>
              </a:rPr>
              <a:t>f</a:t>
            </a:r>
            <a:r>
              <a:rPr sz="2800" b="1" spc="-2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2800" b="1" spc="5" dirty="0">
                <a:solidFill>
                  <a:srgbClr val="650065"/>
                </a:solidFill>
                <a:latin typeface="Arial"/>
                <a:cs typeface="Arial"/>
              </a:rPr>
              <a:t>=</a:t>
            </a:r>
            <a:r>
              <a:rPr sz="2800" b="1" dirty="0">
                <a:solidFill>
                  <a:srgbClr val="650065"/>
                </a:solidFill>
                <a:latin typeface="Arial"/>
                <a:cs typeface="Arial"/>
              </a:rPr>
              <a:t>0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6112" y="7001654"/>
            <a:ext cx="24955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357434" y="16307"/>
            <a:ext cx="31013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S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o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f</a:t>
            </a:r>
            <a:r>
              <a:rPr sz="4000" i="1" dirty="0">
                <a:solidFill>
                  <a:srgbClr val="323299"/>
                </a:solidFill>
                <a:latin typeface="Monotype Corsiva"/>
                <a:cs typeface="Monotype Corsiva"/>
              </a:rPr>
              <a:t>t</a:t>
            </a:r>
            <a:r>
              <a:rPr sz="4000" i="1" spc="-25" dirty="0">
                <a:solidFill>
                  <a:srgbClr val="323299"/>
                </a:solidFill>
                <a:latin typeface="Monotype Corsiva"/>
                <a:cs typeface="Monotype Corsiva"/>
              </a:rPr>
              <a:t>w</a:t>
            </a:r>
            <a:r>
              <a:rPr sz="4000" i="1" spc="-15" dirty="0">
                <a:solidFill>
                  <a:srgbClr val="323299"/>
                </a:solidFill>
                <a:latin typeface="Monotype Corsiva"/>
                <a:cs typeface="Monotype Corsiva"/>
              </a:rPr>
              <a:t>are</a:t>
            </a:r>
            <a:r>
              <a:rPr sz="4000" i="1" spc="-5" dirty="0">
                <a:solidFill>
                  <a:srgbClr val="323299"/>
                </a:solidFill>
                <a:latin typeface="Monotype Corsiva"/>
                <a:cs typeface="Monotype Corsiva"/>
              </a:rPr>
              <a:t> T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e</a:t>
            </a:r>
            <a:r>
              <a:rPr sz="4000" i="1" spc="-10" dirty="0">
                <a:solidFill>
                  <a:srgbClr val="323299"/>
                </a:solidFill>
                <a:latin typeface="Monotype Corsiva"/>
                <a:cs typeface="Monotype Corsiva"/>
              </a:rPr>
              <a:t>st</a:t>
            </a:r>
            <a:r>
              <a:rPr sz="4000" i="1" spc="0" dirty="0">
                <a:solidFill>
                  <a:srgbClr val="323299"/>
                </a:solidFill>
                <a:latin typeface="Monotype Corsiva"/>
                <a:cs typeface="Monotype Corsiva"/>
              </a:rPr>
              <a:t>i</a:t>
            </a:r>
            <a:r>
              <a:rPr sz="4000" i="1" spc="-20" dirty="0">
                <a:solidFill>
                  <a:srgbClr val="323299"/>
                </a:solidFill>
                <a:latin typeface="Monotype Corsiva"/>
                <a:cs typeface="Monotype Corsiva"/>
              </a:rPr>
              <a:t>ng</a:t>
            </a:r>
            <a:endParaRPr sz="40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6024</Words>
  <Application>Microsoft Office PowerPoint</Application>
  <PresentationFormat>Custom</PresentationFormat>
  <Paragraphs>3155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Monotype Corsiva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</vt:lpstr>
      <vt:lpstr>Software Testing </vt:lpstr>
      <vt:lpstr>Software Testing </vt:lpstr>
      <vt:lpstr>PowerPoint Presentation</vt:lpstr>
      <vt:lpstr>Software Testing </vt:lpstr>
      <vt:lpstr>PowerPoint Presentation</vt:lpstr>
      <vt:lpstr>PowerPoint Presentation</vt:lpstr>
      <vt:lpstr>Software Testing </vt:lpstr>
      <vt:lpstr>PowerPoint Presentation</vt:lpstr>
      <vt:lpstr>PowerPoint Presentation</vt:lpstr>
      <vt:lpstr>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</vt:lpstr>
      <vt:lpstr>Software Testing </vt:lpstr>
      <vt:lpstr>Software Testing </vt:lpstr>
      <vt:lpstr>Software Testing </vt:lpstr>
      <vt:lpstr>Software Testing </vt:lpstr>
      <vt:lpstr>PowerPoint Presentation</vt:lpstr>
      <vt:lpstr>Software Testing </vt:lpstr>
      <vt:lpstr>Software Testing </vt:lpstr>
      <vt:lpstr>PowerPoint Presentation</vt:lpstr>
      <vt:lpstr>PowerPoint Presentation</vt:lpstr>
      <vt:lpstr>PowerPoint Presentation</vt:lpstr>
      <vt:lpstr>Software Testing </vt:lpstr>
      <vt:lpstr>Software Testing </vt:lpstr>
      <vt:lpstr>Software Testing </vt:lpstr>
      <vt:lpstr>Software Testing </vt:lpstr>
      <vt:lpstr>Software Testing </vt:lpstr>
      <vt:lpstr>PowerPoint Presentation</vt:lpstr>
      <vt:lpstr>Software Testing </vt:lpstr>
      <vt:lpstr>Software Testing </vt:lpstr>
      <vt:lpstr>PowerPoint Presentation</vt:lpstr>
      <vt:lpstr>PowerPoint Presentation</vt:lpstr>
      <vt:lpstr>PowerPoint Presentation</vt:lpstr>
      <vt:lpstr>Software Testing </vt:lpstr>
      <vt:lpstr>Software Testing </vt:lpstr>
      <vt:lpstr>Software Testing </vt:lpstr>
      <vt:lpstr>Software Testing </vt:lpstr>
      <vt:lpstr>Software Testing </vt:lpstr>
      <vt:lpstr>PowerPoint Presentation</vt:lpstr>
      <vt:lpstr>PowerPoint Presentation</vt:lpstr>
      <vt:lpstr>Software Testing </vt:lpstr>
      <vt:lpstr>PowerPoint Presentation</vt:lpstr>
      <vt:lpstr>PowerPoint Presentation</vt:lpstr>
      <vt:lpstr>Software Testing</vt:lpstr>
      <vt:lpstr>Software Testing </vt:lpstr>
      <vt:lpstr>Software Testing </vt:lpstr>
      <vt:lpstr>PowerPoint Presentation</vt:lpstr>
      <vt:lpstr>Software Testing</vt:lpstr>
      <vt:lpstr>Software Testing</vt:lpstr>
      <vt:lpstr>Software Testing </vt:lpstr>
      <vt:lpstr>PowerPoint Presentation</vt:lpstr>
      <vt:lpstr>Software Testing</vt:lpstr>
      <vt:lpstr>Software Testing </vt:lpstr>
      <vt:lpstr>Software Testing</vt:lpstr>
      <vt:lpstr>Software Testing </vt:lpstr>
      <vt:lpstr>PowerPoint Presentation</vt:lpstr>
      <vt:lpstr>Software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Ahmed Attia</dc:creator>
  <cp:lastModifiedBy>Acer</cp:lastModifiedBy>
  <cp:revision>36</cp:revision>
  <cp:lastPrinted>2015-11-07T05:04:51Z</cp:lastPrinted>
  <dcterms:created xsi:type="dcterms:W3CDTF">2015-10-18T23:01:37Z</dcterms:created>
  <dcterms:modified xsi:type="dcterms:W3CDTF">2020-10-24T10:01:56Z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2009-10-21T00:00:00Z</vt:filetime>
  </property>
  <property fmtid="{D5CDD505-2E9C-101B-9397-08002B2CF9AE}" pid="3" name="LastSaved">
    <vt:filetime>2015-10-19T00:00:00Z</vt:filetime>
  </property>
</Properties>
</file>