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35DAA-DACD-4266-94C8-4C1DAC21773A}" v="20" dt="2020-02-11T00:27:40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ita Valsan" userId="885df71f-f987-45f9-bf27-2db67f68c4d3" providerId="ADAL" clId="{22335DAA-DACD-4266-94C8-4C1DAC21773A}"/>
    <pc:docChg chg="undo custSel modSld">
      <pc:chgData name="Nandita Valsan" userId="885df71f-f987-45f9-bf27-2db67f68c4d3" providerId="ADAL" clId="{22335DAA-DACD-4266-94C8-4C1DAC21773A}" dt="2020-02-11T01:10:17.820" v="439" actId="1076"/>
      <pc:docMkLst>
        <pc:docMk/>
      </pc:docMkLst>
      <pc:sldChg chg="addSp delSp modSp mod">
        <pc:chgData name="Nandita Valsan" userId="885df71f-f987-45f9-bf27-2db67f68c4d3" providerId="ADAL" clId="{22335DAA-DACD-4266-94C8-4C1DAC21773A}" dt="2020-02-11T01:10:14.444" v="438" actId="1076"/>
        <pc:sldMkLst>
          <pc:docMk/>
          <pc:sldMk cId="1800274728" sldId="257"/>
        </pc:sldMkLst>
        <pc:spChg chg="mod">
          <ac:chgData name="Nandita Valsan" userId="885df71f-f987-45f9-bf27-2db67f68c4d3" providerId="ADAL" clId="{22335DAA-DACD-4266-94C8-4C1DAC21773A}" dt="2020-02-11T00:58:18.896" v="286" actId="108"/>
          <ac:spMkLst>
            <pc:docMk/>
            <pc:sldMk cId="1800274728" sldId="257"/>
            <ac:spMk id="7" creationId="{967CE135-9D76-4581-B546-FA295241A79E}"/>
          </ac:spMkLst>
        </pc:spChg>
        <pc:spChg chg="add">
          <ac:chgData name="Nandita Valsan" userId="885df71f-f987-45f9-bf27-2db67f68c4d3" providerId="ADAL" clId="{22335DAA-DACD-4266-94C8-4C1DAC21773A}" dt="2020-02-11T01:02:53.417" v="382" actId="22"/>
          <ac:spMkLst>
            <pc:docMk/>
            <pc:sldMk cId="1800274728" sldId="257"/>
            <ac:spMk id="17" creationId="{ADC6CCD0-7816-4697-A984-3C5596170228}"/>
          </ac:spMkLst>
        </pc:spChg>
        <pc:spChg chg="add mod">
          <ac:chgData name="Nandita Valsan" userId="885df71f-f987-45f9-bf27-2db67f68c4d3" providerId="ADAL" clId="{22335DAA-DACD-4266-94C8-4C1DAC21773A}" dt="2020-02-11T01:03:26.941" v="391" actId="1076"/>
          <ac:spMkLst>
            <pc:docMk/>
            <pc:sldMk cId="1800274728" sldId="257"/>
            <ac:spMk id="18" creationId="{528B5168-FB28-4013-A2E8-EF3AF7498837}"/>
          </ac:spMkLst>
        </pc:spChg>
        <pc:spChg chg="add mod">
          <ac:chgData name="Nandita Valsan" userId="885df71f-f987-45f9-bf27-2db67f68c4d3" providerId="ADAL" clId="{22335DAA-DACD-4266-94C8-4C1DAC21773A}" dt="2020-02-11T01:06:24.279" v="437" actId="1076"/>
          <ac:spMkLst>
            <pc:docMk/>
            <pc:sldMk cId="1800274728" sldId="257"/>
            <ac:spMk id="19" creationId="{52E0732F-71E0-40B6-9C24-71E94FC6301E}"/>
          </ac:spMkLst>
        </pc:spChg>
        <pc:spChg chg="mod">
          <ac:chgData name="Nandita Valsan" userId="885df71f-f987-45f9-bf27-2db67f68c4d3" providerId="ADAL" clId="{22335DAA-DACD-4266-94C8-4C1DAC21773A}" dt="2020-02-11T01:00:13.729" v="315" actId="1076"/>
          <ac:spMkLst>
            <pc:docMk/>
            <pc:sldMk cId="1800274728" sldId="257"/>
            <ac:spMk id="22" creationId="{7D94C1B1-FA31-4047-926C-AF3F079C7055}"/>
          </ac:spMkLst>
        </pc:spChg>
        <pc:spChg chg="del">
          <ac:chgData name="Nandita Valsan" userId="885df71f-f987-45f9-bf27-2db67f68c4d3" providerId="ADAL" clId="{22335DAA-DACD-4266-94C8-4C1DAC21773A}" dt="2020-02-11T00:28:20.706" v="178" actId="478"/>
          <ac:spMkLst>
            <pc:docMk/>
            <pc:sldMk cId="1800274728" sldId="257"/>
            <ac:spMk id="46" creationId="{C8A1A759-2D11-49AB-85DD-EBCA71AA2323}"/>
          </ac:spMkLst>
        </pc:spChg>
        <pc:spChg chg="mod">
          <ac:chgData name="Nandita Valsan" userId="885df71f-f987-45f9-bf27-2db67f68c4d3" providerId="ADAL" clId="{22335DAA-DACD-4266-94C8-4C1DAC21773A}" dt="2020-02-11T00:57:49.953" v="282" actId="108"/>
          <ac:spMkLst>
            <pc:docMk/>
            <pc:sldMk cId="1800274728" sldId="257"/>
            <ac:spMk id="47" creationId="{094A58DB-4F9F-447E-95D5-47161F204DB3}"/>
          </ac:spMkLst>
        </pc:spChg>
        <pc:spChg chg="mod">
          <ac:chgData name="Nandita Valsan" userId="885df71f-f987-45f9-bf27-2db67f68c4d3" providerId="ADAL" clId="{22335DAA-DACD-4266-94C8-4C1DAC21773A}" dt="2020-02-11T00:56:41.970" v="258" actId="1076"/>
          <ac:spMkLst>
            <pc:docMk/>
            <pc:sldMk cId="1800274728" sldId="257"/>
            <ac:spMk id="53" creationId="{A807CAED-27D1-4BF0-97AD-8622D07B9A51}"/>
          </ac:spMkLst>
        </pc:spChg>
        <pc:spChg chg="del mod">
          <ac:chgData name="Nandita Valsan" userId="885df71f-f987-45f9-bf27-2db67f68c4d3" providerId="ADAL" clId="{22335DAA-DACD-4266-94C8-4C1DAC21773A}" dt="2020-02-11T01:01:59.993" v="371" actId="478"/>
          <ac:spMkLst>
            <pc:docMk/>
            <pc:sldMk cId="1800274728" sldId="257"/>
            <ac:spMk id="54" creationId="{DFA325D4-29DF-461A-9434-113639385390}"/>
          </ac:spMkLst>
        </pc:spChg>
        <pc:spChg chg="del mod">
          <ac:chgData name="Nandita Valsan" userId="885df71f-f987-45f9-bf27-2db67f68c4d3" providerId="ADAL" clId="{22335DAA-DACD-4266-94C8-4C1DAC21773A}" dt="2020-02-11T01:02:26.099" v="378" actId="478"/>
          <ac:spMkLst>
            <pc:docMk/>
            <pc:sldMk cId="1800274728" sldId="257"/>
            <ac:spMk id="55" creationId="{32338A62-213A-4F92-921F-D5A7C27AA107}"/>
          </ac:spMkLst>
        </pc:spChg>
        <pc:spChg chg="mod ord">
          <ac:chgData name="Nandita Valsan" userId="885df71f-f987-45f9-bf27-2db67f68c4d3" providerId="ADAL" clId="{22335DAA-DACD-4266-94C8-4C1DAC21773A}" dt="2020-02-11T01:02:12.326" v="374" actId="1076"/>
          <ac:spMkLst>
            <pc:docMk/>
            <pc:sldMk cId="1800274728" sldId="257"/>
            <ac:spMk id="59" creationId="{502B5CBB-B89D-4B38-A59A-91912A2E3B3E}"/>
          </ac:spMkLst>
        </pc:spChg>
        <pc:spChg chg="mod">
          <ac:chgData name="Nandita Valsan" userId="885df71f-f987-45f9-bf27-2db67f68c4d3" providerId="ADAL" clId="{22335DAA-DACD-4266-94C8-4C1DAC21773A}" dt="2020-02-11T01:02:38.411" v="381" actId="1076"/>
          <ac:spMkLst>
            <pc:docMk/>
            <pc:sldMk cId="1800274728" sldId="257"/>
            <ac:spMk id="60" creationId="{6A24552E-CBB9-4D80-9CBE-981E346D803B}"/>
          </ac:spMkLst>
        </pc:spChg>
        <pc:spChg chg="mod ord">
          <ac:chgData name="Nandita Valsan" userId="885df71f-f987-45f9-bf27-2db67f68c4d3" providerId="ADAL" clId="{22335DAA-DACD-4266-94C8-4C1DAC21773A}" dt="2020-02-11T01:01:42.171" v="368" actId="207"/>
          <ac:spMkLst>
            <pc:docMk/>
            <pc:sldMk cId="1800274728" sldId="257"/>
            <ac:spMk id="61" creationId="{FBC84547-AC0D-4EAC-8FDD-83BBFA24066B}"/>
          </ac:spMkLst>
        </pc:spChg>
        <pc:spChg chg="mod">
          <ac:chgData name="Nandita Valsan" userId="885df71f-f987-45f9-bf27-2db67f68c4d3" providerId="ADAL" clId="{22335DAA-DACD-4266-94C8-4C1DAC21773A}" dt="2020-02-11T01:03:37.075" v="396" actId="122"/>
          <ac:spMkLst>
            <pc:docMk/>
            <pc:sldMk cId="1800274728" sldId="257"/>
            <ac:spMk id="74" creationId="{B32F2C94-EF17-4D44-9DDB-507BA3865E76}"/>
          </ac:spMkLst>
        </pc:spChg>
        <pc:spChg chg="mod">
          <ac:chgData name="Nandita Valsan" userId="885df71f-f987-45f9-bf27-2db67f68c4d3" providerId="ADAL" clId="{22335DAA-DACD-4266-94C8-4C1DAC21773A}" dt="2020-02-11T00:25:38.737" v="157" actId="20577"/>
          <ac:spMkLst>
            <pc:docMk/>
            <pc:sldMk cId="1800274728" sldId="257"/>
            <ac:spMk id="76" creationId="{48AC013E-77FF-40F6-A563-49B96D91C1CA}"/>
          </ac:spMkLst>
        </pc:spChg>
        <pc:spChg chg="mod">
          <ac:chgData name="Nandita Valsan" userId="885df71f-f987-45f9-bf27-2db67f68c4d3" providerId="ADAL" clId="{22335DAA-DACD-4266-94C8-4C1DAC21773A}" dt="2020-02-11T00:55:28.224" v="247" actId="1076"/>
          <ac:spMkLst>
            <pc:docMk/>
            <pc:sldMk cId="1800274728" sldId="257"/>
            <ac:spMk id="81" creationId="{E5286B26-4DB8-4850-9A90-27598C4683C9}"/>
          </ac:spMkLst>
        </pc:spChg>
        <pc:spChg chg="mod">
          <ac:chgData name="Nandita Valsan" userId="885df71f-f987-45f9-bf27-2db67f68c4d3" providerId="ADAL" clId="{22335DAA-DACD-4266-94C8-4C1DAC21773A}" dt="2020-02-11T00:59:08.997" v="298" actId="1076"/>
          <ac:spMkLst>
            <pc:docMk/>
            <pc:sldMk cId="1800274728" sldId="257"/>
            <ac:spMk id="92" creationId="{0353B585-76DE-4AFC-93C4-4028AE5412D2}"/>
          </ac:spMkLst>
        </pc:spChg>
        <pc:spChg chg="mod">
          <ac:chgData name="Nandita Valsan" userId="885df71f-f987-45f9-bf27-2db67f68c4d3" providerId="ADAL" clId="{22335DAA-DACD-4266-94C8-4C1DAC21773A}" dt="2020-02-11T00:57:44.123" v="280" actId="1076"/>
          <ac:spMkLst>
            <pc:docMk/>
            <pc:sldMk cId="1800274728" sldId="257"/>
            <ac:spMk id="93" creationId="{E952F4DE-36EA-4700-A336-2A3B315EA463}"/>
          </ac:spMkLst>
        </pc:spChg>
        <pc:spChg chg="mod">
          <ac:chgData name="Nandita Valsan" userId="885df71f-f987-45f9-bf27-2db67f68c4d3" providerId="ADAL" clId="{22335DAA-DACD-4266-94C8-4C1DAC21773A}" dt="2020-02-11T00:55:42.172" v="250" actId="207"/>
          <ac:spMkLst>
            <pc:docMk/>
            <pc:sldMk cId="1800274728" sldId="257"/>
            <ac:spMk id="94" creationId="{7490BF43-14FA-4D8A-B4BF-70224051C488}"/>
          </ac:spMkLst>
        </pc:spChg>
        <pc:spChg chg="mod">
          <ac:chgData name="Nandita Valsan" userId="885df71f-f987-45f9-bf27-2db67f68c4d3" providerId="ADAL" clId="{22335DAA-DACD-4266-94C8-4C1DAC21773A}" dt="2020-02-11T01:00:49.796" v="332" actId="1076"/>
          <ac:spMkLst>
            <pc:docMk/>
            <pc:sldMk cId="1800274728" sldId="257"/>
            <ac:spMk id="95" creationId="{3B3CFE28-BEB1-4751-A487-F2AA1C5C0006}"/>
          </ac:spMkLst>
        </pc:spChg>
        <pc:spChg chg="mod">
          <ac:chgData name="Nandita Valsan" userId="885df71f-f987-45f9-bf27-2db67f68c4d3" providerId="ADAL" clId="{22335DAA-DACD-4266-94C8-4C1DAC21773A}" dt="2020-02-11T01:10:14.444" v="438" actId="1076"/>
          <ac:spMkLst>
            <pc:docMk/>
            <pc:sldMk cId="1800274728" sldId="257"/>
            <ac:spMk id="96" creationId="{9F2692CD-1554-4073-B7FA-C306C26D560F}"/>
          </ac:spMkLst>
        </pc:spChg>
        <pc:spChg chg="mod">
          <ac:chgData name="Nandita Valsan" userId="885df71f-f987-45f9-bf27-2db67f68c4d3" providerId="ADAL" clId="{22335DAA-DACD-4266-94C8-4C1DAC21773A}" dt="2020-02-11T00:26:51.141" v="173" actId="14100"/>
          <ac:spMkLst>
            <pc:docMk/>
            <pc:sldMk cId="1800274728" sldId="257"/>
            <ac:spMk id="98" creationId="{0F10C1D6-FE9B-41E5-8A7D-FC5780E63E4C}"/>
          </ac:spMkLst>
        </pc:spChg>
        <pc:spChg chg="mod">
          <ac:chgData name="Nandita Valsan" userId="885df71f-f987-45f9-bf27-2db67f68c4d3" providerId="ADAL" clId="{22335DAA-DACD-4266-94C8-4C1DAC21773A}" dt="2020-02-11T00:26:58.988" v="175" actId="14100"/>
          <ac:spMkLst>
            <pc:docMk/>
            <pc:sldMk cId="1800274728" sldId="257"/>
            <ac:spMk id="100" creationId="{04360749-54CE-4DD2-9C3D-2D63E0403BFA}"/>
          </ac:spMkLst>
        </pc:spChg>
        <pc:spChg chg="mod">
          <ac:chgData name="Nandita Valsan" userId="885df71f-f987-45f9-bf27-2db67f68c4d3" providerId="ADAL" clId="{22335DAA-DACD-4266-94C8-4C1DAC21773A}" dt="2020-02-11T00:55:53.473" v="251" actId="1076"/>
          <ac:spMkLst>
            <pc:docMk/>
            <pc:sldMk cId="1800274728" sldId="257"/>
            <ac:spMk id="103" creationId="{183B18F7-AC40-4716-8CC9-7FD3FECD4FFD}"/>
          </ac:spMkLst>
        </pc:spChg>
        <pc:grpChg chg="mod">
          <ac:chgData name="Nandita Valsan" userId="885df71f-f987-45f9-bf27-2db67f68c4d3" providerId="ADAL" clId="{22335DAA-DACD-4266-94C8-4C1DAC21773A}" dt="2020-02-11T01:02:29.475" v="380" actId="1076"/>
          <ac:grpSpMkLst>
            <pc:docMk/>
            <pc:sldMk cId="1800274728" sldId="257"/>
            <ac:grpSpMk id="15" creationId="{56219E40-09EC-4EE9-AD1F-982449BFF429}"/>
          </ac:grpSpMkLst>
        </pc:grpChg>
        <pc:picChg chg="add mod">
          <ac:chgData name="Nandita Valsan" userId="885df71f-f987-45f9-bf27-2db67f68c4d3" providerId="ADAL" clId="{22335DAA-DACD-4266-94C8-4C1DAC21773A}" dt="2020-02-11T00:28:27.503" v="180" actId="1076"/>
          <ac:picMkLst>
            <pc:docMk/>
            <pc:sldMk cId="1800274728" sldId="257"/>
            <ac:picMk id="4" creationId="{B8050BAE-3D11-41BE-9DA3-36313F5A3E4B}"/>
          </ac:picMkLst>
        </pc:picChg>
        <pc:picChg chg="mod">
          <ac:chgData name="Nandita Valsan" userId="885df71f-f987-45f9-bf27-2db67f68c4d3" providerId="ADAL" clId="{22335DAA-DACD-4266-94C8-4C1DAC21773A}" dt="2020-02-11T00:58:51.006" v="290" actId="108"/>
          <ac:picMkLst>
            <pc:docMk/>
            <pc:sldMk cId="1800274728" sldId="257"/>
            <ac:picMk id="10" creationId="{9CD1EF23-6183-4857-BB86-EB854E9C24A3}"/>
          </ac:picMkLst>
        </pc:picChg>
        <pc:picChg chg="add mod ord">
          <ac:chgData name="Nandita Valsan" userId="885df71f-f987-45f9-bf27-2db67f68c4d3" providerId="ADAL" clId="{22335DAA-DACD-4266-94C8-4C1DAC21773A}" dt="2020-02-11T01:03:06.134" v="383" actId="1076"/>
          <ac:picMkLst>
            <pc:docMk/>
            <pc:sldMk cId="1800274728" sldId="257"/>
            <ac:picMk id="13" creationId="{EFBC328B-E20D-4461-A73E-BB45E5E9B744}"/>
          </ac:picMkLst>
        </pc:picChg>
        <pc:picChg chg="mod">
          <ac:chgData name="Nandita Valsan" userId="885df71f-f987-45f9-bf27-2db67f68c4d3" providerId="ADAL" clId="{22335DAA-DACD-4266-94C8-4C1DAC21773A}" dt="2020-02-11T00:58:51.006" v="290" actId="108"/>
          <ac:picMkLst>
            <pc:docMk/>
            <pc:sldMk cId="1800274728" sldId="257"/>
            <ac:picMk id="14" creationId="{D694F9C4-F4CA-4BC2-8D83-4605B2066A9A}"/>
          </ac:picMkLst>
        </pc:picChg>
        <pc:picChg chg="add mod">
          <ac:chgData name="Nandita Valsan" userId="885df71f-f987-45f9-bf27-2db67f68c4d3" providerId="ADAL" clId="{22335DAA-DACD-4266-94C8-4C1DAC21773A}" dt="2020-02-11T01:01:13.727" v="334" actId="1076"/>
          <ac:picMkLst>
            <pc:docMk/>
            <pc:sldMk cId="1800274728" sldId="257"/>
            <ac:picMk id="16" creationId="{AB249A9F-6DC4-4495-B118-3FB36819B6C8}"/>
          </ac:picMkLst>
        </pc:picChg>
        <pc:picChg chg="mod">
          <ac:chgData name="Nandita Valsan" userId="885df71f-f987-45f9-bf27-2db67f68c4d3" providerId="ADAL" clId="{22335DAA-DACD-4266-94C8-4C1DAC21773A}" dt="2020-02-11T00:59:47.092" v="311" actId="1076"/>
          <ac:picMkLst>
            <pc:docMk/>
            <pc:sldMk cId="1800274728" sldId="257"/>
            <ac:picMk id="58" creationId="{54307353-572C-49B3-A803-0BF30D3C0BC5}"/>
          </ac:picMkLst>
        </pc:picChg>
        <pc:picChg chg="mod">
          <ac:chgData name="Nandita Valsan" userId="885df71f-f987-45f9-bf27-2db67f68c4d3" providerId="ADAL" clId="{22335DAA-DACD-4266-94C8-4C1DAC21773A}" dt="2020-02-11T00:58:51.006" v="290" actId="108"/>
          <ac:picMkLst>
            <pc:docMk/>
            <pc:sldMk cId="1800274728" sldId="257"/>
            <ac:picMk id="66" creationId="{80B7D8D3-130D-4BBE-BFCA-21A8E76E00E3}"/>
          </ac:picMkLst>
        </pc:picChg>
        <pc:picChg chg="mod">
          <ac:chgData name="Nandita Valsan" userId="885df71f-f987-45f9-bf27-2db67f68c4d3" providerId="ADAL" clId="{22335DAA-DACD-4266-94C8-4C1DAC21773A}" dt="2020-02-11T00:59:42.501" v="310" actId="1076"/>
          <ac:picMkLst>
            <pc:docMk/>
            <pc:sldMk cId="1800274728" sldId="257"/>
            <ac:picMk id="90" creationId="{44FB07A9-0EAF-43FE-94AF-2847ACAC5EBF}"/>
          </ac:picMkLst>
        </pc:picChg>
        <pc:picChg chg="mod">
          <ac:chgData name="Nandita Valsan" userId="885df71f-f987-45f9-bf27-2db67f68c4d3" providerId="ADAL" clId="{22335DAA-DACD-4266-94C8-4C1DAC21773A}" dt="2020-02-11T01:00:18.223" v="316" actId="1076"/>
          <ac:picMkLst>
            <pc:docMk/>
            <pc:sldMk cId="1800274728" sldId="257"/>
            <ac:picMk id="91" creationId="{D6C74071-BDA3-434D-A6F6-06E696BDB314}"/>
          </ac:picMkLst>
        </pc:picChg>
        <pc:cxnChg chg="mod">
          <ac:chgData name="Nandita Valsan" userId="885df71f-f987-45f9-bf27-2db67f68c4d3" providerId="ADAL" clId="{22335DAA-DACD-4266-94C8-4C1DAC21773A}" dt="2020-02-11T00:28:34.217" v="182" actId="14100"/>
          <ac:cxnSpMkLst>
            <pc:docMk/>
            <pc:sldMk cId="1800274728" sldId="257"/>
            <ac:cxnSpMk id="44" creationId="{7650631C-7C77-42BC-B4D6-0D2F2B5F1780}"/>
          </ac:cxnSpMkLst>
        </pc:cxnChg>
        <pc:cxnChg chg="mod">
          <ac:chgData name="Nandita Valsan" userId="885df71f-f987-45f9-bf27-2db67f68c4d3" providerId="ADAL" clId="{22335DAA-DACD-4266-94C8-4C1DAC21773A}" dt="2020-02-11T00:28:50.301" v="184" actId="1076"/>
          <ac:cxnSpMkLst>
            <pc:docMk/>
            <pc:sldMk cId="1800274728" sldId="257"/>
            <ac:cxnSpMk id="75" creationId="{46601308-FD08-414E-8FAA-D867B802AFFA}"/>
          </ac:cxnSpMkLst>
        </pc:cxnChg>
      </pc:sldChg>
      <pc:sldChg chg="addSp delSp modSp mod setBg">
        <pc:chgData name="Nandita Valsan" userId="885df71f-f987-45f9-bf27-2db67f68c4d3" providerId="ADAL" clId="{22335DAA-DACD-4266-94C8-4C1DAC21773A}" dt="2020-02-11T01:10:17.820" v="439" actId="1076"/>
        <pc:sldMkLst>
          <pc:docMk/>
          <pc:sldMk cId="1621512020" sldId="258"/>
        </pc:sldMkLst>
        <pc:spChg chg="del">
          <ac:chgData name="Nandita Valsan" userId="885df71f-f987-45f9-bf27-2db67f68c4d3" providerId="ADAL" clId="{22335DAA-DACD-4266-94C8-4C1DAC21773A}" dt="2020-02-10T23:36:46.977" v="76" actId="478"/>
          <ac:spMkLst>
            <pc:docMk/>
            <pc:sldMk cId="1621512020" sldId="258"/>
            <ac:spMk id="10" creationId="{DD3B6857-F2E2-4881-B1EB-8C045AFA46D0}"/>
          </ac:spMkLst>
        </pc:spChg>
        <pc:spChg chg="mod ord">
          <ac:chgData name="Nandita Valsan" userId="885df71f-f987-45f9-bf27-2db67f68c4d3" providerId="ADAL" clId="{22335DAA-DACD-4266-94C8-4C1DAC21773A}" dt="2020-02-11T00:21:48.349" v="137" actId="167"/>
          <ac:spMkLst>
            <pc:docMk/>
            <pc:sldMk cId="1621512020" sldId="258"/>
            <ac:spMk id="11" creationId="{3B4D5D71-4493-4F8C-9445-75635E32739D}"/>
          </ac:spMkLst>
        </pc:spChg>
        <pc:spChg chg="mod">
          <ac:chgData name="Nandita Valsan" userId="885df71f-f987-45f9-bf27-2db67f68c4d3" providerId="ADAL" clId="{22335DAA-DACD-4266-94C8-4C1DAC21773A}" dt="2020-02-10T23:38:35.587" v="116" actId="20577"/>
          <ac:spMkLst>
            <pc:docMk/>
            <pc:sldMk cId="1621512020" sldId="258"/>
            <ac:spMk id="17" creationId="{3BA75F70-E340-4E7F-A73E-A4E6749AF5DA}"/>
          </ac:spMkLst>
        </pc:spChg>
        <pc:spChg chg="mod">
          <ac:chgData name="Nandita Valsan" userId="885df71f-f987-45f9-bf27-2db67f68c4d3" providerId="ADAL" clId="{22335DAA-DACD-4266-94C8-4C1DAC21773A}" dt="2020-02-10T23:38:27.301" v="108" actId="20577"/>
          <ac:spMkLst>
            <pc:docMk/>
            <pc:sldMk cId="1621512020" sldId="258"/>
            <ac:spMk id="18" creationId="{569CEDC8-7588-42A3-96A9-A203637D17EA}"/>
          </ac:spMkLst>
        </pc:spChg>
        <pc:spChg chg="mod">
          <ac:chgData name="Nandita Valsan" userId="885df71f-f987-45f9-bf27-2db67f68c4d3" providerId="ADAL" clId="{22335DAA-DACD-4266-94C8-4C1DAC21773A}" dt="2020-02-10T23:38:53.580" v="123" actId="20577"/>
          <ac:spMkLst>
            <pc:docMk/>
            <pc:sldMk cId="1621512020" sldId="258"/>
            <ac:spMk id="21" creationId="{C51F87A4-2E03-40EF-B351-9A2CD1AA37F2}"/>
          </ac:spMkLst>
        </pc:spChg>
        <pc:spChg chg="mod ord">
          <ac:chgData name="Nandita Valsan" userId="885df71f-f987-45f9-bf27-2db67f68c4d3" providerId="ADAL" clId="{22335DAA-DACD-4266-94C8-4C1DAC21773A}" dt="2020-02-10T23:34:01.568" v="52" actId="167"/>
          <ac:spMkLst>
            <pc:docMk/>
            <pc:sldMk cId="1621512020" sldId="258"/>
            <ac:spMk id="25" creationId="{B77A1AD2-0F8B-4860-AB41-AD5E12425B67}"/>
          </ac:spMkLst>
        </pc:spChg>
        <pc:spChg chg="mod ord">
          <ac:chgData name="Nandita Valsan" userId="885df71f-f987-45f9-bf27-2db67f68c4d3" providerId="ADAL" clId="{22335DAA-DACD-4266-94C8-4C1DAC21773A}" dt="2020-02-10T23:34:21.505" v="56" actId="167"/>
          <ac:spMkLst>
            <pc:docMk/>
            <pc:sldMk cId="1621512020" sldId="258"/>
            <ac:spMk id="26" creationId="{C2216B29-F8B2-46E7-AC09-9F3963346AAF}"/>
          </ac:spMkLst>
        </pc:spChg>
        <pc:spChg chg="mod ord">
          <ac:chgData name="Nandita Valsan" userId="885df71f-f987-45f9-bf27-2db67f68c4d3" providerId="ADAL" clId="{22335DAA-DACD-4266-94C8-4C1DAC21773A}" dt="2020-02-10T23:33:50.578" v="50" actId="167"/>
          <ac:spMkLst>
            <pc:docMk/>
            <pc:sldMk cId="1621512020" sldId="258"/>
            <ac:spMk id="27" creationId="{5FB6F648-BFDF-455B-B195-C2445F4530D6}"/>
          </ac:spMkLst>
        </pc:spChg>
        <pc:spChg chg="add mod">
          <ac:chgData name="Nandita Valsan" userId="885df71f-f987-45f9-bf27-2db67f68c4d3" providerId="ADAL" clId="{22335DAA-DACD-4266-94C8-4C1DAC21773A}" dt="2020-02-10T23:37:14.212" v="85" actId="20577"/>
          <ac:spMkLst>
            <pc:docMk/>
            <pc:sldMk cId="1621512020" sldId="258"/>
            <ac:spMk id="30" creationId="{988786FD-75B1-4ACE-B21A-9B71D8FEDAC5}"/>
          </ac:spMkLst>
        </pc:spChg>
        <pc:spChg chg="del">
          <ac:chgData name="Nandita Valsan" userId="885df71f-f987-45f9-bf27-2db67f68c4d3" providerId="ADAL" clId="{22335DAA-DACD-4266-94C8-4C1DAC21773A}" dt="2020-02-10T23:35:24.259" v="64" actId="478"/>
          <ac:spMkLst>
            <pc:docMk/>
            <pc:sldMk cId="1621512020" sldId="258"/>
            <ac:spMk id="48" creationId="{7444E3AC-14E5-4080-B82E-1CD5450E8EA3}"/>
          </ac:spMkLst>
        </pc:spChg>
        <pc:spChg chg="del">
          <ac:chgData name="Nandita Valsan" userId="885df71f-f987-45f9-bf27-2db67f68c4d3" providerId="ADAL" clId="{22335DAA-DACD-4266-94C8-4C1DAC21773A}" dt="2020-02-10T23:35:29.474" v="66" actId="478"/>
          <ac:spMkLst>
            <pc:docMk/>
            <pc:sldMk cId="1621512020" sldId="258"/>
            <ac:spMk id="50" creationId="{6F653355-1BFC-422E-A2FA-C001150A1E89}"/>
          </ac:spMkLst>
        </pc:spChg>
        <pc:spChg chg="del">
          <ac:chgData name="Nandita Valsan" userId="885df71f-f987-45f9-bf27-2db67f68c4d3" providerId="ADAL" clId="{22335DAA-DACD-4266-94C8-4C1DAC21773A}" dt="2020-02-10T23:35:28.161" v="65" actId="478"/>
          <ac:spMkLst>
            <pc:docMk/>
            <pc:sldMk cId="1621512020" sldId="258"/>
            <ac:spMk id="51" creationId="{BA08FE3D-6F6E-4B4E-9FB1-F305A9EBD9A9}"/>
          </ac:spMkLst>
        </pc:spChg>
        <pc:spChg chg="del">
          <ac:chgData name="Nandita Valsan" userId="885df71f-f987-45f9-bf27-2db67f68c4d3" providerId="ADAL" clId="{22335DAA-DACD-4266-94C8-4C1DAC21773A}" dt="2020-02-10T23:35:30.969" v="67" actId="478"/>
          <ac:spMkLst>
            <pc:docMk/>
            <pc:sldMk cId="1621512020" sldId="258"/>
            <ac:spMk id="52" creationId="{A74BD5FD-A4A8-466C-ABFD-19371C96FD2D}"/>
          </ac:spMkLst>
        </pc:spChg>
        <pc:spChg chg="mod">
          <ac:chgData name="Nandita Valsan" userId="885df71f-f987-45f9-bf27-2db67f68c4d3" providerId="ADAL" clId="{22335DAA-DACD-4266-94C8-4C1DAC21773A}" dt="2020-02-10T23:26:44.082" v="3" actId="20577"/>
          <ac:spMkLst>
            <pc:docMk/>
            <pc:sldMk cId="1621512020" sldId="258"/>
            <ac:spMk id="108" creationId="{C51732DE-1235-40D2-BCA0-3F94D1DD525F}"/>
          </ac:spMkLst>
        </pc:spChg>
        <pc:spChg chg="mod">
          <ac:chgData name="Nandita Valsan" userId="885df71f-f987-45f9-bf27-2db67f68c4d3" providerId="ADAL" clId="{22335DAA-DACD-4266-94C8-4C1DAC21773A}" dt="2020-02-10T23:38:58.684" v="131" actId="20577"/>
          <ac:spMkLst>
            <pc:docMk/>
            <pc:sldMk cId="1621512020" sldId="258"/>
            <ac:spMk id="115" creationId="{BEDFC49A-63B8-46E8-B9E2-893CC71FCEBE}"/>
          </ac:spMkLst>
        </pc:spChg>
        <pc:spChg chg="mod">
          <ac:chgData name="Nandita Valsan" userId="885df71f-f987-45f9-bf27-2db67f68c4d3" providerId="ADAL" clId="{22335DAA-DACD-4266-94C8-4C1DAC21773A}" dt="2020-02-10T23:34:12.506" v="54" actId="108"/>
          <ac:spMkLst>
            <pc:docMk/>
            <pc:sldMk cId="1621512020" sldId="258"/>
            <ac:spMk id="116" creationId="{4518F872-AAAA-473D-916B-FAB52F2299ED}"/>
          </ac:spMkLst>
        </pc:spChg>
        <pc:spChg chg="mod">
          <ac:chgData name="Nandita Valsan" userId="885df71f-f987-45f9-bf27-2db67f68c4d3" providerId="ADAL" clId="{22335DAA-DACD-4266-94C8-4C1DAC21773A}" dt="2020-02-11T01:10:17.820" v="439" actId="1076"/>
          <ac:spMkLst>
            <pc:docMk/>
            <pc:sldMk cId="1621512020" sldId="258"/>
            <ac:spMk id="122" creationId="{6123814B-CFB3-4253-8B9B-850F84630260}"/>
          </ac:spMkLst>
        </pc:spChg>
        <pc:spChg chg="mod">
          <ac:chgData name="Nandita Valsan" userId="885df71f-f987-45f9-bf27-2db67f68c4d3" providerId="ADAL" clId="{22335DAA-DACD-4266-94C8-4C1DAC21773A}" dt="2020-02-10T23:32:29.050" v="37" actId="207"/>
          <ac:spMkLst>
            <pc:docMk/>
            <pc:sldMk cId="1621512020" sldId="258"/>
            <ac:spMk id="123" creationId="{211C45AF-B78E-44F1-B61F-87FE822E01C9}"/>
          </ac:spMkLst>
        </pc:spChg>
        <pc:spChg chg="mod">
          <ac:chgData name="Nandita Valsan" userId="885df71f-f987-45f9-bf27-2db67f68c4d3" providerId="ADAL" clId="{22335DAA-DACD-4266-94C8-4C1DAC21773A}" dt="2020-02-10T23:37:27.854" v="88" actId="1076"/>
          <ac:spMkLst>
            <pc:docMk/>
            <pc:sldMk cId="1621512020" sldId="258"/>
            <ac:spMk id="124" creationId="{CA92476E-E02A-4F39-A854-C271122F67E8}"/>
          </ac:spMkLst>
        </pc:spChg>
        <pc:spChg chg="mod">
          <ac:chgData name="Nandita Valsan" userId="885df71f-f987-45f9-bf27-2db67f68c4d3" providerId="ADAL" clId="{22335DAA-DACD-4266-94C8-4C1DAC21773A}" dt="2020-02-10T23:32:18.380" v="35" actId="207"/>
          <ac:spMkLst>
            <pc:docMk/>
            <pc:sldMk cId="1621512020" sldId="258"/>
            <ac:spMk id="125" creationId="{7D5780B2-A1E6-4CA7-8FA6-F812A9215A30}"/>
          </ac:spMkLst>
        </pc:spChg>
        <pc:grpChg chg="mod">
          <ac:chgData name="Nandita Valsan" userId="885df71f-f987-45f9-bf27-2db67f68c4d3" providerId="ADAL" clId="{22335DAA-DACD-4266-94C8-4C1DAC21773A}" dt="2020-02-10T23:37:24.743" v="87" actId="1076"/>
          <ac:grpSpMkLst>
            <pc:docMk/>
            <pc:sldMk cId="1621512020" sldId="258"/>
            <ac:grpSpMk id="28" creationId="{9ECC3F23-9D98-4E58-A234-5D7B59EEB507}"/>
          </ac:grpSpMkLst>
        </pc:grpChg>
        <pc:picChg chg="mod">
          <ac:chgData name="Nandita Valsan" userId="885df71f-f987-45f9-bf27-2db67f68c4d3" providerId="ADAL" clId="{22335DAA-DACD-4266-94C8-4C1DAC21773A}" dt="2020-02-10T23:26:58.772" v="4" actId="1076"/>
          <ac:picMkLst>
            <pc:docMk/>
            <pc:sldMk cId="1621512020" sldId="258"/>
            <ac:picMk id="5" creationId="{D5E10C3D-81EB-4BA3-9990-4750C54E8155}"/>
          </ac:picMkLst>
        </pc:picChg>
        <pc:picChg chg="add mod">
          <ac:chgData name="Nandita Valsan" userId="885df71f-f987-45f9-bf27-2db67f68c4d3" providerId="ADAL" clId="{22335DAA-DACD-4266-94C8-4C1DAC21773A}" dt="2020-02-10T23:36:37.209" v="75" actId="1076"/>
          <ac:picMkLst>
            <pc:docMk/>
            <pc:sldMk cId="1621512020" sldId="258"/>
            <ac:picMk id="7" creationId="{BC32587E-C9E4-4D99-9029-2C2D0D31C0CE}"/>
          </ac:picMkLst>
        </pc:picChg>
        <pc:picChg chg="mod">
          <ac:chgData name="Nandita Valsan" userId="885df71f-f987-45f9-bf27-2db67f68c4d3" providerId="ADAL" clId="{22335DAA-DACD-4266-94C8-4C1DAC21773A}" dt="2020-02-10T23:35:18.219" v="62" actId="108"/>
          <ac:picMkLst>
            <pc:docMk/>
            <pc:sldMk cId="1621512020" sldId="258"/>
            <ac:picMk id="22" creationId="{E3C903C9-BCE9-40E7-93C7-DAAD9FFD2CE8}"/>
          </ac:picMkLst>
        </pc:picChg>
        <pc:picChg chg="mod">
          <ac:chgData name="Nandita Valsan" userId="885df71f-f987-45f9-bf27-2db67f68c4d3" providerId="ADAL" clId="{22335DAA-DACD-4266-94C8-4C1DAC21773A}" dt="2020-02-10T23:35:20.686" v="63" actId="108"/>
          <ac:picMkLst>
            <pc:docMk/>
            <pc:sldMk cId="1621512020" sldId="258"/>
            <ac:picMk id="23" creationId="{EE473316-0B5F-4C7C-87BF-8CAE4C2F2B65}"/>
          </ac:picMkLst>
        </pc:picChg>
        <pc:picChg chg="mod">
          <ac:chgData name="Nandita Valsan" userId="885df71f-f987-45f9-bf27-2db67f68c4d3" providerId="ADAL" clId="{22335DAA-DACD-4266-94C8-4C1DAC21773A}" dt="2020-02-10T23:35:13.031" v="61" actId="692"/>
          <ac:picMkLst>
            <pc:docMk/>
            <pc:sldMk cId="1621512020" sldId="258"/>
            <ac:picMk id="24" creationId="{2D390CCD-BD83-4396-9AC0-9C7A287310CA}"/>
          </ac:picMkLst>
        </pc:picChg>
        <pc:picChg chg="add mod">
          <ac:chgData name="Nandita Valsan" userId="885df71f-f987-45f9-bf27-2db67f68c4d3" providerId="ADAL" clId="{22335DAA-DACD-4266-94C8-4C1DAC21773A}" dt="2020-02-10T23:37:00.466" v="80" actId="14100"/>
          <ac:picMkLst>
            <pc:docMk/>
            <pc:sldMk cId="1621512020" sldId="258"/>
            <ac:picMk id="29" creationId="{700EEAEE-CE7C-4571-80C9-CBCB94210156}"/>
          </ac:picMkLst>
        </pc:picChg>
        <pc:picChg chg="mod">
          <ac:chgData name="Nandita Valsan" userId="885df71f-f987-45f9-bf27-2db67f68c4d3" providerId="ADAL" clId="{22335DAA-DACD-4266-94C8-4C1DAC21773A}" dt="2020-02-10T23:27:04.137" v="5" actId="1076"/>
          <ac:picMkLst>
            <pc:docMk/>
            <pc:sldMk cId="1621512020" sldId="258"/>
            <ac:picMk id="47" creationId="{CDDDB9D9-7C53-491C-9E30-E204D380423C}"/>
          </ac:picMkLst>
        </pc:picChg>
        <pc:cxnChg chg="mod">
          <ac:chgData name="Nandita Valsan" userId="885df71f-f987-45f9-bf27-2db67f68c4d3" providerId="ADAL" clId="{22335DAA-DACD-4266-94C8-4C1DAC21773A}" dt="2020-02-10T23:36:46.977" v="76" actId="478"/>
          <ac:cxnSpMkLst>
            <pc:docMk/>
            <pc:sldMk cId="1621512020" sldId="258"/>
            <ac:cxnSpMk id="8" creationId="{47EE1B51-66A9-4AE0-992E-BEF74D2EF5FE}"/>
          </ac:cxnSpMkLst>
        </pc:cxnChg>
        <pc:cxnChg chg="mod">
          <ac:chgData name="Nandita Valsan" userId="885df71f-f987-45f9-bf27-2db67f68c4d3" providerId="ADAL" clId="{22335DAA-DACD-4266-94C8-4C1DAC21773A}" dt="2020-02-10T23:38:10.982" v="99" actId="692"/>
          <ac:cxnSpMkLst>
            <pc:docMk/>
            <pc:sldMk cId="1621512020" sldId="258"/>
            <ac:cxnSpMk id="34" creationId="{9B0703B6-8FA1-4151-91A9-A16D1AB0F82D}"/>
          </ac:cxnSpMkLst>
        </pc:cxnChg>
        <pc:cxnChg chg="mod">
          <ac:chgData name="Nandita Valsan" userId="885df71f-f987-45f9-bf27-2db67f68c4d3" providerId="ADAL" clId="{22335DAA-DACD-4266-94C8-4C1DAC21773A}" dt="2020-02-10T23:37:56.353" v="96" actId="692"/>
          <ac:cxnSpMkLst>
            <pc:docMk/>
            <pc:sldMk cId="1621512020" sldId="258"/>
            <ac:cxnSpMk id="36" creationId="{02C5979F-F3BC-442E-ADB6-85F056E582FD}"/>
          </ac:cxnSpMkLst>
        </pc:cxnChg>
        <pc:cxnChg chg="mod">
          <ac:chgData name="Nandita Valsan" userId="885df71f-f987-45f9-bf27-2db67f68c4d3" providerId="ADAL" clId="{22335DAA-DACD-4266-94C8-4C1DAC21773A}" dt="2020-02-10T23:36:46.977" v="76" actId="478"/>
          <ac:cxnSpMkLst>
            <pc:docMk/>
            <pc:sldMk cId="1621512020" sldId="258"/>
            <ac:cxnSpMk id="110" creationId="{B7F3D835-C278-4B29-8D6B-DB10DB9C730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EE2C-6C34-468D-B651-18B8A24C5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3B9E6-FCB5-4565-8DD7-CC6A2D12A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DB8F-D367-4729-809F-50B82577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B769-79C0-4B5B-97D9-6E3E0B53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9BA7-1F65-49C2-B623-7A465FD0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7852-E67C-45ED-8284-91A1499F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0E4E-5E96-43F7-8DF7-0E730A743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5C59D-AE68-475C-A898-27F61F78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8992-FD70-4BD5-B94B-B55BDF3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E640-2347-46DB-88C2-1AC6FDAE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5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B2A03-44FA-433B-97FF-67D2CA789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ED2FD-CCF8-47C8-9AD9-CFCC0CC11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0B56-8789-443E-AFF6-46D0A6E9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B0BB-5DDC-42E2-BBCC-8D4A86E3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2BCE-5058-46A1-8505-2FFC60D1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185B-DA55-42EB-A5FB-2B24CBF0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9BBA-34D6-4510-92F3-6CB1E13D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7E83-37A5-476C-B30B-68D4E596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6D06-92C7-4010-8343-7F9C18AA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8F57-8F37-4C1C-B89B-CAFCCEF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A10-2F77-4DD1-9FE9-B5705637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A0559-808C-4B87-9FF2-4933C754E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86CA-9BC8-486D-83C2-F42F5271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8007-53DF-497A-85FC-3930FF42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867C-1962-4C44-97BC-FDED2BA9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1F90-CF10-41A7-B5F7-B1527AE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6B57-0144-43C7-8597-EAC9B50D1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E1F14-3E32-48B9-B57A-FB4C5F6C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8A7DA-1FA4-4203-8126-0A1C855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C3FB-E568-4850-9C20-56142B2D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9F428-47EF-4028-B454-8D68927F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5875-4635-428A-84FD-E99B7A39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36194-C611-4931-B834-18520BCE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5B6AF-8175-494E-942C-7A9190BFE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F6D7D-3B7C-4BCE-98CE-671BF8CE3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DAD0C-9595-42E0-B0A1-81402C1B9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CE316-A6DE-45C7-843A-24F19337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4BB81-F930-4BBF-80A8-F8D8E823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71692-EA0A-4595-9234-4FB3785D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EC7-4309-47B2-9A71-FA17C134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4B498-D6BC-4338-885B-510AB110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7A1D-3E02-434D-A27F-2311B5F4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5BBB6-B4EE-4F58-8640-C74C89DD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3155-02DB-4A81-9B46-BB5242A3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E633A-C64F-4A78-AB79-DFEC774F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46AC2-32D1-42D4-AD28-AB68323D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A510-9A15-46DC-9D72-4AC509B1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D08B-7CCF-4DA0-A717-9096350F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84F9B-4FA4-4D2F-AD0D-EBF88AF95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F641C-8E49-4AB9-8B8B-6D0DA085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9B6F-DFCC-45C7-93E7-B1217E40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7B7A-67E5-46ED-8563-75D5DD40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8D23-628D-435F-9190-4622B933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9145A-E892-4195-8235-55F5CD0ED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B1A3-EB0C-4DC5-A289-08AD83829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6C5ED-7475-4A76-B603-AF1EFD8D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24C03-DF41-48FF-8DF9-5F030BF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53DB-FCF9-459C-9CF7-BA342AA9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E6117-33CE-4283-9A96-E7FB3334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7FBF8-A14B-466D-BCB8-77AD5A2E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FE77-6BD4-4010-9F3C-5B26A4373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A1F4-AA60-495E-851B-37EC8EB9B65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FF1F6-A0BD-4173-BE2E-FB3FF7C48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7ED9-CDBA-4E6E-A16F-C47B94D1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1399-DCF2-4F58-8422-E8B1B9BF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4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svg"/><Relationship Id="rId7" Type="http://schemas.openxmlformats.org/officeDocument/2006/relationships/image" Target="../media/image1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7.svg"/><Relationship Id="rId5" Type="http://schemas.openxmlformats.org/officeDocument/2006/relationships/image" Target="../media/image8.sv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35130-07D4-4A08-A912-C8B1CAECC982}"/>
              </a:ext>
            </a:extLst>
          </p:cNvPr>
          <p:cNvSpPr txBox="1"/>
          <p:nvPr/>
        </p:nvSpPr>
        <p:spPr>
          <a:xfrm>
            <a:off x="2121694" y="1750219"/>
            <a:ext cx="84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 Dev Guidance diagrams</a:t>
            </a:r>
          </a:p>
        </p:txBody>
      </p:sp>
    </p:spTree>
    <p:extLst>
      <p:ext uri="{BB962C8B-B14F-4D97-AF65-F5344CB8AC3E}">
        <p14:creationId xmlns:p14="http://schemas.microsoft.com/office/powerpoint/2010/main" val="95382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9AB7-5244-42B6-8CED-5D9113F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79"/>
            <a:ext cx="10059226" cy="4707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 Multi-tenant app runtime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23814B-CFB3-4253-8B9B-850F84630260}"/>
              </a:ext>
            </a:extLst>
          </p:cNvPr>
          <p:cNvSpPr txBox="1"/>
          <p:nvPr/>
        </p:nvSpPr>
        <p:spPr>
          <a:xfrm>
            <a:off x="814324" y="4967881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Runtime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User logs in to app targeting the AAD login endpoint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AAD determines user tenant and issues token with tenant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App accepts the token and user gets access to tenant-specific resources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AC538-5FC2-45FB-9DA5-D6FEAA472D14}"/>
              </a:ext>
            </a:extLst>
          </p:cNvPr>
          <p:cNvSpPr txBox="1"/>
          <p:nvPr/>
        </p:nvSpPr>
        <p:spPr>
          <a:xfrm>
            <a:off x="5209369" y="483342"/>
            <a:ext cx="123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Azure AD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3F23-9D98-4E58-A234-5D7B59EEB507}"/>
              </a:ext>
            </a:extLst>
          </p:cNvPr>
          <p:cNvGrpSpPr/>
          <p:nvPr/>
        </p:nvGrpSpPr>
        <p:grpSpPr>
          <a:xfrm>
            <a:off x="563509" y="808455"/>
            <a:ext cx="10764474" cy="4238791"/>
            <a:chOff x="563509" y="808455"/>
            <a:chExt cx="10764474" cy="42387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4D5D71-4493-4F8C-9445-75635E32739D}"/>
                </a:ext>
              </a:extLst>
            </p:cNvPr>
            <p:cNvSpPr/>
            <p:nvPr/>
          </p:nvSpPr>
          <p:spPr>
            <a:xfrm>
              <a:off x="5269403" y="808455"/>
              <a:ext cx="2995749" cy="42387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216B29-F8B2-46E7-AC09-9F3963346AAF}"/>
                </a:ext>
              </a:extLst>
            </p:cNvPr>
            <p:cNvSpPr/>
            <p:nvPr/>
          </p:nvSpPr>
          <p:spPr>
            <a:xfrm>
              <a:off x="6105427" y="3723154"/>
              <a:ext cx="5103221" cy="1048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7A1AD2-0F8B-4860-AB41-AD5E12425B67}"/>
                </a:ext>
              </a:extLst>
            </p:cNvPr>
            <p:cNvSpPr/>
            <p:nvPr/>
          </p:nvSpPr>
          <p:spPr>
            <a:xfrm>
              <a:off x="6105426" y="2400526"/>
              <a:ext cx="5103221" cy="10542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B6F648-BFDF-455B-B195-C2445F4530D6}"/>
                </a:ext>
              </a:extLst>
            </p:cNvPr>
            <p:cNvSpPr/>
            <p:nvPr/>
          </p:nvSpPr>
          <p:spPr>
            <a:xfrm>
              <a:off x="6105426" y="1183775"/>
              <a:ext cx="5103221" cy="10542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8824D03C-FDCE-4285-BCCF-651CE33786FA}"/>
                </a:ext>
              </a:extLst>
            </p:cNvPr>
            <p:cNvSpPr/>
            <p:nvPr/>
          </p:nvSpPr>
          <p:spPr>
            <a:xfrm>
              <a:off x="6183804" y="3832987"/>
              <a:ext cx="1027612" cy="828474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7EE1B51-66A9-4AE0-992E-BEF74D2EF5FE}"/>
                </a:ext>
              </a:extLst>
            </p:cNvPr>
            <p:cNvCxnSpPr>
              <a:cxnSpLocks/>
            </p:cNvCxnSpPr>
            <p:nvPr/>
          </p:nvCxnSpPr>
          <p:spPr>
            <a:xfrm>
              <a:off x="3693153" y="3005074"/>
              <a:ext cx="1576251" cy="7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1893575-476F-402E-BF33-0E4E69EEA223}"/>
                </a:ext>
              </a:extLst>
            </p:cNvPr>
            <p:cNvSpPr/>
            <p:nvPr/>
          </p:nvSpPr>
          <p:spPr>
            <a:xfrm>
              <a:off x="6183804" y="1259016"/>
              <a:ext cx="1027612" cy="82847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B5BC081-599D-4547-9517-D9A8CA7DB0FE}"/>
                </a:ext>
              </a:extLst>
            </p:cNvPr>
            <p:cNvSpPr/>
            <p:nvPr/>
          </p:nvSpPr>
          <p:spPr>
            <a:xfrm>
              <a:off x="6183804" y="2501531"/>
              <a:ext cx="1027612" cy="828474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434790-5FD8-4C86-81E0-CF1819C3784E}"/>
                </a:ext>
              </a:extLst>
            </p:cNvPr>
            <p:cNvSpPr/>
            <p:nvPr/>
          </p:nvSpPr>
          <p:spPr>
            <a:xfrm>
              <a:off x="6553705" y="2976357"/>
              <a:ext cx="317863" cy="237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SP 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95745A-6412-427C-A145-97B9469D10E6}"/>
                </a:ext>
              </a:extLst>
            </p:cNvPr>
            <p:cNvSpPr/>
            <p:nvPr/>
          </p:nvSpPr>
          <p:spPr>
            <a:xfrm>
              <a:off x="6542936" y="4330390"/>
              <a:ext cx="317863" cy="221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SP 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A75F70-E340-4E7F-A73E-A4E6749AF5DA}"/>
                </a:ext>
              </a:extLst>
            </p:cNvPr>
            <p:cNvSpPr txBox="1"/>
            <p:nvPr/>
          </p:nvSpPr>
          <p:spPr>
            <a:xfrm>
              <a:off x="7176582" y="1381376"/>
              <a:ext cx="984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Contoso tenant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9CEDC8-7588-42A3-96A9-A203637D17EA}"/>
                </a:ext>
              </a:extLst>
            </p:cNvPr>
            <p:cNvSpPr txBox="1"/>
            <p:nvPr/>
          </p:nvSpPr>
          <p:spPr>
            <a:xfrm>
              <a:off x="7176582" y="2691091"/>
              <a:ext cx="1027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Fabrikam tenant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FAA714-17C0-44F5-BC3C-6A294901C27D}"/>
                </a:ext>
              </a:extLst>
            </p:cNvPr>
            <p:cNvSpPr txBox="1"/>
            <p:nvPr/>
          </p:nvSpPr>
          <p:spPr>
            <a:xfrm>
              <a:off x="7211416" y="4086455"/>
              <a:ext cx="1027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Customer B tenant</a:t>
              </a:r>
            </a:p>
          </p:txBody>
        </p:sp>
        <p:pic>
          <p:nvPicPr>
            <p:cNvPr id="22" name="Graphic 21" descr="Users">
              <a:extLst>
                <a:ext uri="{FF2B5EF4-FFF2-40B4-BE49-F238E27FC236}">
                  <a16:creationId xmlns:a16="http://schemas.microsoft.com/office/drawing/2014/main" id="{E3C903C9-BCE9-40E7-93C7-DAAD9FFD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5896" y="2652300"/>
              <a:ext cx="368521" cy="368521"/>
            </a:xfrm>
            <a:prstGeom prst="rect">
              <a:avLst/>
            </a:prstGeom>
          </p:spPr>
        </p:pic>
        <p:pic>
          <p:nvPicPr>
            <p:cNvPr id="23" name="Graphic 22" descr="Users">
              <a:extLst>
                <a:ext uri="{FF2B5EF4-FFF2-40B4-BE49-F238E27FC236}">
                  <a16:creationId xmlns:a16="http://schemas.microsoft.com/office/drawing/2014/main" id="{EE473316-0B5F-4C7C-87BF-8CAE4C2F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6351" y="4007714"/>
              <a:ext cx="344448" cy="344448"/>
            </a:xfrm>
            <a:prstGeom prst="rect">
              <a:avLst/>
            </a:prstGeom>
          </p:spPr>
        </p:pic>
        <p:pic>
          <p:nvPicPr>
            <p:cNvPr id="24" name="Graphic 23" descr="Users">
              <a:extLst>
                <a:ext uri="{FF2B5EF4-FFF2-40B4-BE49-F238E27FC236}">
                  <a16:creationId xmlns:a16="http://schemas.microsoft.com/office/drawing/2014/main" id="{2D390CCD-BD83-4396-9AC0-9C7A28731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05647" y="1397305"/>
              <a:ext cx="374817" cy="374817"/>
            </a:xfrm>
            <a:prstGeom prst="rect">
              <a:avLst/>
            </a:prstGeom>
          </p:spPr>
        </p:pic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9B0703B6-8FA1-4151-91A9-A16D1AB0F82D}"/>
                </a:ext>
              </a:extLst>
            </p:cNvPr>
            <p:cNvCxnSpPr>
              <a:cxnSpLocks/>
              <a:stCxn id="15" idx="1"/>
              <a:endCxn id="9" idx="1"/>
            </p:cNvCxnSpPr>
            <p:nvPr/>
          </p:nvCxnSpPr>
          <p:spPr>
            <a:xfrm rot="10800000">
              <a:off x="6440707" y="1673256"/>
              <a:ext cx="112998" cy="1422078"/>
            </a:xfrm>
            <a:prstGeom prst="bentConnector3">
              <a:avLst>
                <a:gd name="adj1" fmla="val 529656"/>
              </a:avLst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2C5979F-F3BC-442E-ADB6-85F056E582FD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>
              <a:off x="5963424" y="3095335"/>
              <a:ext cx="579513" cy="1345573"/>
            </a:xfrm>
            <a:prstGeom prst="bentConnector2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7" name="Graphic 46" descr="Processor">
              <a:extLst>
                <a:ext uri="{FF2B5EF4-FFF2-40B4-BE49-F238E27FC236}">
                  <a16:creationId xmlns:a16="http://schemas.microsoft.com/office/drawing/2014/main" id="{CDDDB9D9-7C53-491C-9E30-E204D380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9502433" y="1552138"/>
              <a:ext cx="447009" cy="447009"/>
            </a:xfrm>
            <a:prstGeom prst="rect">
              <a:avLst/>
            </a:prstGeom>
          </p:spPr>
        </p:pic>
        <p:pic>
          <p:nvPicPr>
            <p:cNvPr id="91" name="Graphic 90" descr="Processor">
              <a:extLst>
                <a:ext uri="{FF2B5EF4-FFF2-40B4-BE49-F238E27FC236}">
                  <a16:creationId xmlns:a16="http://schemas.microsoft.com/office/drawing/2014/main" id="{F6226F3D-FC1E-4F37-8404-C0F63431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959172" y="2728800"/>
              <a:ext cx="447009" cy="447009"/>
            </a:xfrm>
            <a:prstGeom prst="rect">
              <a:avLst/>
            </a:prstGeom>
          </p:spPr>
        </p:pic>
        <p:grpSp>
          <p:nvGrpSpPr>
            <p:cNvPr id="105" name="Content Placeholder 4" descr="User">
              <a:extLst>
                <a:ext uri="{FF2B5EF4-FFF2-40B4-BE49-F238E27FC236}">
                  <a16:creationId xmlns:a16="http://schemas.microsoft.com/office/drawing/2014/main" id="{312FC452-FF48-45EC-AA9F-66C337D3AC49}"/>
                </a:ext>
              </a:extLst>
            </p:cNvPr>
            <p:cNvGrpSpPr/>
            <p:nvPr/>
          </p:nvGrpSpPr>
          <p:grpSpPr>
            <a:xfrm>
              <a:off x="563509" y="2555509"/>
              <a:ext cx="914400" cy="914400"/>
              <a:chOff x="554082" y="2559231"/>
              <a:chExt cx="914400" cy="91440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7A737AC-2B00-483A-B688-34C05BC3A1B1}"/>
                  </a:ext>
                </a:extLst>
              </p:cNvPr>
              <p:cNvSpPr/>
              <p:nvPr/>
            </p:nvSpPr>
            <p:spPr>
              <a:xfrm>
                <a:off x="858882" y="2692581"/>
                <a:ext cx="304800" cy="304800"/>
              </a:xfrm>
              <a:custGeom>
                <a:avLst/>
                <a:gdLst>
                  <a:gd name="connsiteX0" fmla="*/ 304800 w 304800"/>
                  <a:gd name="connsiteY0" fmla="*/ 152400 h 304800"/>
                  <a:gd name="connsiteX1" fmla="*/ 152400 w 304800"/>
                  <a:gd name="connsiteY1" fmla="*/ 304800 h 304800"/>
                  <a:gd name="connsiteX2" fmla="*/ 0 w 304800"/>
                  <a:gd name="connsiteY2" fmla="*/ 152400 h 304800"/>
                  <a:gd name="connsiteX3" fmla="*/ 152400 w 304800"/>
                  <a:gd name="connsiteY3" fmla="*/ 0 h 304800"/>
                  <a:gd name="connsiteX4" fmla="*/ 304800 w 304800"/>
                  <a:gd name="connsiteY4" fmla="*/ 1524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F215390-2365-4748-A221-2AE888EF1A75}"/>
                  </a:ext>
                </a:extLst>
              </p:cNvPr>
              <p:cNvSpPr/>
              <p:nvPr/>
            </p:nvSpPr>
            <p:spPr>
              <a:xfrm>
                <a:off x="706482" y="3035481"/>
                <a:ext cx="609600" cy="304800"/>
              </a:xfrm>
              <a:custGeom>
                <a:avLst/>
                <a:gdLst>
                  <a:gd name="connsiteX0" fmla="*/ 609600 w 609600"/>
                  <a:gd name="connsiteY0" fmla="*/ 304800 h 304800"/>
                  <a:gd name="connsiteX1" fmla="*/ 609600 w 609600"/>
                  <a:gd name="connsiteY1" fmla="*/ 152400 h 304800"/>
                  <a:gd name="connsiteX2" fmla="*/ 579120 w 609600"/>
                  <a:gd name="connsiteY2" fmla="*/ 91440 h 304800"/>
                  <a:gd name="connsiteX3" fmla="*/ 430530 w 609600"/>
                  <a:gd name="connsiteY3" fmla="*/ 19050 h 304800"/>
                  <a:gd name="connsiteX4" fmla="*/ 304800 w 609600"/>
                  <a:gd name="connsiteY4" fmla="*/ 0 h 304800"/>
                  <a:gd name="connsiteX5" fmla="*/ 179070 w 609600"/>
                  <a:gd name="connsiteY5" fmla="*/ 19050 h 304800"/>
                  <a:gd name="connsiteX6" fmla="*/ 30480 w 609600"/>
                  <a:gd name="connsiteY6" fmla="*/ 91440 h 304800"/>
                  <a:gd name="connsiteX7" fmla="*/ 0 w 609600"/>
                  <a:gd name="connsiteY7" fmla="*/ 152400 h 304800"/>
                  <a:gd name="connsiteX8" fmla="*/ 0 w 609600"/>
                  <a:gd name="connsiteY8" fmla="*/ 304800 h 304800"/>
                  <a:gd name="connsiteX9" fmla="*/ 609600 w 609600"/>
                  <a:gd name="connsiteY9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9600" h="304800">
                    <a:moveTo>
                      <a:pt x="609600" y="304800"/>
                    </a:moveTo>
                    <a:lnTo>
                      <a:pt x="609600" y="152400"/>
                    </a:lnTo>
                    <a:cubicBezTo>
                      <a:pt x="609600" y="129540"/>
                      <a:pt x="598170" y="106680"/>
                      <a:pt x="579120" y="91440"/>
                    </a:cubicBezTo>
                    <a:cubicBezTo>
                      <a:pt x="537210" y="57150"/>
                      <a:pt x="483870" y="34290"/>
                      <a:pt x="430530" y="19050"/>
                    </a:cubicBezTo>
                    <a:cubicBezTo>
                      <a:pt x="392430" y="7620"/>
                      <a:pt x="350520" y="0"/>
                      <a:pt x="304800" y="0"/>
                    </a:cubicBezTo>
                    <a:cubicBezTo>
                      <a:pt x="262890" y="0"/>
                      <a:pt x="220980" y="7620"/>
                      <a:pt x="179070" y="19050"/>
                    </a:cubicBezTo>
                    <a:cubicBezTo>
                      <a:pt x="125730" y="34290"/>
                      <a:pt x="72390" y="60960"/>
                      <a:pt x="30480" y="91440"/>
                    </a:cubicBezTo>
                    <a:cubicBezTo>
                      <a:pt x="11430" y="106680"/>
                      <a:pt x="0" y="129540"/>
                      <a:pt x="0" y="152400"/>
                    </a:cubicBezTo>
                    <a:lnTo>
                      <a:pt x="0" y="304800"/>
                    </a:lnTo>
                    <a:lnTo>
                      <a:pt x="609600" y="3048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51732DE-1235-40D2-BCA0-3F94D1DD525F}"/>
                </a:ext>
              </a:extLst>
            </p:cNvPr>
            <p:cNvSpPr txBox="1"/>
            <p:nvPr/>
          </p:nvSpPr>
          <p:spPr>
            <a:xfrm>
              <a:off x="676912" y="3418213"/>
              <a:ext cx="6875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User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7F3D835-C278-4B29-8D6B-DB10DB9C7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509" y="3005074"/>
              <a:ext cx="1148444" cy="7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EDFC49A-63B8-46E8-B9E2-893CC71FCEBE}"/>
                </a:ext>
              </a:extLst>
            </p:cNvPr>
            <p:cNvSpPr txBox="1"/>
            <p:nvPr/>
          </p:nvSpPr>
          <p:spPr>
            <a:xfrm>
              <a:off x="8788915" y="2401620"/>
              <a:ext cx="2333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Fabrikam resources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518F872-AAAA-473D-916B-FAB52F2299ED}"/>
                </a:ext>
              </a:extLst>
            </p:cNvPr>
            <p:cNvSpPr txBox="1"/>
            <p:nvPr/>
          </p:nvSpPr>
          <p:spPr>
            <a:xfrm>
              <a:off x="8809323" y="3693547"/>
              <a:ext cx="1920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Customer B resources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11C45AF-B78E-44F1-B61F-87FE822E01C9}"/>
                </a:ext>
              </a:extLst>
            </p:cNvPr>
            <p:cNvSpPr txBox="1"/>
            <p:nvPr/>
          </p:nvSpPr>
          <p:spPr>
            <a:xfrm>
              <a:off x="1618841" y="2655565"/>
              <a:ext cx="304799" cy="32459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A92476E-E02A-4F39-A854-C271122F67E8}"/>
                </a:ext>
              </a:extLst>
            </p:cNvPr>
            <p:cNvSpPr txBox="1"/>
            <p:nvPr/>
          </p:nvSpPr>
          <p:spPr>
            <a:xfrm>
              <a:off x="5530562" y="4285975"/>
              <a:ext cx="303382" cy="32459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D5780B2-A1E6-4CA7-8FA6-F812A9215A30}"/>
                </a:ext>
              </a:extLst>
            </p:cNvPr>
            <p:cNvSpPr txBox="1"/>
            <p:nvPr/>
          </p:nvSpPr>
          <p:spPr>
            <a:xfrm>
              <a:off x="9949442" y="4330390"/>
              <a:ext cx="349103" cy="32459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81E740-3E0A-4ED1-BD23-E4E215AA2A0C}"/>
                </a:ext>
              </a:extLst>
            </p:cNvPr>
            <p:cNvSpPr/>
            <p:nvPr/>
          </p:nvSpPr>
          <p:spPr>
            <a:xfrm>
              <a:off x="6461804" y="1910834"/>
              <a:ext cx="436404" cy="237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1F87A4-2E03-40EF-B351-9A2CD1AA37F2}"/>
                </a:ext>
              </a:extLst>
            </p:cNvPr>
            <p:cNvSpPr txBox="1"/>
            <p:nvPr/>
          </p:nvSpPr>
          <p:spPr>
            <a:xfrm>
              <a:off x="8809323" y="1219709"/>
              <a:ext cx="2518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Contoso tenant resources</a:t>
              </a:r>
            </a:p>
          </p:txBody>
        </p:sp>
        <p:pic>
          <p:nvPicPr>
            <p:cNvPr id="5" name="Graphic 4" descr="Processor">
              <a:extLst>
                <a:ext uri="{FF2B5EF4-FFF2-40B4-BE49-F238E27FC236}">
                  <a16:creationId xmlns:a16="http://schemas.microsoft.com/office/drawing/2014/main" id="{D5E10C3D-81EB-4BA3-9990-4750C54E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8959171" y="1546889"/>
              <a:ext cx="447009" cy="447009"/>
            </a:xfrm>
            <a:prstGeom prst="rect">
              <a:avLst/>
            </a:prstGeom>
          </p:spPr>
        </p:pic>
        <p:pic>
          <p:nvPicPr>
            <p:cNvPr id="14" name="Graphic 13" descr="Processor">
              <a:extLst>
                <a:ext uri="{FF2B5EF4-FFF2-40B4-BE49-F238E27FC236}">
                  <a16:creationId xmlns:a16="http://schemas.microsoft.com/office/drawing/2014/main" id="{3150D3AD-862B-43E8-A1FB-5162FE58A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9494542" y="2724628"/>
              <a:ext cx="447009" cy="447009"/>
            </a:xfrm>
            <a:prstGeom prst="rect">
              <a:avLst/>
            </a:prstGeom>
          </p:spPr>
        </p:pic>
        <p:pic>
          <p:nvPicPr>
            <p:cNvPr id="20" name="Graphic 19" descr="Processor">
              <a:extLst>
                <a:ext uri="{FF2B5EF4-FFF2-40B4-BE49-F238E27FC236}">
                  <a16:creationId xmlns:a16="http://schemas.microsoft.com/office/drawing/2014/main" id="{4D9C6E07-0698-479E-998E-F50F8ADF2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9475567" y="4050628"/>
              <a:ext cx="447009" cy="447009"/>
            </a:xfrm>
            <a:prstGeom prst="rect">
              <a:avLst/>
            </a:prstGeom>
          </p:spPr>
        </p:pic>
      </p:grpSp>
      <p:pic>
        <p:nvPicPr>
          <p:cNvPr id="7" name="Graphic 6" descr="Browser window">
            <a:extLst>
              <a:ext uri="{FF2B5EF4-FFF2-40B4-BE49-F238E27FC236}">
                <a16:creationId xmlns:a16="http://schemas.microsoft.com/office/drawing/2014/main" id="{BC32587E-C9E4-4D99-9029-2C2D0D31C0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6525761" y="1706334"/>
            <a:ext cx="307552" cy="274303"/>
          </a:xfrm>
          <a:prstGeom prst="rect">
            <a:avLst/>
          </a:prstGeom>
        </p:spPr>
      </p:pic>
      <p:pic>
        <p:nvPicPr>
          <p:cNvPr id="29" name="Graphic 28" descr="Browser window">
            <a:extLst>
              <a:ext uri="{FF2B5EF4-FFF2-40B4-BE49-F238E27FC236}">
                <a16:creationId xmlns:a16="http://schemas.microsoft.com/office/drawing/2014/main" id="{700EEAEE-CE7C-4571-80C9-CBCB942101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2463762" y="2445498"/>
            <a:ext cx="1216541" cy="10850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8786FD-75B1-4ACE-B21A-9B71D8FEDAC5}"/>
              </a:ext>
            </a:extLst>
          </p:cNvPr>
          <p:cNvSpPr txBox="1"/>
          <p:nvPr/>
        </p:nvSpPr>
        <p:spPr>
          <a:xfrm>
            <a:off x="2728235" y="3399716"/>
            <a:ext cx="687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62151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4177BB93-38C3-4A43-9A3B-F485D3DD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059226" cy="4707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 Guest isolation in app tenant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50631C-7C77-42BC-B4D6-0D2F2B5F1780}"/>
              </a:ext>
            </a:extLst>
          </p:cNvPr>
          <p:cNvCxnSpPr>
            <a:cxnSpLocks/>
          </p:cNvCxnSpPr>
          <p:nvPr/>
        </p:nvCxnSpPr>
        <p:spPr>
          <a:xfrm>
            <a:off x="3510671" y="3016431"/>
            <a:ext cx="1133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94A58DB-4F9F-447E-95D5-47161F204DB3}"/>
              </a:ext>
            </a:extLst>
          </p:cNvPr>
          <p:cNvSpPr/>
          <p:nvPr/>
        </p:nvSpPr>
        <p:spPr>
          <a:xfrm>
            <a:off x="4647414" y="829248"/>
            <a:ext cx="3816471" cy="51510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Content Placeholder 4" descr="User">
            <a:extLst>
              <a:ext uri="{FF2B5EF4-FFF2-40B4-BE49-F238E27FC236}">
                <a16:creationId xmlns:a16="http://schemas.microsoft.com/office/drawing/2014/main" id="{960755A5-2006-4947-977B-FCD8EB991B3A}"/>
              </a:ext>
            </a:extLst>
          </p:cNvPr>
          <p:cNvGrpSpPr/>
          <p:nvPr/>
        </p:nvGrpSpPr>
        <p:grpSpPr>
          <a:xfrm>
            <a:off x="706482" y="2692581"/>
            <a:ext cx="609600" cy="647700"/>
            <a:chOff x="706482" y="2692581"/>
            <a:chExt cx="609600" cy="647700"/>
          </a:xfrm>
          <a:solidFill>
            <a:schemeClr val="accent1">
              <a:lumMod val="50000"/>
            </a:schemeClr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36AD01E-1677-459C-BBFE-DC74608BC526}"/>
                </a:ext>
              </a:extLst>
            </p:cNvPr>
            <p:cNvSpPr/>
            <p:nvPr/>
          </p:nvSpPr>
          <p:spPr>
            <a:xfrm>
              <a:off x="858882" y="2692581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1CA1E9B-9E45-4156-99A2-52FB653DCB32}"/>
                </a:ext>
              </a:extLst>
            </p:cNvPr>
            <p:cNvSpPr/>
            <p:nvPr/>
          </p:nvSpPr>
          <p:spPr>
            <a:xfrm>
              <a:off x="706482" y="3035481"/>
              <a:ext cx="609600" cy="304800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32F2C94-EF17-4D44-9DDB-507BA3865E76}"/>
              </a:ext>
            </a:extLst>
          </p:cNvPr>
          <p:cNvSpPr txBox="1"/>
          <p:nvPr/>
        </p:nvSpPr>
        <p:spPr>
          <a:xfrm>
            <a:off x="667485" y="3421935"/>
            <a:ext cx="687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User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6601308-FD08-414E-8FAA-D867B802AFFA}"/>
              </a:ext>
            </a:extLst>
          </p:cNvPr>
          <p:cNvCxnSpPr>
            <a:cxnSpLocks/>
          </p:cNvCxnSpPr>
          <p:nvPr/>
        </p:nvCxnSpPr>
        <p:spPr>
          <a:xfrm>
            <a:off x="1285829" y="3005596"/>
            <a:ext cx="1283099" cy="2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286B26-4DB8-4850-9A90-27598C4683C9}"/>
              </a:ext>
            </a:extLst>
          </p:cNvPr>
          <p:cNvSpPr txBox="1"/>
          <p:nvPr/>
        </p:nvSpPr>
        <p:spPr>
          <a:xfrm>
            <a:off x="4636227" y="507066"/>
            <a:ext cx="173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Azure AD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90BF43-14FA-4D8A-B4BF-70224051C488}"/>
              </a:ext>
            </a:extLst>
          </p:cNvPr>
          <p:cNvSpPr txBox="1"/>
          <p:nvPr/>
        </p:nvSpPr>
        <p:spPr>
          <a:xfrm>
            <a:off x="4643698" y="962988"/>
            <a:ext cx="61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Contoso tenant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2692CD-1554-4073-B7FA-C306C26D560F}"/>
              </a:ext>
            </a:extLst>
          </p:cNvPr>
          <p:cNvSpPr txBox="1"/>
          <p:nvPr/>
        </p:nvSpPr>
        <p:spPr>
          <a:xfrm>
            <a:off x="122914" y="4645626"/>
            <a:ext cx="445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Runtime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User logs in to app targeting the tenanted endpoint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AAD issues a token with tenant ID and group membership claims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App accepts the token and user gets access to security group-specific resources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10C1D6-FE9B-41E5-8A7D-FC5780E63E4C}"/>
              </a:ext>
            </a:extLst>
          </p:cNvPr>
          <p:cNvSpPr txBox="1"/>
          <p:nvPr/>
        </p:nvSpPr>
        <p:spPr>
          <a:xfrm>
            <a:off x="1633024" y="2662698"/>
            <a:ext cx="304800" cy="3245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360749-54CE-4DD2-9C3D-2D63E0403BFA}"/>
              </a:ext>
            </a:extLst>
          </p:cNvPr>
          <p:cNvSpPr txBox="1"/>
          <p:nvPr/>
        </p:nvSpPr>
        <p:spPr>
          <a:xfrm>
            <a:off x="1633024" y="3046721"/>
            <a:ext cx="294355" cy="32459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67CE135-9D76-4581-B546-FA295241A79E}"/>
              </a:ext>
            </a:extLst>
          </p:cNvPr>
          <p:cNvSpPr/>
          <p:nvPr/>
        </p:nvSpPr>
        <p:spPr>
          <a:xfrm>
            <a:off x="4719966" y="946067"/>
            <a:ext cx="3680857" cy="4743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219E40-09EC-4EE9-AD1F-982449BFF429}"/>
              </a:ext>
            </a:extLst>
          </p:cNvPr>
          <p:cNvGrpSpPr/>
          <p:nvPr/>
        </p:nvGrpSpPr>
        <p:grpSpPr>
          <a:xfrm>
            <a:off x="4843599" y="2351596"/>
            <a:ext cx="6314206" cy="2675046"/>
            <a:chOff x="4876286" y="2385251"/>
            <a:chExt cx="6314206" cy="26750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6D537D-F1A7-4501-BE99-4FA66B1B361A}"/>
                </a:ext>
              </a:extLst>
            </p:cNvPr>
            <p:cNvGrpSpPr/>
            <p:nvPr/>
          </p:nvGrpSpPr>
          <p:grpSpPr>
            <a:xfrm>
              <a:off x="6038310" y="3383954"/>
              <a:ext cx="5038758" cy="686499"/>
              <a:chOff x="6028135" y="2576251"/>
              <a:chExt cx="5168426" cy="110948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02B5CBB-B89D-4B38-A59A-91912A2E3B3E}"/>
                  </a:ext>
                </a:extLst>
              </p:cNvPr>
              <p:cNvSpPr/>
              <p:nvPr/>
            </p:nvSpPr>
            <p:spPr>
              <a:xfrm>
                <a:off x="6028135" y="2609502"/>
                <a:ext cx="5103221" cy="10762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4000"/>
                </a:schemeClr>
              </a:solidFill>
              <a:ln>
                <a:solidFill>
                  <a:schemeClr val="tx1">
                    <a:alpha val="5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8AC013E-77FF-40F6-A563-49B96D91C1CA}"/>
                  </a:ext>
                </a:extLst>
              </p:cNvPr>
              <p:cNvSpPr txBox="1"/>
              <p:nvPr/>
            </p:nvSpPr>
            <p:spPr>
              <a:xfrm>
                <a:off x="8862664" y="2576251"/>
                <a:ext cx="2333897" cy="422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chemeClr val="accent1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en-US" dirty="0"/>
                  <a:t>Woodgrove resources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1E73C44-097B-4604-8732-EE2DF3274150}"/>
                  </a:ext>
                </a:extLst>
              </p:cNvPr>
              <p:cNvSpPr/>
              <p:nvPr/>
            </p:nvSpPr>
            <p:spPr>
              <a:xfrm>
                <a:off x="6246754" y="2636207"/>
                <a:ext cx="698065" cy="10481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B760FA-7F1C-4987-BF53-49FD087E618A}"/>
                </a:ext>
              </a:extLst>
            </p:cNvPr>
            <p:cNvGrpSpPr/>
            <p:nvPr/>
          </p:nvGrpSpPr>
          <p:grpSpPr>
            <a:xfrm>
              <a:off x="6033481" y="4356663"/>
              <a:ext cx="5157011" cy="703634"/>
              <a:chOff x="5956629" y="4043190"/>
              <a:chExt cx="5319684" cy="11564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24552E-CBB9-4D80-9CBE-981E346D803B}"/>
                  </a:ext>
                </a:extLst>
              </p:cNvPr>
              <p:cNvSpPr/>
              <p:nvPr/>
            </p:nvSpPr>
            <p:spPr>
              <a:xfrm>
                <a:off x="5956629" y="4122381"/>
                <a:ext cx="5128356" cy="10772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4000"/>
                </a:schemeClr>
              </a:solidFill>
              <a:ln>
                <a:solidFill>
                  <a:schemeClr val="tx1">
                    <a:alpha val="5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69B71CF-6581-42E2-8789-9A5090190E9F}"/>
                  </a:ext>
                </a:extLst>
              </p:cNvPr>
              <p:cNvSpPr txBox="1"/>
              <p:nvPr/>
            </p:nvSpPr>
            <p:spPr>
              <a:xfrm>
                <a:off x="8942416" y="4043190"/>
                <a:ext cx="2333897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chemeClr val="accent1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en-US"/>
                  <a:t>Customer B resources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94C1B1-FA31-4047-926C-AF3F079C7055}"/>
                  </a:ext>
                </a:extLst>
              </p:cNvPr>
              <p:cNvSpPr/>
              <p:nvPr/>
            </p:nvSpPr>
            <p:spPr>
              <a:xfrm>
                <a:off x="6181467" y="4106002"/>
                <a:ext cx="702018" cy="1065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AF63E7-4616-4F27-B7FC-08A4546C922F}"/>
                </a:ext>
              </a:extLst>
            </p:cNvPr>
            <p:cNvGrpSpPr/>
            <p:nvPr/>
          </p:nvGrpSpPr>
          <p:grpSpPr>
            <a:xfrm>
              <a:off x="6033481" y="2385251"/>
              <a:ext cx="4984851" cy="2304831"/>
              <a:chOff x="6311271" y="1094066"/>
              <a:chExt cx="5924858" cy="3699183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BC84547-AC0D-4EAC-8FDD-83BBFA24066B}"/>
                  </a:ext>
                </a:extLst>
              </p:cNvPr>
              <p:cNvSpPr/>
              <p:nvPr/>
            </p:nvSpPr>
            <p:spPr>
              <a:xfrm>
                <a:off x="6311271" y="1123886"/>
                <a:ext cx="5924858" cy="105428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4000"/>
                </a:schemeClr>
              </a:solidFill>
              <a:ln>
                <a:solidFill>
                  <a:schemeClr val="tx1">
                    <a:alpha val="5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07CAED-27D1-4BF0-97AD-8622D07B9A51}"/>
                  </a:ext>
                </a:extLst>
              </p:cNvPr>
              <p:cNvSpPr txBox="1"/>
              <p:nvPr/>
            </p:nvSpPr>
            <p:spPr>
              <a:xfrm>
                <a:off x="9601530" y="1094066"/>
                <a:ext cx="2518661" cy="419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1">
                        <a:lumMod val="50000"/>
                      </a:schemeClr>
                    </a:solidFill>
                  </a:rPr>
                  <a:t>Contoso resources</a:t>
                </a:r>
              </a:p>
            </p:txBody>
          </p:sp>
          <p:pic>
            <p:nvPicPr>
              <p:cNvPr id="58" name="Graphic 57" descr="Users">
                <a:extLst>
                  <a:ext uri="{FF2B5EF4-FFF2-40B4-BE49-F238E27FC236}">
                    <a16:creationId xmlns:a16="http://schemas.microsoft.com/office/drawing/2014/main" id="{54307353-572C-49B3-A803-0BF30D3C0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40914" y="1129751"/>
                <a:ext cx="282810" cy="374818"/>
              </a:xfrm>
              <a:prstGeom prst="rect">
                <a:avLst/>
              </a:prstGeom>
            </p:spPr>
          </p:pic>
          <p:pic>
            <p:nvPicPr>
              <p:cNvPr id="66" name="Graphic 65" descr="Processor">
                <a:extLst>
                  <a:ext uri="{FF2B5EF4-FFF2-40B4-BE49-F238E27FC236}">
                    <a16:creationId xmlns:a16="http://schemas.microsoft.com/office/drawing/2014/main" id="{80B7D8D3-130D-4BBE-BFCA-21A8E76E0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10256949" y="1582049"/>
                <a:ext cx="350050" cy="447010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353B585-76DE-4AFC-93C4-4028AE5412D2}"/>
                  </a:ext>
                </a:extLst>
              </p:cNvPr>
              <p:cNvSpPr txBox="1"/>
              <p:nvPr/>
            </p:nvSpPr>
            <p:spPr>
              <a:xfrm>
                <a:off x="6405351" y="1485094"/>
                <a:ext cx="1216192" cy="59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/>
                </a:lvl1pPr>
              </a:lstStyle>
              <a:p>
                <a:pPr algn="ctr"/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</a:rPr>
                  <a:t>Contoso  employees</a:t>
                </a:r>
              </a:p>
            </p:txBody>
          </p:sp>
          <p:pic>
            <p:nvPicPr>
              <p:cNvPr id="90" name="Graphic 89" descr="Users">
                <a:extLst>
                  <a:ext uri="{FF2B5EF4-FFF2-40B4-BE49-F238E27FC236}">
                    <a16:creationId xmlns:a16="http://schemas.microsoft.com/office/drawing/2014/main" id="{44FB07A9-0EAF-43FE-94AF-2847ACAC5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29351" y="2851683"/>
                <a:ext cx="282810" cy="374818"/>
              </a:xfrm>
              <a:prstGeom prst="rect">
                <a:avLst/>
              </a:prstGeom>
            </p:spPr>
          </p:pic>
          <p:pic>
            <p:nvPicPr>
              <p:cNvPr id="91" name="Graphic 90" descr="Users">
                <a:extLst>
                  <a:ext uri="{FF2B5EF4-FFF2-40B4-BE49-F238E27FC236}">
                    <a16:creationId xmlns:a16="http://schemas.microsoft.com/office/drawing/2014/main" id="{D6C74071-BDA3-434D-A6F6-06E696BDB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40913" y="4418431"/>
                <a:ext cx="282810" cy="374818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83B18F7-AC40-4716-8CC9-7FD3FECD4FFD}"/>
                </a:ext>
              </a:extLst>
            </p:cNvPr>
            <p:cNvSpPr txBox="1"/>
            <p:nvPr/>
          </p:nvSpPr>
          <p:spPr>
            <a:xfrm>
              <a:off x="4876286" y="2661131"/>
              <a:ext cx="313997" cy="32459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pic>
          <p:nvPicPr>
            <p:cNvPr id="10" name="Graphic 9" descr="Processor">
              <a:extLst>
                <a:ext uri="{FF2B5EF4-FFF2-40B4-BE49-F238E27FC236}">
                  <a16:creationId xmlns:a16="http://schemas.microsoft.com/office/drawing/2014/main" id="{9CD1EF23-6183-4857-BB86-EB854E9C2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9359393" y="3736338"/>
              <a:ext cx="294513" cy="278516"/>
            </a:xfrm>
            <a:prstGeom prst="rect">
              <a:avLst/>
            </a:prstGeom>
          </p:spPr>
        </p:pic>
        <p:pic>
          <p:nvPicPr>
            <p:cNvPr id="14" name="Graphic 13" descr="Processor">
              <a:extLst>
                <a:ext uri="{FF2B5EF4-FFF2-40B4-BE49-F238E27FC236}">
                  <a16:creationId xmlns:a16="http://schemas.microsoft.com/office/drawing/2014/main" id="{D694F9C4-F4CA-4BC2-8D83-4605B2066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9721012" y="3745165"/>
              <a:ext cx="294513" cy="278516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52F4DE-36EA-4700-A336-2A3B315EA463}"/>
                </a:ext>
              </a:extLst>
            </p:cNvPr>
            <p:cNvSpPr txBox="1"/>
            <p:nvPr/>
          </p:nvSpPr>
          <p:spPr>
            <a:xfrm>
              <a:off x="6203679" y="3684919"/>
              <a:ext cx="776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</a:rPr>
                <a:t>Woodgrove guests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3CFE28-BEB1-4751-A487-F2AA1C5C0006}"/>
                </a:ext>
              </a:extLst>
            </p:cNvPr>
            <p:cNvSpPr txBox="1"/>
            <p:nvPr/>
          </p:nvSpPr>
          <p:spPr>
            <a:xfrm>
              <a:off x="6203679" y="4679281"/>
              <a:ext cx="791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</a:rPr>
                <a:t>Customer B guests</a:t>
              </a:r>
            </a:p>
          </p:txBody>
        </p:sp>
      </p:grpSp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01B54304-D8F4-4746-B0F2-B403E5EF9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359392" y="4657181"/>
            <a:ext cx="294513" cy="278516"/>
          </a:xfrm>
          <a:prstGeom prst="rect">
            <a:avLst/>
          </a:prstGeom>
        </p:spPr>
      </p:pic>
      <p:pic>
        <p:nvPicPr>
          <p:cNvPr id="4" name="Graphic 3" descr="Browser window">
            <a:extLst>
              <a:ext uri="{FF2B5EF4-FFF2-40B4-BE49-F238E27FC236}">
                <a16:creationId xmlns:a16="http://schemas.microsoft.com/office/drawing/2014/main" id="{B8050BAE-3D11-41BE-9DA3-36313F5A3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2444923" y="2473919"/>
            <a:ext cx="1216541" cy="1085023"/>
          </a:xfrm>
          <a:prstGeom prst="rect">
            <a:avLst/>
          </a:prstGeom>
        </p:spPr>
      </p:pic>
      <p:pic>
        <p:nvPicPr>
          <p:cNvPr id="13" name="Graphic 12" descr="Browser window">
            <a:extLst>
              <a:ext uri="{FF2B5EF4-FFF2-40B4-BE49-F238E27FC236}">
                <a16:creationId xmlns:a16="http://schemas.microsoft.com/office/drawing/2014/main" id="{EFBC328B-E20D-4461-A73E-BB45E5E9B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170992" y="4963310"/>
            <a:ext cx="814552" cy="726492"/>
          </a:xfrm>
          <a:prstGeom prst="rect">
            <a:avLst/>
          </a:prstGeom>
        </p:spPr>
      </p:pic>
      <p:pic>
        <p:nvPicPr>
          <p:cNvPr id="16" name="Graphic 15" descr="Processor">
            <a:extLst>
              <a:ext uri="{FF2B5EF4-FFF2-40B4-BE49-F238E27FC236}">
                <a16:creationId xmlns:a16="http://schemas.microsoft.com/office/drawing/2014/main" id="{AB249A9F-6DC4-4495-B118-3FB36819B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688325" y="2653682"/>
            <a:ext cx="294513" cy="2785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C6CCD0-7816-4697-A984-3C5596170228}"/>
              </a:ext>
            </a:extLst>
          </p:cNvPr>
          <p:cNvSpPr txBox="1"/>
          <p:nvPr/>
        </p:nvSpPr>
        <p:spPr>
          <a:xfrm>
            <a:off x="2728235" y="3399716"/>
            <a:ext cx="687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B5168-FB28-4013-A2E8-EF3AF7498837}"/>
              </a:ext>
            </a:extLst>
          </p:cNvPr>
          <p:cNvSpPr txBox="1"/>
          <p:nvPr/>
        </p:nvSpPr>
        <p:spPr>
          <a:xfrm>
            <a:off x="6247769" y="5520077"/>
            <a:ext cx="687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E0732F-71E0-40B6-9C24-71E94FC6301E}"/>
              </a:ext>
            </a:extLst>
          </p:cNvPr>
          <p:cNvSpPr txBox="1"/>
          <p:nvPr/>
        </p:nvSpPr>
        <p:spPr>
          <a:xfrm>
            <a:off x="3835742" y="3400345"/>
            <a:ext cx="760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Tenanted endpoint</a:t>
            </a:r>
          </a:p>
        </p:txBody>
      </p:sp>
    </p:spTree>
    <p:extLst>
      <p:ext uri="{BB962C8B-B14F-4D97-AF65-F5344CB8AC3E}">
        <p14:creationId xmlns:p14="http://schemas.microsoft.com/office/powerpoint/2010/main" val="180027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e4b0cb8f-6afe-4498-8ab9-08b1b032d7d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428C1F468AF54D8CEB879C262B054E" ma:contentTypeVersion="16" ma:contentTypeDescription="Create a new document." ma:contentTypeScope="" ma:versionID="6fcd53027700703cf416f5e401ba881b">
  <xsd:schema xmlns:xsd="http://www.w3.org/2001/XMLSchema" xmlns:xs="http://www.w3.org/2001/XMLSchema" xmlns:p="http://schemas.microsoft.com/office/2006/metadata/properties" xmlns:ns1="http://schemas.microsoft.com/sharepoint/v3" xmlns:ns3="21c1376a-fa1b-499f-bdf4-b8855174c0c3" xmlns:ns4="e4b0cb8f-6afe-4498-8ab9-08b1b032d7df" targetNamespace="http://schemas.microsoft.com/office/2006/metadata/properties" ma:root="true" ma:fieldsID="0440028f7ba12ea0be6544d5573490c5" ns1:_="" ns3:_="" ns4:_="">
    <xsd:import namespace="http://schemas.microsoft.com/sharepoint/v3"/>
    <xsd:import namespace="21c1376a-fa1b-499f-bdf4-b8855174c0c3"/>
    <xsd:import namespace="e4b0cb8f-6afe-4498-8ab9-08b1b032d7d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376a-fa1b-499f-bdf4-b8855174c0c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0cb8f-6afe-4498-8ab9-08b1b032d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F35647-5968-4CF2-AFE1-5E3295FB22F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e4b0cb8f-6afe-4498-8ab9-08b1b032d7df"/>
  </ds:schemaRefs>
</ds:datastoreItem>
</file>

<file path=customXml/itemProps2.xml><?xml version="1.0" encoding="utf-8"?>
<ds:datastoreItem xmlns:ds="http://schemas.openxmlformats.org/officeDocument/2006/customXml" ds:itemID="{C7E98373-6BF2-4AAC-9E3D-42269892DB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52E803-ECAC-4350-9F72-82431631BF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c1376a-fa1b-499f-bdf4-b8855174c0c3"/>
    <ds:schemaRef ds:uri="e4b0cb8f-6afe-4498-8ab9-08b1b032d7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132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 Multi-tenant app runtime</vt:lpstr>
      <vt:lpstr> Guest isolation in app tenant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Nandita Valsan</dc:creator>
  <cp:lastModifiedBy>Nandita Valsan</cp:lastModifiedBy>
  <cp:revision>1</cp:revision>
  <dcterms:created xsi:type="dcterms:W3CDTF">2019-12-16T03:20:14Z</dcterms:created>
  <dcterms:modified xsi:type="dcterms:W3CDTF">2020-02-11T01:10:18Z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2019-12-16T03:20:14Z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c4ed5bb7-e3d3-457a-b9ef-0000b3443524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0x010100E4428C1F468AF54D8CEB879C262B054E</vt:lpwstr>
  </property>
</Properties>
</file>