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3" r:id="rId3"/>
    <p:sldId id="265" r:id="rId4"/>
    <p:sldId id="260" r:id="rId5"/>
    <p:sldId id="264" r:id="rId6"/>
    <p:sldId id="266" r:id="rId7"/>
    <p:sldId id="26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5"/>
  </p:normalViewPr>
  <p:slideViewPr>
    <p:cSldViewPr snapToGrid="0" snapToObjects="1">
      <p:cViewPr>
        <p:scale>
          <a:sx n="120" d="100"/>
          <a:sy n="120" d="100"/>
        </p:scale>
        <p:origin x="144" y="-864"/>
      </p:cViewPr>
      <p:guideLst>
        <p:guide orient="horz" pos="3135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6FCDD-425F-E945-9B7E-BFA55A0A00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DB19-489E-CD4D-940C-10EDCA9A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415116" y="475323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Proxy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. Verify Requests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 Test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15116" y="2199155"/>
            <a:ext cx="4522699" cy="2188363"/>
            <a:chOff x="2149801" y="2394767"/>
            <a:chExt cx="4522699" cy="2188363"/>
          </a:xfrm>
        </p:grpSpPr>
        <p:grpSp>
          <p:nvGrpSpPr>
            <p:cNvPr id="22" name="Group 21"/>
            <p:cNvGrpSpPr/>
            <p:nvPr/>
          </p:nvGrpSpPr>
          <p:grpSpPr>
            <a:xfrm>
              <a:off x="2149801" y="2394767"/>
              <a:ext cx="4522699" cy="1652586"/>
              <a:chOff x="2149801" y="2394767"/>
              <a:chExt cx="4522699" cy="165258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49801" y="2394767"/>
                <a:ext cx="4522699" cy="1587463"/>
                <a:chOff x="2220127" y="4272597"/>
                <a:chExt cx="4522699" cy="1587463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220127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11196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802265" y="4272597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5092409" y="4488489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3301340" y="506632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74"/>
              <p:cNvCxnSpPr/>
              <p:nvPr/>
            </p:nvCxnSpPr>
            <p:spPr>
              <a:xfrm rot="16200000" flipH="1">
                <a:off x="4191245" y="2036378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652648" y="397274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 Setup Expectations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6981" y="288386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. Test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52648" y="4306131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 Verify Request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96329" y="245980"/>
            <a:ext cx="3441486" cy="1587463"/>
            <a:chOff x="3301340" y="2030709"/>
            <a:chExt cx="3441486" cy="1587463"/>
          </a:xfrm>
        </p:grpSpPr>
        <p:sp>
          <p:nvSpPr>
            <p:cNvPr id="38" name="Rectangle 37"/>
            <p:cNvSpPr/>
            <p:nvPr/>
          </p:nvSpPr>
          <p:spPr>
            <a:xfrm>
              <a:off x="4011196" y="2470522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System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In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Production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802265" y="2030709"/>
              <a:ext cx="940561" cy="1587463"/>
              <a:chOff x="3701818" y="1859180"/>
              <a:chExt cx="940561" cy="158746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701818" y="246084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01818" y="1859180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01818" y="306250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092409" y="2246601"/>
              <a:ext cx="569204" cy="1155678"/>
              <a:chOff x="5118828" y="2246141"/>
              <a:chExt cx="569204" cy="1155678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5118828" y="2246141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118828" y="281131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18828" y="3065330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/>
            <p:nvPr/>
          </p:nvCxnSpPr>
          <p:spPr>
            <a:xfrm>
              <a:off x="3301340" y="2812671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903674" y="2827807"/>
            <a:ext cx="3997396" cy="2867691"/>
            <a:chOff x="1903674" y="2827807"/>
            <a:chExt cx="3866269" cy="2867691"/>
          </a:xfrm>
        </p:grpSpPr>
        <p:sp>
          <p:nvSpPr>
            <p:cNvPr id="24" name="Rounded Rectangle 23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36510" y="344782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393" y="3170830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Receive Request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49291" y="420306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</a:t>
            </a:r>
            <a:r>
              <a:rPr lang="en-US" sz="1200" dirty="0" smtClean="0"/>
              <a:t>Return Response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3399794" y="311766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536510" y="4474303"/>
            <a:ext cx="3567666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13543" y="3172822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Match Request</a:t>
            </a:r>
            <a:endParaRPr lang="en-US" sz="12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109023" y="344971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6116" y="415793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Response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4340355" y="3449715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3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536510" y="344782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393" y="3170830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Receive Request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49290" y="4203062"/>
            <a:ext cx="192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</a:t>
            </a:r>
            <a:r>
              <a:rPr lang="en-US" sz="1200" dirty="0" smtClean="0"/>
              <a:t>Return </a:t>
            </a:r>
            <a:r>
              <a:rPr lang="en-US" sz="1200" dirty="0" smtClean="0"/>
              <a:t>Response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903674" y="2827807"/>
            <a:ext cx="3997396" cy="2867691"/>
            <a:chOff x="1903674" y="2827807"/>
            <a:chExt cx="3866269" cy="2867691"/>
          </a:xfrm>
        </p:grpSpPr>
        <p:sp>
          <p:nvSpPr>
            <p:cNvPr id="22" name="Rounded Rectangle 21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399794" y="311766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536510" y="4474303"/>
            <a:ext cx="3567666" cy="25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13543" y="3172822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Match Request</a:t>
            </a:r>
            <a:endParaRPr lang="en-US" sz="12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109023" y="344971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6116" y="415793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Error</a:t>
            </a:r>
            <a:endParaRPr lang="en-US" sz="9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4340355" y="3449715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536510" y="344782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393" y="3170830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Receive Request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7752314" y="4172265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9291" y="474532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Return Response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903674" y="2827807"/>
            <a:ext cx="5188241" cy="3167592"/>
            <a:chOff x="1903675" y="2827807"/>
            <a:chExt cx="5001138" cy="3167592"/>
          </a:xfrm>
        </p:grpSpPr>
        <p:sp>
          <p:nvSpPr>
            <p:cNvPr id="120" name="Rounded Rectangle 119"/>
            <p:cNvSpPr/>
            <p:nvPr/>
          </p:nvSpPr>
          <p:spPr>
            <a:xfrm>
              <a:off x="2208475" y="31326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56075" y="29802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5" y="28278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399794" y="311766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36116" y="415793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Forward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4340355" y="3449715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60393" y="4476815"/>
            <a:ext cx="2150534" cy="1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6510" y="5016565"/>
            <a:ext cx="6974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64843" y="420416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Forward Request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2013543" y="3172822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Match Request</a:t>
            </a:r>
            <a:endParaRPr lang="en-US" sz="12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109023" y="344971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154773" y="2941221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02373" y="2788821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849973" y="2636421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46092" y="2926279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82414" y="3966552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5286653" y="3258329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3647" y="3256443"/>
            <a:ext cx="19820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8586" y="2979444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Receive Request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57310" y="5074937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en-US" sz="1200" dirty="0" smtClean="0"/>
              <a:t>Return Response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stCxn id="78" idx="2"/>
          </p:cNvCxnSpPr>
          <p:nvPr/>
        </p:nvCxnSpPr>
        <p:spPr>
          <a:xfrm rot="5400000">
            <a:off x="2845408" y="2538891"/>
            <a:ext cx="715526" cy="4899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959841" y="2981436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Match Request</a:t>
            </a:r>
            <a:endParaRPr lang="en-US" sz="12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55321" y="3258329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05822" y="3727542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1397" y="3900419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Send </a:t>
            </a:r>
            <a:r>
              <a:rPr lang="en-US" sz="1200" dirty="0" smtClean="0"/>
              <a:t>Request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71862" y="4195964"/>
            <a:ext cx="2614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81397" y="4454426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Return Response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71862" y="4399163"/>
            <a:ext cx="261428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4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536921" y="344552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921" y="3170830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Send Verification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36921" y="4001045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smtClean="0"/>
              <a:t>. </a:t>
            </a:r>
            <a:r>
              <a:rPr lang="en-US" sz="1200" dirty="0" smtClean="0"/>
              <a:t>Return </a:t>
            </a:r>
            <a:r>
              <a:rPr lang="en-US" sz="1200" dirty="0" smtClean="0"/>
              <a:t>Result</a:t>
            </a:r>
            <a:endParaRPr lang="en-US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1592774" y="2794289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103904" y="300161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4756" y="312224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44386" y="3446470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59322" y="315414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Match Request(s)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387421" y="170312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6921" y="220618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921" y="1929188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Receive Request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3806450" y="220917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1386" y="1939821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 Record Request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4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536921" y="344552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921" y="3170830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Retrieve Logs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36921" y="4001045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en-US" sz="1200" dirty="0" smtClean="0"/>
              <a:t>Return </a:t>
            </a:r>
            <a:r>
              <a:rPr lang="en-US" sz="1200" dirty="0" smtClean="0"/>
              <a:t>Logs</a:t>
            </a:r>
            <a:endParaRPr lang="en-US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1592774" y="2794289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103904" y="300161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Logs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4756" y="312224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44386" y="3446470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59322" y="315414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Match Logs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387421" y="170312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6921" y="220618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921" y="1929188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1a.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Receive Request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3806450" y="220917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1386" y="1939821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 Record Logs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920" y="2207958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1b. Create Expectation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674699" y="3168476"/>
            <a:ext cx="5790290" cy="2694471"/>
            <a:chOff x="479728" y="2443636"/>
            <a:chExt cx="5790290" cy="269447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517666" y="2634833"/>
              <a:ext cx="665277" cy="1184160"/>
              <a:chOff x="3306859" y="459438"/>
              <a:chExt cx="665277" cy="118416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AJAX</a:t>
                </a:r>
                <a:endParaRPr lang="en-US" sz="8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JS / HTML</a:t>
                </a:r>
                <a:endParaRPr lang="en-US" sz="8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AJAX</a:t>
                </a:r>
                <a:endParaRPr lang="en-US" sz="800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2289347" y="2445450"/>
              <a:ext cx="940561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Mock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Server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0560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370560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759627" y="4111795"/>
              <a:ext cx="0" cy="574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79728" y="2880829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080416" y="2445450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29457" y="3045299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Service 1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29457" y="2443636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Web Server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89347" y="4753970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Local Debug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Service </a:t>
              </a:r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2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4619601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619601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674699" y="1030434"/>
            <a:ext cx="3999221" cy="1589277"/>
            <a:chOff x="2275110" y="270214"/>
            <a:chExt cx="3999221" cy="1589277"/>
          </a:xfrm>
        </p:grpSpPr>
        <p:sp>
          <p:nvSpPr>
            <p:cNvPr id="16" name="Rectangle 15"/>
            <p:cNvSpPr/>
            <p:nvPr/>
          </p:nvSpPr>
          <p:spPr>
            <a:xfrm>
              <a:off x="4084729" y="272028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33770" y="270214"/>
              <a:ext cx="940561" cy="1587463"/>
              <a:chOff x="5262900" y="4680223"/>
              <a:chExt cx="940561" cy="158746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262900" y="528188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62900" y="468022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Web Server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62900" y="5883549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23914" y="487920"/>
              <a:ext cx="569204" cy="1153864"/>
              <a:chOff x="4553044" y="4897929"/>
              <a:chExt cx="569204" cy="115386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4553044" y="5461287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553044" y="4897929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53044" y="605179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2275110" y="709221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306859" y="459438"/>
              <a:ext cx="665277" cy="1184160"/>
              <a:chOff x="3306859" y="459438"/>
              <a:chExt cx="665277" cy="118416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AJAX</a:t>
                </a:r>
                <a:endParaRPr lang="en-US" sz="8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JS / HTML</a:t>
                </a:r>
                <a:endParaRPr lang="en-US" sz="8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AJAX</a:t>
                </a:r>
                <a:endParaRPr 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10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227</Words>
  <Application>Microsoft Macintosh PowerPoint</Application>
  <PresentationFormat>On-screen Show (4:3)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19</cp:revision>
  <cp:lastPrinted>2017-12-16T10:07:14Z</cp:lastPrinted>
  <dcterms:created xsi:type="dcterms:W3CDTF">2015-04-17T07:35:59Z</dcterms:created>
  <dcterms:modified xsi:type="dcterms:W3CDTF">2017-12-16T11:00:46Z</dcterms:modified>
</cp:coreProperties>
</file>