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exe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HY1QHVX+tERVudj4JDyjJFmk2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exend-bold.fntdata"/><Relationship Id="rId27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6a96b15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6a96b1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4f77a12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4f77a12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@Aiforkids/videos" TargetMode="External"/><Relationship Id="rId4" Type="http://schemas.openxmlformats.org/officeDocument/2006/relationships/hyperlink" Target="https://openphish.com/" TargetMode="External"/><Relationship Id="rId5" Type="http://schemas.openxmlformats.org/officeDocument/2006/relationships/hyperlink" Target="https://www.phishtank.com/" TargetMode="External"/><Relationship Id="rId6" Type="http://schemas.openxmlformats.org/officeDocument/2006/relationships/hyperlink" Target="https://www.unb.ca/cic/datasets/url-2016.html" TargetMode="External"/><Relationship Id="rId7" Type="http://schemas.openxmlformats.org/officeDocument/2006/relationships/hyperlink" Target="https://archive.ics.uci.edu/ml/datasets/Phishing+Websit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Detection of Phishing Websites Using AI/ML</a:t>
            </a:r>
            <a:endParaRPr/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6642625" y="3985300"/>
            <a:ext cx="1986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000"/>
              <a:t>By Ishan Pal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Abstract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Phishing attacks continue to be a major cybersecurity threat, targeting individuals and organizations worldwide. In this project, I propose the use of machine learning (ML) and artificial intelligence (AI) techniques to improve the detection of phishing websites.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693"/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67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 will develop a system that utilizes a variety of features, such as website content, domain name, and SSL certificate, to classify websites as either phishing or legitimate. I evaluate the performance of our system using a dataset of known phishing websites and legitimate websites.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078875"/>
            <a:ext cx="7688700" cy="24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To develop an AI/ML-based system for detecting phishing websites.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To identify relevant features for phishing detection.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To evaluate the performance of the proposed system.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To improve the accuracy and reduce false positives and false negatives.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To develop an adaptable system that can evolve with emerging phishing techniques.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Gaps Identification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Limited accuracy of current phishing detection methods.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Lack of standardized datasets for phishing detection.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Rapidly evolving phishing techniques.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Limited awareness of phishing among end-users.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Feasibility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Availability of data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Ethical and legal considerations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Availability of computing resources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Timeframe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Implementation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6a96b1518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Flowchart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g1f6a96b151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1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729450" y="2078875"/>
            <a:ext cx="7688700" cy="2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AutoNum type="arabicPeriod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Data collection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AutoNum type="arabicPeriod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Data preprocessing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AutoNum type="arabicPeriod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Feature extraction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AutoNum type="arabicPeriod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Model creation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AutoNum type="arabicPeriod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Model training and validation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AutoNum type="arabicPeriod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Performance evaluation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AutoNum type="arabicPeriod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Model refinement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AutoNum type="arabicPeriod"/>
            </a:pPr>
            <a:r>
              <a:rPr lang="en" sz="1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Deployment</a:t>
            </a:r>
            <a:endParaRPr sz="1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4f77a12ef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9" name="Google Shape;129;g214f77a12ef_0_0"/>
          <p:cNvSpPr txBox="1"/>
          <p:nvPr>
            <p:ph idx="1" type="body"/>
          </p:nvPr>
        </p:nvSpPr>
        <p:spPr>
          <a:xfrm>
            <a:off x="729450" y="1909375"/>
            <a:ext cx="76887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n" u="sng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https://www.youtube.com/@Aiforkids/videos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767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For learning AI/ML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76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n" u="sng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https://openphish.com/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767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Phishing Intelligence website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76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n" u="sng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https://www.phishtank.com/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767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Dataset Collection ( Phishing )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76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n" u="sng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https://www.unb.ca/cic/datasets/url-2016.html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767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Dataset Collection ( Legitimate )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76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n" u="sng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https://archive.ics.uci.edu/ml/datasets/Phishing+Websites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767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ML Repo Dataset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311700" y="1806750"/>
            <a:ext cx="85206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322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