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70" r:id="rId14"/>
    <p:sldId id="268" r:id="rId1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</a:rPr>
              <a:t>演示创建工作室到过程，从学生收集的作品观察他们的兴趣点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完成 </a:t>
            </a:r>
            <a:r>
              <a:rPr lang="en-US" altLang="zh-CN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5 </a:t>
            </a:r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个练习花的时间比较长，可只做前两个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以第一个 </a:t>
            </a:r>
            <a:r>
              <a:rPr lang="en-US" altLang="zh-CN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Debug </a:t>
            </a:r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练习为例，回答问题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</a:rPr>
              <a:t>在设计日志中写出答案，提醒使用昵称，不要使用真实姓名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hyperlink" Target="https://create.codelab.club/studios/7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hyperlink" Target="https://create.codelab.club/studios/7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hyperlink" Target="https://create.codelab.club/projects/1336/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hyperlink" Target="https://create.codelab.club/studios/71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创意计算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                                                          </a:t>
            </a:r>
            <a:r>
              <a:rPr lang="zh-CN" altLang="en-US" sz="320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探索 </a:t>
            </a:r>
            <a:r>
              <a:rPr lang="en-US" altLang="zh-CN" sz="320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Scratch</a:t>
            </a:r>
            <a:endParaRPr lang="en-US" altLang="zh-CN" sz="320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989580" y="3199130"/>
            <a:ext cx="6212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我们今天学到了什么？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568575" y="3168015"/>
            <a:ext cx="705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你有什么问题或者想给大家分享的想法吗？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课后拓展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556385" y="1774825"/>
            <a:ext cx="8166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请同学们课后继续完成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抓虫子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工作室中未完成到项目。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975" y="2371090"/>
            <a:ext cx="6452235" cy="41230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36015" y="1833563"/>
            <a:ext cx="9144000" cy="1655762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登录自己的账户，创建一个工作室，然后浏览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CodeLab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社区的项目，并添加至少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个喜欢的项目到自己的工作室。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我的工作室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0955" y="2696210"/>
            <a:ext cx="6672580" cy="32899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我的工作室反思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81735" y="2262505"/>
            <a:ext cx="969518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在讲义里面完成以下内容：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你</a:t>
            </a: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是怎么找到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感兴趣的项目</a:t>
            </a: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的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？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这些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项目可能会对你未来</a:t>
            </a: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的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作品有什么帮助？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None/>
            </a:pP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36015" y="1833563"/>
            <a:ext cx="9144000" cy="1655762"/>
          </a:xfrm>
        </p:spPr>
        <p:txBody>
          <a:bodyPr>
            <a:noAutofit/>
          </a:bodyPr>
          <a:p>
            <a:pPr algn="l"/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进入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抓虫子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工作室，找出这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5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个项目</a:t>
            </a: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里面存在的问题并改正。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抓虫子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975" y="2371090"/>
            <a:ext cx="6452235" cy="41230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抓虫子反思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81735" y="2262505"/>
            <a:ext cx="8051800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在讲义里面完成以下内容：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问题出在哪里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？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你是如何找出问题的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？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3. </a:t>
            </a: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你是如何解决问题的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？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None/>
            </a:pP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4.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其他人还有其他解决方案吗？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2243455" y="2207895"/>
            <a:ext cx="8148955" cy="1655445"/>
          </a:xfrm>
        </p:spPr>
        <p:txBody>
          <a:bodyPr>
            <a:noAutofit/>
          </a:bodyPr>
          <a:p>
            <a:pPr algn="l"/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"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名字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"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爱好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800100" lvl="1" indent="-342900" algn="l">
              <a:buFont typeface="Wingdings" panose="05000000000000000000" charset="0"/>
              <a:buChar char=""/>
            </a:pPr>
            <a:r>
              <a:rPr lang="zh-CN" sz="1665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喜欢的电影</a:t>
            </a:r>
            <a:endParaRPr lang="zh-CN" sz="1665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800100" lvl="1" indent="-342900" algn="l">
              <a:buFont typeface="Wingdings" panose="05000000000000000000" charset="0"/>
              <a:buChar char=""/>
            </a:pPr>
            <a:r>
              <a:rPr lang="zh-CN" sz="1665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喜欢的玩具</a:t>
            </a:r>
            <a:endParaRPr lang="zh-CN" sz="1665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800100" lvl="1" indent="-342900" algn="l">
              <a:buFont typeface="Wingdings" panose="05000000000000000000" charset="0"/>
              <a:buChar char=""/>
            </a:pPr>
            <a:r>
              <a:rPr lang="zh-CN" sz="1665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喜欢的动物</a:t>
            </a:r>
            <a:r>
              <a:rPr lang="en-US" altLang="zh-CN" sz="1665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/</a:t>
            </a:r>
            <a:r>
              <a:rPr lang="zh-CN" sz="1665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养的宠物</a:t>
            </a:r>
            <a:endParaRPr lang="zh-CN" sz="1665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800100" lvl="1" indent="-342900" algn="l">
              <a:buFont typeface="Wingdings" panose="05000000000000000000" charset="0"/>
              <a:buChar char=""/>
            </a:pPr>
            <a:r>
              <a:rPr lang="zh-CN" sz="1665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。。。。。。</a:t>
            </a:r>
            <a:endParaRPr lang="zh-CN" sz="1665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关于我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40510" y="1532255"/>
            <a:ext cx="488315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我们如何向别的小朋友介绍自己？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36015" y="1833563"/>
            <a:ext cx="9144000" cy="1655762"/>
          </a:xfrm>
        </p:spPr>
        <p:txBody>
          <a:bodyPr>
            <a:noAutofit/>
          </a:bodyPr>
          <a:p>
            <a:pPr algn="l"/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结合图像和声音创作一个关于自己的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Scratch</a:t>
            </a: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 互动作品吧！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关于我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7" name="Picture 6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265" y="2529840"/>
            <a:ext cx="4572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36015" y="1833563"/>
            <a:ext cx="9144000" cy="1655762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将你的作品添加到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关于我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工作室，并看看别人是如何介绍自己的吧！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关于我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030" y="2442210"/>
            <a:ext cx="6632575" cy="37731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关于我反思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81735" y="2262505"/>
            <a:ext cx="8051800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在讲义里面完成以下内容：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你感到最</a:t>
            </a: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自豪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的是什么？为什么？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你感觉困难的地方是什么？你是如何解决的？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3. </a:t>
            </a: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你下一步想做什么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？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None/>
            </a:pP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4.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通过浏览他人的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关于我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项目你发现了什么？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WPS Presentation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SimSun</vt:lpstr>
      <vt:lpstr>Wingdings</vt:lpstr>
      <vt:lpstr>微软雅黑</vt:lpstr>
      <vt:lpstr>汉仪旗黑</vt:lpstr>
      <vt:lpstr>Futura Condensed</vt:lpstr>
      <vt:lpstr>Wingdings</vt:lpstr>
      <vt:lpstr>Calibri</vt:lpstr>
      <vt:lpstr>Helvetica Neue</vt:lpstr>
      <vt:lpstr>Arial Unicode MS</vt:lpstr>
      <vt:lpstr>宋体-简</vt:lpstr>
      <vt:lpstr>Thonburi</vt:lpstr>
      <vt:lpstr>Calibri Light</vt:lpstr>
      <vt:lpstr>SimSun</vt:lpstr>
      <vt:lpstr>Source Han Sans CN</vt:lpstr>
      <vt:lpstr>SimSun</vt:lpstr>
      <vt:lpstr>Source Han Sans CN Normal</vt:lpstr>
      <vt:lpstr>Office Theme</vt:lpstr>
      <vt:lpstr>创意计算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Scratch创意编程</dc:title>
  <dc:creator>hello_mac</dc:creator>
  <cp:lastModifiedBy>hello_mac</cp:lastModifiedBy>
  <cp:revision>33</cp:revision>
  <dcterms:created xsi:type="dcterms:W3CDTF">2020-10-13T04:00:55Z</dcterms:created>
  <dcterms:modified xsi:type="dcterms:W3CDTF">2020-10-13T04:00:55Z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