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6" r:id="rId3"/>
    <p:sldId id="344" r:id="rId4"/>
    <p:sldId id="345" r:id="rId6"/>
    <p:sldId id="346" r:id="rId7"/>
    <p:sldId id="348" r:id="rId8"/>
    <p:sldId id="349" r:id="rId9"/>
    <p:sldId id="257" r:id="rId10"/>
    <p:sldId id="358" r:id="rId11"/>
    <p:sldId id="367" r:id="rId12"/>
    <p:sldId id="359" r:id="rId13"/>
    <p:sldId id="360" r:id="rId14"/>
    <p:sldId id="260" r:id="rId15"/>
    <p:sldId id="293" r:id="rId16"/>
    <p:sldId id="368" r:id="rId17"/>
    <p:sldId id="361" r:id="rId18"/>
    <p:sldId id="377" r:id="rId19"/>
    <p:sldId id="378" r:id="rId20"/>
    <p:sldId id="318" r:id="rId2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使用移到积木让角色回到开始的位置。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介绍广播的概念，联系日常生活中的广播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简单介绍一下音乐积木的作用，比如编一个两只老虎，作品做完后，向同桌展示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sym typeface="+mn-ea"/>
              </a:rPr>
              <a:t>演示画板的基础功能，比如如何画圆和矩形，去除轮廓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  <a:p>
            <a:endParaRPr 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hyperlink" Target="https://create.codelab.club/studios/6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hyperlink" Target="https://create.codelab.club/studios/63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hyperlink" Target="https://create.codelab.club/studios/6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2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动画</a:t>
            </a:r>
            <a:endParaRPr lang="zh-CN" sz="32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组建乐队反思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805180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你首先做了什么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?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你然后做了什么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?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你最后做了什么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你知道这个项目是如何制作的吗？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橘框紫圈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65" name="Picture 64" descr="Screen Shot 2014-06-03 at 2.45.22 PM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3" t="7560" r="2588"/>
          <a:stretch>
            <a:fillRect/>
          </a:stretch>
        </p:blipFill>
        <p:spPr>
          <a:xfrm flipH="1">
            <a:off x="9961880" y="27940"/>
            <a:ext cx="2039620" cy="1960880"/>
          </a:xfrm>
          <a:prstGeom prst="rect">
            <a:avLst/>
          </a:prstGeom>
        </p:spPr>
      </p:pic>
      <p:pic>
        <p:nvPicPr>
          <p:cNvPr id="7" name="Picture 6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2509520"/>
            <a:ext cx="4959350" cy="3719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现在我们来学习通过画图的方式创建一个角色。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橘框紫圈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65" name="Picture 64" descr="Screen Shot 2014-06-03 at 2.45.22 PM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3" t="7560" r="2588"/>
          <a:stretch>
            <a:fillRect/>
          </a:stretch>
        </p:blipFill>
        <p:spPr>
          <a:xfrm flipH="1">
            <a:off x="9961880" y="27940"/>
            <a:ext cx="2039620" cy="1960880"/>
          </a:xfrm>
          <a:prstGeom prst="rect">
            <a:avLst/>
          </a:prstGeom>
        </p:spPr>
      </p:pic>
      <p:pic>
        <p:nvPicPr>
          <p:cNvPr id="7" name="Picture 6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3275330"/>
            <a:ext cx="1879600" cy="2489200"/>
          </a:xfrm>
          <a:prstGeom prst="rect">
            <a:avLst/>
          </a:prstGeom>
        </p:spPr>
      </p:pic>
      <p:pic>
        <p:nvPicPr>
          <p:cNvPr id="8" name="Picture 7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2548255"/>
            <a:ext cx="410083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880"/>
            <a:ext cx="9619615" cy="1655445"/>
          </a:xfrm>
        </p:spPr>
        <p:txBody>
          <a:bodyPr>
            <a:noAutofit/>
          </a:bodyPr>
          <a:p>
            <a:pPr algn="l"/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我们给新建的角色添加特效，先尝试添加下图的示例程序，然后你可以尝试其他特效。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橘框紫圈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8" name="Picture 7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540" y="2639060"/>
            <a:ext cx="55372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橘框紫圈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工作室，看看别人是如何使用特效积木的吧！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橘框紫圈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502535"/>
            <a:ext cx="8210550" cy="3217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橘框紫圈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8051800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你是如何在作品中使用橘色正方形和紫色圆形的呢?你是从何得到这一想法的呢?</a:t>
            </a:r>
            <a:endParaRPr lang="zh-CN" altLang="en-US" sz="2000" dirty="0"/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这个活动的挑战是什么？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这个活动有哪些令人惊喜的地方？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2527300" y="3201670"/>
            <a:ext cx="7136765" cy="273113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98575" y="1896745"/>
            <a:ext cx="94881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请同学们课后继续完善项目-橘框紫圈，添加不同的形状和特效，并分享到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橘框紫圈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    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707640"/>
            <a:ext cx="4959350" cy="3719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1810385"/>
            <a:ext cx="9801860" cy="1655445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表演以下脚本，表演完脚本后，如何让角色回到开始的位置呢？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脚本表演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805" y="3289935"/>
            <a:ext cx="1320800" cy="1346200"/>
          </a:xfrm>
          <a:prstGeom prst="rect">
            <a:avLst/>
          </a:prstGeom>
        </p:spPr>
      </p:pic>
      <p:pic>
        <p:nvPicPr>
          <p:cNvPr id="8" name="Picture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05" y="2730500"/>
            <a:ext cx="1600200" cy="21463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133465" y="3658870"/>
            <a:ext cx="652145" cy="3441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85" y="2381885"/>
            <a:ext cx="2463800" cy="275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1810385"/>
            <a:ext cx="9801860" cy="1655445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表演以下脚本，移动和说话是同时发生的吗？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脚本表演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865" y="3465830"/>
            <a:ext cx="1320800" cy="1346200"/>
          </a:xfrm>
          <a:prstGeom prst="rect">
            <a:avLst/>
          </a:prstGeom>
        </p:spPr>
      </p:pic>
      <p:pic>
        <p:nvPicPr>
          <p:cNvPr id="7" name="Picture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10" y="3169285"/>
            <a:ext cx="52451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1810385"/>
            <a:ext cx="9801860" cy="1655445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两个角色同时表演，这里用到了什么积木让两个角色同时动作？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脚本表演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1090" y="2514600"/>
            <a:ext cx="1320800" cy="134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05" y="2514600"/>
            <a:ext cx="1219200" cy="1206500"/>
          </a:xfrm>
          <a:prstGeom prst="rect">
            <a:avLst/>
          </a:prstGeom>
        </p:spPr>
      </p:pic>
      <p:pic>
        <p:nvPicPr>
          <p:cNvPr id="7" name="Picture 6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665" y="4326890"/>
            <a:ext cx="1917700" cy="1549400"/>
          </a:xfrm>
          <a:prstGeom prst="rect">
            <a:avLst/>
          </a:prstGeom>
        </p:spPr>
      </p:pic>
      <p:pic>
        <p:nvPicPr>
          <p:cNvPr id="8" name="Picture 7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005" y="3860800"/>
            <a:ext cx="19177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1810385"/>
            <a:ext cx="9801860" cy="1655445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两个角色互动，广播可以让两个角色对话。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脚本表演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1090" y="2320290"/>
            <a:ext cx="1320800" cy="134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05" y="2514600"/>
            <a:ext cx="1219200" cy="1206500"/>
          </a:xfrm>
          <a:prstGeom prst="rect">
            <a:avLst/>
          </a:prstGeom>
        </p:spPr>
      </p:pic>
      <p:pic>
        <p:nvPicPr>
          <p:cNvPr id="8" name="Picture 7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05" y="3721100"/>
            <a:ext cx="3074035" cy="2544445"/>
          </a:xfrm>
          <a:prstGeom prst="rect">
            <a:avLst/>
          </a:prstGeom>
        </p:spPr>
      </p:pic>
      <p:pic>
        <p:nvPicPr>
          <p:cNvPr id="11" name="Picture 10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005" y="4369435"/>
            <a:ext cx="2841625" cy="1560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脚本表演反思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805180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有哪些方式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让动作被触发呢?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有哪些方式能够让几件事情同时开始?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如何让不同角色同步动作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181006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Scratch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项目里面加入不同的乐器和角色，一起组建一个乐队。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组建乐队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247396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181006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选取你喜欢的乐器，添加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音乐”扩展，开始编程吧！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组建乐队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2616200"/>
            <a:ext cx="6108700" cy="2821940"/>
          </a:xfrm>
          <a:prstGeom prst="rect">
            <a:avLst/>
          </a:prstGeom>
        </p:spPr>
      </p:pic>
      <p:pic>
        <p:nvPicPr>
          <p:cNvPr id="8" name="Picture 7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05" y="762635"/>
            <a:ext cx="2626995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组建乐队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工作室，看看别人是如何制作乐队项目的吧！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组建乐队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5" y="2503170"/>
            <a:ext cx="8300085" cy="3345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Presentation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SimSun</vt:lpstr>
      <vt:lpstr>Wingdings</vt:lpstr>
      <vt:lpstr>微软雅黑</vt:lpstr>
      <vt:lpstr>汉仪旗黑</vt:lpstr>
      <vt:lpstr>Futura Condensed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134</cp:revision>
  <dcterms:created xsi:type="dcterms:W3CDTF">2020-10-13T04:18:57Z</dcterms:created>
  <dcterms:modified xsi:type="dcterms:W3CDTF">2020-10-13T04:18:57Z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