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6" r:id="rId3"/>
    <p:sldId id="356" r:id="rId4"/>
    <p:sldId id="370" r:id="rId6"/>
    <p:sldId id="381" r:id="rId7"/>
    <p:sldId id="371" r:id="rId8"/>
    <p:sldId id="358" r:id="rId9"/>
    <p:sldId id="372" r:id="rId10"/>
    <p:sldId id="359" r:id="rId11"/>
    <p:sldId id="363" r:id="rId12"/>
    <p:sldId id="383" r:id="rId13"/>
    <p:sldId id="393" r:id="rId14"/>
    <p:sldId id="373" r:id="rId15"/>
    <p:sldId id="374" r:id="rId16"/>
    <p:sldId id="399" r:id="rId17"/>
    <p:sldId id="400" r:id="rId18"/>
    <p:sldId id="311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图片对应的视频链接：https://www.bilibili.com/video/BV17J411Q7yg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准备点评小组的表格，分发给学生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hyperlink" Target="https://create.codelab.club/studios/7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hyperlink" Target="https://scratch.mit.edu/projects/403508506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create.codelab.club/studios/72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www.bilibili.com/video/BV17J411Q7y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studios/7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create.codelab.club/studios/73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创意计算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       </a:t>
            </a:r>
            <a:r>
              <a:rPr lang="zh-CN" sz="32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动画</a:t>
            </a:r>
            <a:endParaRPr lang="zh-CN" sz="32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音乐视频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工作室，看看别人是如何制作音乐视频的吧！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音乐视频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60" y="2319020"/>
            <a:ext cx="5720715" cy="4131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81735" y="1977708"/>
            <a:ext cx="9144000" cy="1655762"/>
          </a:xfrm>
        </p:spPr>
        <p:txBody>
          <a:bodyPr>
            <a:noAutofit/>
          </a:bodyPr>
          <a:p>
            <a:pPr algn="l"/>
            <a:endParaRPr lang="zh-CN" altLang="en-US" sz="2100" dirty="0"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dirty="0"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/>
            <a:endParaRPr lang="zh-CN" altLang="en-US" sz="1800"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/>
            <a:endParaRPr lang="zh-CN" altLang="en-US" sz="1600"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/>
            <a:endParaRPr lang="zh-CN" altLang="en-US" sz="2100" dirty="0"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1735" y="1655445"/>
            <a:ext cx="88322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cs typeface="Futura Condensed"/>
                <a:sym typeface="+mn-ea"/>
              </a:rPr>
              <a:t>点评小组</a:t>
            </a: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 smtClean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音乐视频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2596515"/>
            <a:ext cx="927354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感谢原作者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02715" y="1718945"/>
            <a:ext cx="9654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如果你的作品中利用了其他人的工作成果（如素材、改编），请务必在作品的「备注与谢志」栏中写明，并填写原作品的链接。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5" name="Picture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2607310"/>
            <a:ext cx="9006205" cy="3488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音乐视频反思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8748395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你攻克的一个难题是什么？你是如何解决的？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你还有什么不太明白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的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对你从他人处借用的想法、音乐或程序，你是如何给予对方认可的呢？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89580" y="3199130"/>
            <a:ext cx="621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我们今天学到了什么？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68575" y="3168015"/>
            <a:ext cx="705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你有什么问题或者想给大家分享的想法吗？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课后拓展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4"/>
          <p:cNvSpPr/>
          <p:nvPr/>
        </p:nvSpPr>
        <p:spPr>
          <a:xfrm>
            <a:off x="1751965" y="2413000"/>
            <a:ext cx="5941695" cy="1655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创建一个角色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给角色增加不同的造型（可以自己绘制角色）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添加能够让不同造型切换的积木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+mj-lt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14450" y="2014220"/>
            <a:ext cx="834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请创建自己的动画，并分享到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动起来了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工作室，创建动画的步骤如下：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你最喜欢的动画片是什么？动画是如何形成的呢？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动起来了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70" y="2511425"/>
            <a:ext cx="589026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68400" y="1817688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制作动画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动起来了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690" y="2343150"/>
            <a:ext cx="4572000" cy="3429000"/>
          </a:xfrm>
          <a:prstGeom prst="rect">
            <a:avLst/>
          </a:prstGeom>
        </p:spPr>
      </p:pic>
      <p:pic>
        <p:nvPicPr>
          <p:cNvPr id="8" name="Picture 7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05" y="2343150"/>
            <a:ext cx="18288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563"/>
            <a:ext cx="9144000" cy="1655762"/>
          </a:xfrm>
        </p:spPr>
        <p:txBody>
          <a:bodyPr>
            <a:no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动起来了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工作室，看看别人是如何制作动画的吧！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动起来了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343150"/>
            <a:ext cx="5614035" cy="3892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动起来了反思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01192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角色和造型之间的差别是什么?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什么是动画?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列举三种你在现实生活中体验到的循环（例如：每晚睡觉）？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抓虫子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4165" y="1718945"/>
            <a:ext cx="7919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请进入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抓虫子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找出下面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项目中存在的问题，并改正。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40" y="2319655"/>
            <a:ext cx="6191885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抓虫子反思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805180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问题出在哪里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你是如何找出问题的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你是如何解决问题的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4.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其他人还有其他的解决方案么？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音乐视频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4165" y="1718945"/>
            <a:ext cx="7919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先看一下将声音和动画结合起来的示例程序。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7" name="Picture 6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2428240"/>
            <a:ext cx="4613275" cy="3459480"/>
          </a:xfrm>
          <a:prstGeom prst="rect">
            <a:avLst/>
          </a:prstGeom>
        </p:spPr>
      </p:pic>
      <p:pic>
        <p:nvPicPr>
          <p:cNvPr id="5" name="Picture 4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30" y="1331595"/>
            <a:ext cx="31115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音乐视频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4165" y="1718945"/>
            <a:ext cx="8637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继续完善作品，创作将声音和动画结合起来的音乐视频。参考积木如下：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2" name="Picture 1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720" y="2753360"/>
            <a:ext cx="7273925" cy="2896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WPS Presentation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SimSun</vt:lpstr>
      <vt:lpstr>Wingdings</vt:lpstr>
      <vt:lpstr>微软雅黑</vt:lpstr>
      <vt:lpstr>汉仪旗黑</vt:lpstr>
      <vt:lpstr>Futura Condensed</vt:lpstr>
      <vt:lpstr>Calibri</vt:lpstr>
      <vt:lpstr>Helvetica Neue</vt:lpstr>
      <vt:lpstr>Arial Unicode MS</vt:lpstr>
      <vt:lpstr>宋体-简</vt:lpstr>
      <vt:lpstr>Thonburi</vt:lpstr>
      <vt:lpstr>Calibri Light</vt:lpstr>
      <vt:lpstr>SimSun</vt:lpstr>
      <vt:lpstr>Source Han Sans CN</vt:lpstr>
      <vt:lpstr>SimSun</vt:lpstr>
      <vt:lpstr>Source Han Sans CN Normal</vt:lpstr>
      <vt:lpstr>Office Theme</vt:lpstr>
      <vt:lpstr>创意计算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创意编程</dc:title>
  <dc:creator>HW</dc:creator>
  <cp:lastModifiedBy>hello_mac</cp:lastModifiedBy>
  <cp:revision>161</cp:revision>
  <dcterms:created xsi:type="dcterms:W3CDTF">2020-10-13T04:25:32Z</dcterms:created>
  <dcterms:modified xsi:type="dcterms:W3CDTF">2020-10-13T04:25:32Z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