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356" r:id="rId4"/>
    <p:sldId id="391" r:id="rId6"/>
    <p:sldId id="405" r:id="rId7"/>
    <p:sldId id="392" r:id="rId8"/>
    <p:sldId id="357" r:id="rId9"/>
    <p:sldId id="393" r:id="rId10"/>
    <p:sldId id="367" r:id="rId11"/>
    <p:sldId id="394" r:id="rId12"/>
    <p:sldId id="406" r:id="rId13"/>
    <p:sldId id="395" r:id="rId14"/>
    <p:sldId id="404" r:id="rId15"/>
    <p:sldId id="370" r:id="rId16"/>
    <p:sldId id="396" r:id="rId17"/>
    <p:sldId id="407" r:id="rId18"/>
    <p:sldId id="397" r:id="rId19"/>
    <p:sldId id="421" r:id="rId20"/>
    <p:sldId id="422" r:id="rId21"/>
    <p:sldId id="311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测试背景相关的积木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展示企鹅笑话项目，项目地址：https://create.codelab.club/projects/1073/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展示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“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城堡探险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”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项目，项目地址：https://create.codelab.club/projects/1560/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hyperlink" Target="https://create.codelab.club/studios/77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hyperlink" Target="https://create.codelab.club/projects/156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hyperlink" Target="https://create.codelab.club/studios/78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hyperlink" Target="https://create.codelab.club/studios/78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create.codelab.club/studios/7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hyperlink" Target="https://scratch.codelab.club/projects/1073/" TargetMode="External"/><Relationship Id="rId1" Type="http://schemas.openxmlformats.org/officeDocument/2006/relationships/hyperlink" Target="https://create.codelab.club/projects/1073/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创意计算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       </a:t>
            </a:r>
            <a:r>
              <a:rPr lang="zh-CN" sz="36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故事</a:t>
            </a:r>
            <a:endParaRPr lang="zh-CN" sz="36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对话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工作室，看看别人是如何对话的吧！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对话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85" y="2394585"/>
            <a:ext cx="5274310" cy="3912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对话反思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011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你会如何向别人描述“广播”命令?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你何时会在项目里用“定时”命令？你何时会在项目里使用“广播”命令?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14450" y="1832610"/>
            <a:ext cx="7919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看看这个</a:t>
            </a:r>
            <a:r>
              <a:rPr lang="en-US" alt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“</a:t>
            </a:r>
            <a:r>
              <a:rPr lang="zh-CN" altLang="en-US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  <a:hlinkClick r:id="rId1" action="ppaction://hlinkfile"/>
              </a:rPr>
              <a:t>城堡探险</a:t>
            </a:r>
            <a:r>
              <a:rPr lang="en-US" alt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”</a:t>
            </a:r>
            <a:r>
              <a:rPr lang="zh-CN" altLang="en-US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项目，你知道场景切换是怎么实现的吗？</a:t>
            </a:r>
            <a:endParaRPr lang="zh-CN" altLang="en-US" sz="2000">
              <a:solidFill>
                <a:schemeClr val="accent5"/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10155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14450" y="1832610"/>
            <a:ext cx="7919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先测试一下场景相关的积木吧！</a:t>
            </a:r>
            <a:endParaRPr lang="zh-CN" sz="2000">
              <a:solidFill>
                <a:schemeClr val="accent5"/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5" name="Picture 4" descr="背景积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1625" y="2734310"/>
            <a:ext cx="6299835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14450" y="1832610"/>
            <a:ext cx="7919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场景示例</a:t>
            </a:r>
            <a:endParaRPr lang="zh-CN" sz="2000">
              <a:solidFill>
                <a:schemeClr val="accent5"/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5" name="Picture 4" descr="18 场景切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345" y="2493645"/>
            <a:ext cx="4876165" cy="3656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场景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工作室，看看别人是如何切换场景的吧！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0" y="2453005"/>
            <a:ext cx="4953000" cy="3588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011920" cy="430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舞台和角色有何共同点?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舞台和角色有何不同点?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如何触发角色在某个场景中的动作？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4. 除了动画项目外，还有什么类型的项目需要更换场景？</a:t>
            </a:r>
            <a:endParaRPr 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89580" y="3199130"/>
            <a:ext cx="621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我们今天学到了什么？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68575" y="3168015"/>
            <a:ext cx="705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你有什么问题或者想给大家分享的想法吗？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课后拓展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33525" y="2055495"/>
            <a:ext cx="7573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请同学们课后继续完善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场景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项目，并分享到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场景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    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55" y="2795905"/>
            <a:ext cx="5473065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在项目里面加入角色，使用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制作新的积木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的功能给角色赋予动作。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角色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角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2658745"/>
            <a:ext cx="4214495" cy="3161030"/>
          </a:xfrm>
          <a:prstGeom prst="rect">
            <a:avLst/>
          </a:prstGeom>
        </p:spPr>
      </p:pic>
      <p:pic>
        <p:nvPicPr>
          <p:cNvPr id="3" name="Picture 2" descr="跳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2668905"/>
            <a:ext cx="49022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添加新角色，制作新积木，让动作更加多样吧！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角色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角色拓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2656205"/>
            <a:ext cx="4249420" cy="3187065"/>
          </a:xfrm>
          <a:prstGeom prst="rect">
            <a:avLst/>
          </a:prstGeom>
        </p:spPr>
      </p:pic>
      <p:pic>
        <p:nvPicPr>
          <p:cNvPr id="2" name="Picture 1" descr="闪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2297430"/>
            <a:ext cx="43053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角色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工作室，看看别人是如何制作自制积木的吧！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角色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40" y="2409825"/>
            <a:ext cx="5443220" cy="3858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角色反思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011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你会如何向别人介绍“自制积木”功能?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什么时候你会使用“自制积木”功能?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对话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14450" y="2059305"/>
            <a:ext cx="8893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用</a:t>
            </a:r>
            <a:r>
              <a:rPr lang="zh-CN" sz="2000" b="1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说</a:t>
            </a:r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和</a:t>
            </a:r>
            <a:r>
              <a:rPr lang="zh-CN" sz="2000" b="1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等待</a:t>
            </a:r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积木块，可以让不同角色对话，先来看看这个</a:t>
            </a:r>
            <a:r>
              <a:rPr lang="en-US" alt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“</a:t>
            </a:r>
            <a:r>
              <a:rPr lang="zh-CN" altLang="en-US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  <a:hlinkClick r:id="rId1" action="ppaction://hlinkfile"/>
              </a:rPr>
              <a:t>企鹅笑话</a:t>
            </a:r>
            <a:r>
              <a:rPr lang="en-US" alt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”</a:t>
            </a:r>
            <a:r>
              <a:rPr lang="zh-CN" altLang="en-US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</a:t>
            </a:r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。</a:t>
            </a:r>
            <a:endParaRPr lang="zh-CN" sz="2000">
              <a:solidFill>
                <a:schemeClr val="accent5"/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5" name="Picture 4" descr="对话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70" y="2458085"/>
            <a:ext cx="59182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对话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98575" y="1579880"/>
            <a:ext cx="1390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对话示例</a:t>
            </a:r>
            <a:endParaRPr lang="zh-CN" sz="2000">
              <a:solidFill>
                <a:schemeClr val="accent5"/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 descr="对话1-时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2343785"/>
            <a:ext cx="4178300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5" y="4583430"/>
            <a:ext cx="15367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240" y="4723130"/>
            <a:ext cx="1485900" cy="1676400"/>
          </a:xfrm>
          <a:prstGeom prst="rect">
            <a:avLst/>
          </a:prstGeom>
        </p:spPr>
      </p:pic>
      <p:pic>
        <p:nvPicPr>
          <p:cNvPr id="5" name="Picture 4" descr="对话2-时间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595" y="2446020"/>
            <a:ext cx="4378325" cy="2368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对话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98575" y="1751330"/>
            <a:ext cx="9429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广播</a:t>
            </a:r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积木块可以给所有的角色和背景发送消息，用</a:t>
            </a:r>
            <a:r>
              <a:rPr lang="zh-CN" sz="2000" b="1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广播</a:t>
            </a:r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相关的积木块，可以让不同的角色互动。</a:t>
            </a:r>
            <a:endParaRPr lang="zh-CN" sz="2000">
              <a:solidFill>
                <a:schemeClr val="accent5"/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广播积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5965" y="2667000"/>
            <a:ext cx="27051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7515" y="2150110"/>
            <a:ext cx="6236335" cy="3111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对话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98575" y="1751330"/>
            <a:ext cx="942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使用</a:t>
            </a:r>
            <a:r>
              <a:rPr lang="en-US" alt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“</a:t>
            </a:r>
            <a:r>
              <a:rPr lang="zh-CN" altLang="en-US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广播</a:t>
            </a:r>
            <a:r>
              <a:rPr lang="en-US" altLang="zh-CN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”</a:t>
            </a:r>
            <a:r>
              <a:rPr lang="zh-CN" altLang="en-US" sz="2000">
                <a:solidFill>
                  <a:schemeClr val="accent5"/>
                </a:solidFill>
                <a:latin typeface="Source Han Sans CN" panose="020B0200000000000000" charset="-122"/>
                <a:ea typeface="Source Han Sans CN" panose="020B0200000000000000" charset="-122"/>
              </a:rPr>
              <a:t>相关的积木改编对话</a:t>
            </a:r>
            <a:endParaRPr lang="zh-CN" altLang="en-US" sz="2000">
              <a:solidFill>
                <a:schemeClr val="accent5"/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85" y="4862195"/>
            <a:ext cx="1317625" cy="1677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15" y="4723130"/>
            <a:ext cx="1485900" cy="167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Presentation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SimSun</vt:lpstr>
      <vt:lpstr>Wingdings</vt:lpstr>
      <vt:lpstr>微软雅黑</vt:lpstr>
      <vt:lpstr>汉仪旗黑</vt:lpstr>
      <vt:lpstr>Futura Condensed</vt:lpstr>
      <vt:lpstr>Calibri</vt:lpstr>
      <vt:lpstr>Helvetica Neue</vt:lpstr>
      <vt:lpstr>Arial Unicode MS</vt:lpstr>
      <vt:lpstr>宋体-简</vt:lpstr>
      <vt:lpstr>Thonburi</vt:lpstr>
      <vt:lpstr>Calibri Light</vt:lpstr>
      <vt:lpstr>SimSun</vt:lpstr>
      <vt:lpstr>Source Han Sans CN</vt:lpstr>
      <vt:lpstr>SimSun</vt:lpstr>
      <vt:lpstr>Source Han Sans CN Normal</vt:lpstr>
      <vt:lpstr>Office Theme</vt:lpstr>
      <vt:lpstr>创意计算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创意编程</dc:title>
  <dc:creator>HW</dc:creator>
  <cp:lastModifiedBy>hello_mac</cp:lastModifiedBy>
  <cp:revision>188</cp:revision>
  <dcterms:created xsi:type="dcterms:W3CDTF">2020-10-13T04:30:17Z</dcterms:created>
  <dcterms:modified xsi:type="dcterms:W3CDTF">2020-10-13T04:30:17Z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