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83" r:id="rId5"/>
    <p:sldId id="402" r:id="rId6"/>
    <p:sldId id="384" r:id="rId7"/>
    <p:sldId id="403" r:id="rId8"/>
    <p:sldId id="385" r:id="rId9"/>
    <p:sldId id="404" r:id="rId10"/>
    <p:sldId id="410" r:id="rId11"/>
    <p:sldId id="411" r:id="rId12"/>
    <p:sldId id="38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在作品的备注与谢志中写明是基于谁的作品进行改编的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create.codelab.club/studios/79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create.codelab.club/studios/79/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6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故事</a:t>
            </a:r>
            <a:endParaRPr lang="zh-CN" sz="36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33525" y="1766570"/>
            <a:ext cx="6710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请同学们课后继续完成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抓虫子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工作室中未完成的项目。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2370455"/>
            <a:ext cx="6365240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010" y="2370455"/>
            <a:ext cx="6365240" cy="40570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74165" y="1718945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请进入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2" action="ppaction://hlinkfile"/>
              </a:rPr>
              <a:t>抓虫子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找出下面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项目中存在的问题，并改正。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056765"/>
            <a:ext cx="80518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问题出在哪里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你是怎么找到问题的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你是怎么解决问题的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其他人有其他方法解决问题吗？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创造生物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79905" y="1718945"/>
            <a:ext cx="791908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我们的目标是合作画出一个生物，步骤如下：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首先拿出一张纸，折成三折；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 1 分钟内画出生物的头。然后，把头的部分折起来，只留出一点点以便提示接下来的人从哪里开始接着画，画好后传给旁边的同学；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拿好旁边同学传给你的纸，然后用 1 分钟的时间画出生物的躯干（不可以偷看！），同样把画好的部分折起来，只留出一点点来提示后面的人，画好后传给旁边的同学；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第三个学生用 1 分钟的时间画出生物的腿。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结束后，打开折纸，看看合作创作的这个生物吧！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创造生物反思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045335"/>
            <a:ext cx="80518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. 你对改编的定义是什么？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回想你首创的生物（你画的头部），你的想法是如何通过他人的贡献得到延续和提升的？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回想你拓展的生物（你画的躯干或腿），你的贡献是如何拓展或提升别人的想法的？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故事接力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56995" y="2306320"/>
            <a:ext cx="49028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两人一组，用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10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分钟创作一个故事项目，可以围绕角色、场景或情节开始创作，然后分享到社区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。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marL="342900" indent="-342900">
              <a:buFont typeface="Wingdings" panose="05000000000000000000" charset="0"/>
              <a:buChar char=""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用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10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分钟时间在其他同学的作品上进行改编，并把改编后的作品分享到社区。然后再改编另一个改编过的作品，时间也是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10 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分钟。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marL="342900" indent="-342900">
              <a:buFont typeface="Wingdings" panose="05000000000000000000" charset="0"/>
              <a:buChar char=""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回顾你参与的作品是如何被改编的。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 descr="故事接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768475"/>
            <a:ext cx="5203190" cy="3902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故事接力反思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54659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对别人的作品进行改编，你的感觉如何？你的作品被改编时，你的感觉又如何？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在日常生活里，你见到过或者经历过重用或改编的例子么？分享两个实例。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和以往独自创作 Scratch 项目相比，和别人一起合作的感觉有何不同？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Presentation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汉仪旗黑</vt:lpstr>
      <vt:lpstr>Futura Condensed</vt:lpstr>
      <vt:lpstr>Wingdings</vt:lpstr>
      <vt:lpstr>Calibri</vt:lpstr>
      <vt:lpstr>Helvetica Neue</vt:lpstr>
      <vt:lpstr>Arial Unicode MS</vt:lpstr>
      <vt:lpstr>Calibri Light</vt:lpstr>
      <vt:lpstr>Thonburi</vt:lpstr>
      <vt:lpstr>SimSun</vt:lpstr>
      <vt:lpstr>宋体-简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187</cp:revision>
  <dcterms:created xsi:type="dcterms:W3CDTF">2020-10-13T12:21:27Z</dcterms:created>
  <dcterms:modified xsi:type="dcterms:W3CDTF">2020-10-13T12:21:27Z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