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427" r:id="rId5"/>
    <p:sldId id="410" r:id="rId6"/>
    <p:sldId id="356" r:id="rId7"/>
    <p:sldId id="389" r:id="rId8"/>
    <p:sldId id="390" r:id="rId9"/>
    <p:sldId id="411" r:id="rId10"/>
    <p:sldId id="412" r:id="rId11"/>
    <p:sldId id="393" r:id="rId12"/>
    <p:sldId id="414" r:id="rId13"/>
    <p:sldId id="422" r:id="rId14"/>
    <p:sldId id="413" r:id="rId15"/>
    <p:sldId id="441" r:id="rId16"/>
    <p:sldId id="442" r:id="rId17"/>
    <p:sldId id="397" r:id="rId1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2-3 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人一组，共同讨论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  <a:sym typeface="+mn-ea"/>
              </a:rPr>
              <a:t>也可以让学生选择其他游戏，迷宫游戏模版：https://create.codelab.club/projects/1894/   卷轴游戏模版：https://create.codelab.club/projects/1893/  在模版游戏的基础上进行创作</a:t>
            </a:r>
            <a:endParaRPr 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hyperlink" Target="https://create.codelab.club/studios/85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hyperlink" Target="https://create.codelab.club/studios/83/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create.codelab.club/projects/815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create.codelab.club/projects/154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hyperlink" Target="https://create.codelab.club/projects/11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创意计算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                                         </a:t>
            </a:r>
            <a:r>
              <a:rPr lang="zh-CN" sz="36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游戏</a:t>
            </a:r>
            <a:endParaRPr lang="zh-CN" sz="36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新建得分变量，添加得分积木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得分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 descr="15 新建变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3686175"/>
            <a:ext cx="1612900" cy="774700"/>
          </a:xfrm>
          <a:prstGeom prst="rect">
            <a:avLst/>
          </a:prstGeom>
        </p:spPr>
      </p:pic>
      <p:pic>
        <p:nvPicPr>
          <p:cNvPr id="7" name="Picture 6" descr="16 变量命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55" y="2759710"/>
            <a:ext cx="2753360" cy="2233295"/>
          </a:xfrm>
          <a:prstGeom prst="rect">
            <a:avLst/>
          </a:prstGeom>
        </p:spPr>
      </p:pic>
      <p:pic>
        <p:nvPicPr>
          <p:cNvPr id="8" name="Picture 7" descr="17 变量积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65" y="2597150"/>
            <a:ext cx="2044700" cy="2730500"/>
          </a:xfrm>
          <a:prstGeom prst="rect">
            <a:avLst/>
          </a:prstGeom>
        </p:spPr>
      </p:pic>
      <p:pic>
        <p:nvPicPr>
          <p:cNvPr id="9" name="Picture 8" descr="18 得分积木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535" y="2662555"/>
            <a:ext cx="2211070" cy="259905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467610" y="3867785"/>
            <a:ext cx="400050" cy="2971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09615" y="3867785"/>
            <a:ext cx="400050" cy="2971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607425" y="3867785"/>
            <a:ext cx="400050" cy="2971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2527300" y="3201670"/>
            <a:ext cx="7136765" cy="273113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44955" y="1735455"/>
            <a:ext cx="88906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加入自己的想法，将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大鱼吃小鱼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游戏进行改编，并将它分享到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大鱼吃小鱼改编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    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得分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30" y="2556510"/>
            <a:ext cx="6125210" cy="3716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得分反思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9011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你会怎样向他人解释变量呢？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变量有什么用呢？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989580" y="3199130"/>
            <a:ext cx="6212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我们今天学到了什么？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568575" y="3168015"/>
            <a:ext cx="705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你有什么问题或者想给大家分享的想法吗？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2527300" y="3201670"/>
            <a:ext cx="7136765" cy="273113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课后拓展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44955" y="1929765"/>
            <a:ext cx="88906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请同学们课后在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乒乓球游戏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项目上进行拓展，添加得分功能并分享到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游戏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    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 descr="9 Po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2621915"/>
            <a:ext cx="5274945" cy="3956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先来看一个游戏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小狗的晚餐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  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 descr="小狗的晚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010" y="2371725"/>
            <a:ext cx="4965065" cy="3723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游戏愿望单反思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901192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列出你最喜欢的游戏名称。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这些游戏有什么共同点?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哪些设计特征让它们成为一个游戏？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4. 列出你梦想中的游戏的设计元素。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我们先来学习做一个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乒乓球游戏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乒乓球游戏  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乒乓球游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2513965"/>
            <a:ext cx="4591685" cy="3429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分析：游戏里面有什么角色？每个角色的功能是什么？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乒乓球游戏  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 descr="乒乓球游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475" y="2513965"/>
            <a:ext cx="4591685" cy="3429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让球拍跟随鼠标移动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乒乓球游戏  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 descr="6 平板积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7730" y="2759710"/>
            <a:ext cx="2996565" cy="2437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15" y="3546475"/>
            <a:ext cx="1321435" cy="1182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乒乓球碰到墙壁和球拍反弹，碰到红色区域游戏结束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乒乓球游戏  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 descr="7 球积木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3740" y="2630805"/>
            <a:ext cx="1734185" cy="2994660"/>
          </a:xfrm>
          <a:prstGeom prst="rect">
            <a:avLst/>
          </a:prstGeom>
        </p:spPr>
      </p:pic>
      <p:pic>
        <p:nvPicPr>
          <p:cNvPr id="8" name="Picture 7" descr="8 球积木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665" y="2550160"/>
            <a:ext cx="3188970" cy="3702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60" y="3709035"/>
            <a:ext cx="9271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乒乓球游戏反思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9011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设计游戏时你遇到的挑战是什么？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你最自豪的是部分是什么？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对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大鱼吃小鱼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游戏进行改编，加入游戏得分。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得分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大鱼吃小鱼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85" y="2434590"/>
            <a:ext cx="4601210" cy="3429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WPS Presentation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SimSun</vt:lpstr>
      <vt:lpstr>Wingdings</vt:lpstr>
      <vt:lpstr>微软雅黑</vt:lpstr>
      <vt:lpstr>汉仪旗黑</vt:lpstr>
      <vt:lpstr>Futura Condensed</vt:lpstr>
      <vt:lpstr>Calibri</vt:lpstr>
      <vt:lpstr>Helvetica Neue</vt:lpstr>
      <vt:lpstr>Arial Unicode MS</vt:lpstr>
      <vt:lpstr>宋体-简</vt:lpstr>
      <vt:lpstr>Thonburi</vt:lpstr>
      <vt:lpstr>Calibri Light</vt:lpstr>
      <vt:lpstr>SimSun</vt:lpstr>
      <vt:lpstr>Source Han Sans CN</vt:lpstr>
      <vt:lpstr>SimSun</vt:lpstr>
      <vt:lpstr>Source Han Sans CN Normal</vt:lpstr>
      <vt:lpstr>Office Theme</vt:lpstr>
      <vt:lpstr>创意计算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创意编程</dc:title>
  <dc:creator>HW</dc:creator>
  <cp:lastModifiedBy>hello_mac</cp:lastModifiedBy>
  <cp:revision>190</cp:revision>
  <dcterms:created xsi:type="dcterms:W3CDTF">2020-10-13T12:27:33Z</dcterms:created>
  <dcterms:modified xsi:type="dcterms:W3CDTF">2020-10-13T12:27:33Z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