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98" r:id="rId5"/>
    <p:sldId id="431" r:id="rId6"/>
    <p:sldId id="399" r:id="rId7"/>
    <p:sldId id="400" r:id="rId8"/>
    <p:sldId id="401" r:id="rId9"/>
    <p:sldId id="432" r:id="rId10"/>
    <p:sldId id="403" r:id="rId11"/>
    <p:sldId id="448" r:id="rId12"/>
    <p:sldId id="440" r:id="rId13"/>
    <p:sldId id="442" r:id="rId14"/>
    <p:sldId id="441" r:id="rId15"/>
    <p:sldId id="455" r:id="rId16"/>
    <p:sldId id="456" r:id="rId17"/>
    <p:sldId id="406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示例作品 </a:t>
            </a:r>
            <a:r>
              <a:rPr 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https://create.codelab.club/projects/1112/</a:t>
            </a:r>
            <a:endParaRPr 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hyperlink" Target="https://create.codelab.club/studios/88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hyperlink" Target="https://create.codelab.club/studios/8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create.codelab.club/projects/1112/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hyperlink" Target="https://create.codelab.club/studios/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6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游戏</a:t>
            </a:r>
            <a:endParaRPr lang="zh-CN" sz="36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互动反思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29105" y="2251075"/>
            <a:ext cx="901192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你解开了哪个谜题？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你在解谜的时候用了什么方法？？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哪个谜题对你的游戏项目有帮助？</a:t>
            </a:r>
            <a:endParaRPr lang="en-US" sz="2000" dirty="0"/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718945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进入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抓虫子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工作室，找出项目中存在的问题，并改正。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0" y="2392680"/>
            <a:ext cx="584390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28470" y="2285365"/>
            <a:ext cx="80518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问题出在哪里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你是怎么找到问题的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你是怎么解决问题的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其他人有其他方法解决问题吗？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6385" y="1975485"/>
            <a:ext cx="8505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请同学们课后继续编程解决未完成的互动谜题，并分享到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互动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95" y="2709545"/>
            <a:ext cx="577977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给游戏增加难度的方法有哪些？我们怎么给游戏设计不同难度的关卡？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扩展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乒乓球游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75" y="2491105"/>
            <a:ext cx="45916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样例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：根据得分切换关卡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扩展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90" y="2400935"/>
            <a:ext cx="2082800" cy="4097020"/>
          </a:xfrm>
          <a:prstGeom prst="rect">
            <a:avLst/>
          </a:prstGeom>
        </p:spPr>
      </p:pic>
      <p:pic>
        <p:nvPicPr>
          <p:cNvPr id="7" name="Picture 6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20" y="2594610"/>
            <a:ext cx="2138045" cy="3282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40" y="3797935"/>
            <a:ext cx="9398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5" y="3473450"/>
            <a:ext cx="9779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通过得分切换关卡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扩展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21 关卡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2301875"/>
            <a:ext cx="5256530" cy="4000500"/>
          </a:xfrm>
          <a:prstGeom prst="rect">
            <a:avLst/>
          </a:prstGeom>
        </p:spPr>
      </p:pic>
      <p:pic>
        <p:nvPicPr>
          <p:cNvPr id="8" name="Picture 7" descr="22 关卡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05" y="2823210"/>
            <a:ext cx="2080895" cy="3220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5" y="3796030"/>
            <a:ext cx="939800" cy="86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020" y="3514725"/>
            <a:ext cx="990600" cy="157480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158105" y="4678680"/>
            <a:ext cx="2294255" cy="147256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157470" y="3377565"/>
            <a:ext cx="1720850" cy="51435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270760" y="4440555"/>
            <a:ext cx="1720850" cy="51435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通过增加乒乓球的移动速度来提高难度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49300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扩展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2130425"/>
            <a:ext cx="5480685" cy="452247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3185795" y="2658745"/>
            <a:ext cx="1720850" cy="51435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708775" y="5695315"/>
            <a:ext cx="1720850" cy="51435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915785" y="4321175"/>
            <a:ext cx="567055" cy="3962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763010" y="4396740"/>
            <a:ext cx="567055" cy="3962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当你闯过关卡 3，游戏结束，显示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胜利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扩展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20765" y="2609850"/>
            <a:ext cx="3547745" cy="3881755"/>
            <a:chOff x="11498" y="4110"/>
            <a:chExt cx="5587" cy="61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18" y="4110"/>
              <a:ext cx="1520" cy="1360"/>
            </a:xfrm>
            <a:prstGeom prst="rect">
              <a:avLst/>
            </a:prstGeom>
          </p:spPr>
        </p:pic>
        <p:pic>
          <p:nvPicPr>
            <p:cNvPr id="9" name="Picture 8" descr="25 胜负判断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68" y="5890"/>
              <a:ext cx="3417" cy="43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8" y="6938"/>
              <a:ext cx="1560" cy="2480"/>
            </a:xfrm>
            <a:prstGeom prst="rect">
              <a:avLst/>
            </a:prstGeom>
          </p:spPr>
        </p:pic>
      </p:grpSp>
      <p:pic>
        <p:nvPicPr>
          <p:cNvPr id="11" name="Picture 10" descr="26 胜利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110" y="2609850"/>
            <a:ext cx="3879215" cy="2909570"/>
          </a:xfrm>
          <a:prstGeom prst="rect">
            <a:avLst/>
          </a:prstGeom>
        </p:spPr>
      </p:pic>
      <p:pic>
        <p:nvPicPr>
          <p:cNvPr id="2" name="Picture 1" descr="24 胜利积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610" y="1682750"/>
            <a:ext cx="39751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扩展反思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71955" y="2113915"/>
            <a:ext cx="901192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增加游戏难度的方法有哪些？ 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你在自己的游戏项目中添加了哪些扩展模块？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描述你在游戏中添加扩展模块的过程。</a:t>
            </a:r>
            <a:endParaRPr lang="en-US" sz="2000" dirty="0"/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如何实现下面这些功能？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按下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键，角色就会变大一点；按下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键，角色就会变小一点。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当你点击背景时，在你鼠标所在的位置会出现一朵花。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当角色碰到蓝色，它播放一个高的音调，当它碰到红色，它播放一个低的音调。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当小猫靠近小狗时，小狗会掉头就跑。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>
              <a:lnSpc>
                <a:spcPct val="11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互动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互动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工作室，看看别人是如何解决互动谜题的吧！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互动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45" y="2371090"/>
            <a:ext cx="5578475" cy="401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Presentation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微软雅黑</vt:lpstr>
      <vt:lpstr>汉仪旗黑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209</cp:revision>
  <dcterms:created xsi:type="dcterms:W3CDTF">2020-10-13T12:35:38Z</dcterms:created>
  <dcterms:modified xsi:type="dcterms:W3CDTF">2020-10-13T12:35:38Z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