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2"/>
  </p:handoutMasterIdLst>
  <p:sldIdLst>
    <p:sldId id="256" r:id="rId3"/>
    <p:sldId id="407" r:id="rId4"/>
    <p:sldId id="436" r:id="rId5"/>
    <p:sldId id="437" r:id="rId6"/>
    <p:sldId id="438" r:id="rId7"/>
    <p:sldId id="439" r:id="rId8"/>
    <p:sldId id="424" r:id="rId9"/>
    <p:sldId id="440" r:id="rId11"/>
    <p:sldId id="441" r:id="rId12"/>
    <p:sldId id="442" r:id="rId13"/>
    <p:sldId id="443" r:id="rId14"/>
    <p:sldId id="444" r:id="rId15"/>
    <p:sldId id="445" r:id="rId16"/>
    <p:sldId id="451" r:id="rId17"/>
    <p:sldId id="446" r:id="rId18"/>
    <p:sldId id="447" r:id="rId19"/>
    <p:sldId id="456" r:id="rId20"/>
    <p:sldId id="457" r:id="rId2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展示作品前，先让学生在设计日志上回答这两个问题：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1.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作品是什么？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2.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如何制作的？学生展示作品的时候，就可以按照这两个问题的答案展开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create.codelab.club/studios/93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6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编程马拉松</a:t>
            </a:r>
            <a:endParaRPr lang="zh-CN" sz="36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456930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回顾项目过程，你最喜欢项目的哪个部分？哪些部分需要继续改进？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接下来小组成员如何分工？你可能需要什么帮助？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项目检查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想想哪些人可能可以给你独特或有趣的反馈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向他们分享你的项目，观察和采访他们，获得项目的反馈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非焦点小组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非焦点小组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反思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92910" y="2239645"/>
            <a:ext cx="9011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描述你的非焦点小组成员，并说明选择他们的原因。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他们的想法会怎样影响你的项目？</a:t>
            </a: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是什么？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过程如何？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现在呢？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项目回顾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742440"/>
            <a:ext cx="8685530" cy="1655445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hlinkClick r:id="rId1" action="ppaction://hlinkfile"/>
              </a:rPr>
              <a:t>编程马拉松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工作室吧！让更多到人欣赏到你的作品。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项目回顾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90" y="2342515"/>
            <a:ext cx="5951220" cy="42754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向大家展示你们团队的作品吧！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作品展示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Unit6showcas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70" y="1143000"/>
            <a:ext cx="3757295" cy="4863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作品展示反思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72590" y="2193925"/>
            <a:ext cx="901192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回顾你的设计笔记。你做的笔记有哪些类型？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哪些笔记最有帮助？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到目前为止，你最喜欢你做的哪个 Scratch 项目？为什么？ 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4.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你下一步想创作什么？</a:t>
            </a: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到目前为止，你最喜欢哪个项目？是什么原因引起了你对它的关注?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en-US" sz="2000" dirty="0"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接下来你想创作哪种类型的项目？</a:t>
            </a:r>
            <a:endParaRPr lang="en-US" sz="2000" dirty="0"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你可以为项目贡献什么知识、技能或者才能？</a:t>
            </a:r>
            <a:endParaRPr lang="en-US" sz="2000" dirty="0">
              <a:solidFill>
                <a:srgbClr val="000000"/>
              </a:solidFill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项目演说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用 30 秒的时间向其他人展示你的想法、兴趣和技能。</a:t>
            </a:r>
            <a:endParaRPr lang="en-US" sz="2000" dirty="0"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en-US" sz="2000" dirty="0">
              <a:solidFill>
                <a:srgbClr val="000000"/>
              </a:solidFill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选择你想招募的队员或者想加入的团队，每组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2-3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人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项目演说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描述你想做的项目和制作它的步骤</a:t>
            </a:r>
            <a:endParaRPr lang="en-US" sz="2000" dirty="0"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en-US" sz="2000" dirty="0">
              <a:solidFill>
                <a:srgbClr val="000000"/>
              </a:solidFill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想一想你有哪些资源？可能还需要什么资源？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项目计划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画出项目的草图，描述项目的主要场景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画面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项目草图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Screen Shot 2014-06-18 at 7.17.11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95" y="3056255"/>
            <a:ext cx="3467100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设计冲刺是指在一段特定时间内，集中精神进行项目开发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在讲义中填写项目冲刺反思，确定项目冲刺的目标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项目冲刺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项目冲刺反思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0040" y="2285365"/>
            <a:ext cx="9011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今天你准备做项目的哪个部分？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为了取得进展，你可能需要什么帮助？</a:t>
            </a: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组成点评小组给同伴的项目提供反馈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项目作者和反馈者沟通项目反馈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项目反馈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项目反馈反思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58620" y="2239645"/>
            <a:ext cx="9011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你项目的哪方面得到了其他人的反馈?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下一步你准备把哪些反馈（如果有的话）并入你的项目？</a:t>
            </a: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Presentation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微软雅黑</vt:lpstr>
      <vt:lpstr>汉仪旗黑</vt:lpstr>
      <vt:lpstr>Wingdings</vt:lpstr>
      <vt:lpstr>Futura Condensed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219</cp:revision>
  <dcterms:created xsi:type="dcterms:W3CDTF">2020-10-13T12:49:21Z</dcterms:created>
  <dcterms:modified xsi:type="dcterms:W3CDTF">2020-10-13T12:49:21Z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