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20" r:id="rId2"/>
    <p:sldId id="322" r:id="rId3"/>
    <p:sldId id="32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F6"/>
    <a:srgbClr val="A6A6A6"/>
    <a:srgbClr val="7F7F7F"/>
    <a:srgbClr val="2F2F2F"/>
    <a:srgbClr val="E6E6E6"/>
    <a:srgbClr val="217346"/>
    <a:srgbClr val="0078D7"/>
    <a:srgbClr val="C2C2C2"/>
    <a:srgbClr val="4E79C6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522" y="84"/>
      </p:cViewPr>
      <p:guideLst>
        <p:guide orient="horz" pos="84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C8048-3532-4042-B163-89C0967A228A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9658C-32AF-4F9A-A324-A1B5493C38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94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4B7E1-7C62-418D-B340-C6C245C7B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A82137-F1D4-4B2E-8CEE-FE591902B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68A73-1052-4F32-8520-F4A50E06B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EE41-83F2-423A-8327-3978EF8BD373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4DAE8-FCB9-47E4-89E5-9B73FA0E8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4E3FB-EFD1-41DA-812C-2844C7F77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83EF-9494-44C8-B25D-7E6798F2B5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194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11F98-E7D5-461E-AE13-1E44B931D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1C8E0A-DF85-42FF-8F9C-B7B62C962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418CD-7D32-4C00-9845-73602785F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EE41-83F2-423A-8327-3978EF8BD373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D9FDC-EC70-4980-84D8-184AD9500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50D1A-3A7B-4E05-A475-58D351BB7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83EF-9494-44C8-B25D-7E6798F2B5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58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A427E2-8B79-42BF-841C-AF5A28B5AF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E9AEE1-9DBF-45DC-ACFD-1474A6854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3810F-1729-4C89-9C78-AA2A08FAF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EE41-83F2-423A-8327-3978EF8BD373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D72EB-716F-4FBB-B318-DE1C600AC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60282-53DE-4D35-87B4-EB3AF596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83EF-9494-44C8-B25D-7E6798F2B5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21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73D3A-C8EA-4AAF-9475-A3C7F5388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C0AE0-F335-484E-A657-DF539C8B9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2A21F-12DB-4DF8-A4E5-F4DB85AA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EE41-83F2-423A-8327-3978EF8BD373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71FC3-0C99-4A8F-898A-2813A2F5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EE7A6-D08E-4C85-90F7-75507C457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83EF-9494-44C8-B25D-7E6798F2B5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283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8CBA5-CC18-4083-A032-646E3FFAB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1230E-255A-423D-AB17-9F12C7EB8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835C4-212D-4598-A03A-6D59B57AC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EE41-83F2-423A-8327-3978EF8BD373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A6EA9-14EF-403B-ABF9-9618F65F5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3F996-F466-4413-9C72-E75902F93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83EF-9494-44C8-B25D-7E6798F2B5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7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B6D81-5CB0-4C8F-8E80-BFB8C360C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02E64-4F04-4C35-9C4A-04F20CBEF4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39264-6B2B-4D04-BEA3-C68AD6E24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C288A-AA3F-429D-94AA-CE4D6F7B7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EE41-83F2-423A-8327-3978EF8BD373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6AF58-BAE3-4D9C-BC17-CFA8F478E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61A1C-0E0F-4A6C-836D-9F28D1032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83EF-9494-44C8-B25D-7E6798F2B5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684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AF888-8BFC-4250-9556-7B533E7C1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5F8C5-E192-42BC-8449-AF72E353C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FEBC6-D850-45D5-862A-DBD2E57DF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E02925-059B-4CA8-A34C-14241C4596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6DE0AA-8473-41C2-B342-751937286B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2E767B-64FB-4CC1-9B80-DD2BE4040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EE41-83F2-423A-8327-3978EF8BD373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557A19-29A7-4C1E-9BBD-B463E9DF6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FEB804-A3B1-4943-B9A4-211734A2F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83EF-9494-44C8-B25D-7E6798F2B5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746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365E5-D673-4A53-B9CF-AF662E01C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7C7622-D2D0-48C7-9868-FAAAE5B01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EE41-83F2-423A-8327-3978EF8BD373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CB002-A81F-4E31-9DCD-B0CCFC9D5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14561-A9D4-4AB2-A3CF-63775975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83EF-9494-44C8-B25D-7E6798F2B5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327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CD3AB-582E-462C-91BF-45C8C381B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EE41-83F2-423A-8327-3978EF8BD373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0B3896-462A-4732-8E5F-88692A44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1716A-C032-4118-AFBA-2E022623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83EF-9494-44C8-B25D-7E6798F2B5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25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8F8D0-3B5F-4F4B-9EDE-3175D56C8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1A352-7DE0-4728-8B81-9F1323C86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37868-1729-46A1-8C32-D1BB126F0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0E9DC-19AF-4405-9B42-2D25EAAB4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EE41-83F2-423A-8327-3978EF8BD373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818C6-8928-4F63-89F8-2CD6F294A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33A77-6A6F-4F75-AC32-3FC436F8D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83EF-9494-44C8-B25D-7E6798F2B5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12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29214-E154-4784-96CA-A028AF667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5220D5-26E0-4B53-9009-29F5D1747B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56D3DC-C342-4B7E-A7BE-E7CD64597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F9C3E-A7F6-46AB-A61F-D275DDD64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EE41-83F2-423A-8327-3978EF8BD373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CAEE1-3177-42A3-9C0A-9759AF9E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844CB-3D0D-4B3E-BB3C-402EF16C1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B83EF-9494-44C8-B25D-7E6798F2B5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478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21F9E9-0991-4E06-B8B5-30F59C42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21EE3-840D-482E-B4C8-088101152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E2B73-45E4-46FE-A4DA-91582F0750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4EE41-83F2-423A-8327-3978EF8BD373}" type="datetimeFigureOut">
              <a:rPr lang="en-US" smtClean="0"/>
              <a:t>5/1/2020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A92BA-F56B-4F32-BEDA-4EA862A1F7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88204-3B27-4C70-A08D-D966A33E1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B83EF-9494-44C8-B25D-7E6798F2B5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59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2EC0E-F1CE-445B-AFCD-ED8D07C819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/>
              <a:t>Secure team-Contoso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612128-2961-4795-97CE-C3963E6071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11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8D6BB36-40DA-4CC0-BE8D-FDC25AADE34B}"/>
              </a:ext>
            </a:extLst>
          </p:cNvPr>
          <p:cNvGrpSpPr/>
          <p:nvPr/>
        </p:nvGrpSpPr>
        <p:grpSpPr>
          <a:xfrm>
            <a:off x="984932" y="384495"/>
            <a:ext cx="1893712" cy="5745850"/>
            <a:chOff x="529238" y="1198358"/>
            <a:chExt cx="1575335" cy="3930519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D8EBE199-C924-455D-AB29-5F91CA96A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238" y="1712529"/>
              <a:ext cx="1575335" cy="3416348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6" dirty="0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79159399-55E9-4FC3-96BD-EB13C86E0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239" y="1198358"/>
              <a:ext cx="1575334" cy="461708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6" dirty="0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D3A0552D-E1BF-4301-B2C5-D48C3A955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594" y="1313306"/>
              <a:ext cx="1470631" cy="168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20450"/>
              <a:r>
                <a:rPr lang="en-US" altLang="en-US" sz="160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Contoso</a:t>
              </a:r>
              <a:endParaRPr lang="en-US" alt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D68979A-0078-4FF1-85BA-09F45BB17E7C}"/>
              </a:ext>
            </a:extLst>
          </p:cNvPr>
          <p:cNvGrpSpPr/>
          <p:nvPr/>
        </p:nvGrpSpPr>
        <p:grpSpPr>
          <a:xfrm>
            <a:off x="1602081" y="3092381"/>
            <a:ext cx="659414" cy="543516"/>
            <a:chOff x="1850346" y="3930894"/>
            <a:chExt cx="261938" cy="215900"/>
          </a:xfrm>
        </p:grpSpPr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A03A5B1B-469A-4826-869D-4EC427D546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0996" y="3930894"/>
              <a:ext cx="112713" cy="115888"/>
            </a:xfrm>
            <a:custGeom>
              <a:avLst/>
              <a:gdLst>
                <a:gd name="T0" fmla="*/ 34 w 68"/>
                <a:gd name="T1" fmla="*/ 69 h 69"/>
                <a:gd name="T2" fmla="*/ 68 w 68"/>
                <a:gd name="T3" fmla="*/ 34 h 69"/>
                <a:gd name="T4" fmla="*/ 48 w 68"/>
                <a:gd name="T5" fmla="*/ 3 h 69"/>
                <a:gd name="T6" fmla="*/ 34 w 68"/>
                <a:gd name="T7" fmla="*/ 0 h 69"/>
                <a:gd name="T8" fmla="*/ 20 w 68"/>
                <a:gd name="T9" fmla="*/ 3 h 69"/>
                <a:gd name="T10" fmla="*/ 0 w 68"/>
                <a:gd name="T11" fmla="*/ 34 h 69"/>
                <a:gd name="T12" fmla="*/ 34 w 6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69">
                  <a:moveTo>
                    <a:pt x="34" y="69"/>
                  </a:moveTo>
                  <a:cubicBezTo>
                    <a:pt x="53" y="69"/>
                    <a:pt x="68" y="53"/>
                    <a:pt x="68" y="34"/>
                  </a:cubicBezTo>
                  <a:cubicBezTo>
                    <a:pt x="68" y="21"/>
                    <a:pt x="60" y="9"/>
                    <a:pt x="48" y="3"/>
                  </a:cubicBezTo>
                  <a:cubicBezTo>
                    <a:pt x="44" y="1"/>
                    <a:pt x="39" y="0"/>
                    <a:pt x="34" y="0"/>
                  </a:cubicBezTo>
                  <a:cubicBezTo>
                    <a:pt x="29" y="0"/>
                    <a:pt x="24" y="1"/>
                    <a:pt x="20" y="3"/>
                  </a:cubicBezTo>
                  <a:cubicBezTo>
                    <a:pt x="8" y="9"/>
                    <a:pt x="0" y="21"/>
                    <a:pt x="0" y="34"/>
                  </a:cubicBezTo>
                  <a:cubicBezTo>
                    <a:pt x="0" y="53"/>
                    <a:pt x="15" y="69"/>
                    <a:pt x="34" y="69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0" name="Freeform 17">
              <a:extLst>
                <a:ext uri="{FF2B5EF4-FFF2-40B4-BE49-F238E27FC236}">
                  <a16:creationId xmlns:a16="http://schemas.microsoft.com/office/drawing/2014/main" id="{7A4E95F1-C20E-4218-8F43-5B625343A9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2421" y="4061069"/>
              <a:ext cx="169863" cy="85725"/>
            </a:xfrm>
            <a:custGeom>
              <a:avLst/>
              <a:gdLst>
                <a:gd name="T0" fmla="*/ 51 w 102"/>
                <a:gd name="T1" fmla="*/ 0 h 51"/>
                <a:gd name="T2" fmla="*/ 0 w 102"/>
                <a:gd name="T3" fmla="*/ 51 h 51"/>
                <a:gd name="T4" fmla="*/ 102 w 102"/>
                <a:gd name="T5" fmla="*/ 51 h 51"/>
                <a:gd name="T6" fmla="*/ 51 w 102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" h="51"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cubicBezTo>
                    <a:pt x="102" y="51"/>
                    <a:pt x="102" y="51"/>
                    <a:pt x="102" y="51"/>
                  </a:cubicBezTo>
                  <a:cubicBezTo>
                    <a:pt x="102" y="23"/>
                    <a:pt x="79" y="0"/>
                    <a:pt x="51" y="0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3898EE1D-FDA2-4F0D-9AA6-F6BE12927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0346" y="4089644"/>
              <a:ext cx="79375" cy="57150"/>
            </a:xfrm>
            <a:custGeom>
              <a:avLst/>
              <a:gdLst>
                <a:gd name="T0" fmla="*/ 0 w 48"/>
                <a:gd name="T1" fmla="*/ 34 h 34"/>
                <a:gd name="T2" fmla="*/ 41 w 48"/>
                <a:gd name="T3" fmla="*/ 34 h 34"/>
                <a:gd name="T4" fmla="*/ 41 w 48"/>
                <a:gd name="T5" fmla="*/ 34 h 34"/>
                <a:gd name="T6" fmla="*/ 48 w 48"/>
                <a:gd name="T7" fmla="*/ 3 h 34"/>
                <a:gd name="T8" fmla="*/ 35 w 48"/>
                <a:gd name="T9" fmla="*/ 0 h 34"/>
                <a:gd name="T10" fmla="*/ 0 w 48"/>
                <a:gd name="T1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34">
                  <a:moveTo>
                    <a:pt x="0" y="34"/>
                  </a:moveTo>
                  <a:cubicBezTo>
                    <a:pt x="41" y="34"/>
                    <a:pt x="41" y="34"/>
                    <a:pt x="41" y="3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23"/>
                    <a:pt x="43" y="12"/>
                    <a:pt x="48" y="3"/>
                  </a:cubicBezTo>
                  <a:cubicBezTo>
                    <a:pt x="44" y="1"/>
                    <a:pt x="39" y="0"/>
                    <a:pt x="35" y="0"/>
                  </a:cubicBezTo>
                  <a:cubicBezTo>
                    <a:pt x="16" y="0"/>
                    <a:pt x="0" y="15"/>
                    <a:pt x="0" y="34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20089256-737A-4E2C-A51E-4EF5A1AB2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4634" y="3989632"/>
              <a:ext cx="84138" cy="85725"/>
            </a:xfrm>
            <a:custGeom>
              <a:avLst/>
              <a:gdLst>
                <a:gd name="T0" fmla="*/ 26 w 51"/>
                <a:gd name="T1" fmla="*/ 0 h 51"/>
                <a:gd name="T2" fmla="*/ 0 w 51"/>
                <a:gd name="T3" fmla="*/ 25 h 51"/>
                <a:gd name="T4" fmla="*/ 9 w 51"/>
                <a:gd name="T5" fmla="*/ 45 h 51"/>
                <a:gd name="T6" fmla="*/ 24 w 51"/>
                <a:gd name="T7" fmla="*/ 51 h 51"/>
                <a:gd name="T8" fmla="*/ 26 w 51"/>
                <a:gd name="T9" fmla="*/ 51 h 51"/>
                <a:gd name="T10" fmla="*/ 27 w 51"/>
                <a:gd name="T11" fmla="*/ 51 h 51"/>
                <a:gd name="T12" fmla="*/ 42 w 51"/>
                <a:gd name="T13" fmla="*/ 45 h 51"/>
                <a:gd name="T14" fmla="*/ 51 w 51"/>
                <a:gd name="T15" fmla="*/ 25 h 51"/>
                <a:gd name="T16" fmla="*/ 26 w 51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51">
                  <a:moveTo>
                    <a:pt x="26" y="0"/>
                  </a:moveTo>
                  <a:cubicBezTo>
                    <a:pt x="11" y="0"/>
                    <a:pt x="0" y="11"/>
                    <a:pt x="0" y="25"/>
                  </a:cubicBezTo>
                  <a:cubicBezTo>
                    <a:pt x="0" y="33"/>
                    <a:pt x="4" y="40"/>
                    <a:pt x="9" y="45"/>
                  </a:cubicBezTo>
                  <a:cubicBezTo>
                    <a:pt x="13" y="48"/>
                    <a:pt x="18" y="50"/>
                    <a:pt x="24" y="51"/>
                  </a:cubicBezTo>
                  <a:cubicBezTo>
                    <a:pt x="25" y="51"/>
                    <a:pt x="25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33" y="50"/>
                    <a:pt x="38" y="48"/>
                    <a:pt x="42" y="45"/>
                  </a:cubicBezTo>
                  <a:cubicBezTo>
                    <a:pt x="47" y="40"/>
                    <a:pt x="51" y="33"/>
                    <a:pt x="51" y="25"/>
                  </a:cubicBezTo>
                  <a:cubicBezTo>
                    <a:pt x="51" y="11"/>
                    <a:pt x="40" y="0"/>
                    <a:pt x="26" y="0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2F8FF13-C87A-4616-A7DD-21B51C598A8B}"/>
              </a:ext>
            </a:extLst>
          </p:cNvPr>
          <p:cNvGrpSpPr/>
          <p:nvPr/>
        </p:nvGrpSpPr>
        <p:grpSpPr>
          <a:xfrm>
            <a:off x="4120766" y="384495"/>
            <a:ext cx="6784138" cy="5745848"/>
            <a:chOff x="1049246" y="2453183"/>
            <a:chExt cx="1622670" cy="2096538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860A877-65B9-4113-B8C5-F37FC122A0EE}"/>
                </a:ext>
              </a:extLst>
            </p:cNvPr>
            <p:cNvGrpSpPr/>
            <p:nvPr/>
          </p:nvGrpSpPr>
          <p:grpSpPr>
            <a:xfrm>
              <a:off x="1049246" y="2453183"/>
              <a:ext cx="1622670" cy="2096538"/>
              <a:chOff x="2050334" y="2458726"/>
              <a:chExt cx="1622670" cy="2096538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BE26E93F-37C7-4A7F-8EBC-361F3CA0A2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1179" y="2670897"/>
                <a:ext cx="1621383" cy="1884367"/>
              </a:xfrm>
              <a:prstGeom prst="rect">
                <a:avLst/>
              </a:prstGeom>
              <a:solidFill>
                <a:srgbClr val="F6F6F6"/>
              </a:solidFill>
              <a:ln w="19050">
                <a:solidFill>
                  <a:srgbClr val="D2D2D2"/>
                </a:solidFill>
                <a:prstDash val="lgDash"/>
              </a:ln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6" dirty="0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AF5A178A-D876-404F-BAD7-C711BF790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0334" y="2458726"/>
                <a:ext cx="1622670" cy="189448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</a:ln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6" dirty="0"/>
              </a:p>
            </p:txBody>
          </p:sp>
        </p:grp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52FB187-A77E-40A9-9E39-7C9335D20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737" y="2506949"/>
              <a:ext cx="736041" cy="99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20450"/>
              <a:r>
                <a:rPr lang="en-US" altLang="en-US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Microsoft 365</a:t>
              </a:r>
              <a:endParaRPr lang="en-US" alt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9" name="TextBox 14">
            <a:extLst>
              <a:ext uri="{FF2B5EF4-FFF2-40B4-BE49-F238E27FC236}">
                <a16:creationId xmlns:a16="http://schemas.microsoft.com/office/drawing/2014/main" id="{67978CE0-079F-4FBD-9939-7AD4D84D51C4}"/>
              </a:ext>
            </a:extLst>
          </p:cNvPr>
          <p:cNvSpPr txBox="1"/>
          <p:nvPr/>
        </p:nvSpPr>
        <p:spPr>
          <a:xfrm>
            <a:off x="10269248" y="5836057"/>
            <a:ext cx="507327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6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1200" dirty="0">
                <a:latin typeface="Segoe UI Light" pitchFamily="34" charset="0"/>
              </a:rPr>
              <a:t>Azure</a:t>
            </a:r>
          </a:p>
        </p:txBody>
      </p:sp>
      <p:pic>
        <p:nvPicPr>
          <p:cNvPr id="90" name="Picture 89" descr="Image result for azure icon">
            <a:extLst>
              <a:ext uri="{FF2B5EF4-FFF2-40B4-BE49-F238E27FC236}">
                <a16:creationId xmlns:a16="http://schemas.microsoft.com/office/drawing/2014/main" id="{B65D8865-F7AA-4FC4-9302-697401E96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2382" y="5500578"/>
            <a:ext cx="421059" cy="31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6920DB73-C5CA-4E31-86AF-D84CF052DB72}"/>
              </a:ext>
            </a:extLst>
          </p:cNvPr>
          <p:cNvGrpSpPr/>
          <p:nvPr/>
        </p:nvGrpSpPr>
        <p:grpSpPr>
          <a:xfrm>
            <a:off x="5327359" y="1787129"/>
            <a:ext cx="1712981" cy="1222710"/>
            <a:chOff x="437399" y="3966897"/>
            <a:chExt cx="212725" cy="168276"/>
          </a:xfrm>
        </p:grpSpPr>
        <p:sp>
          <p:nvSpPr>
            <p:cNvPr id="92" name="Freeform 22">
              <a:extLst>
                <a:ext uri="{FF2B5EF4-FFF2-40B4-BE49-F238E27FC236}">
                  <a16:creationId xmlns:a16="http://schemas.microsoft.com/office/drawing/2014/main" id="{EE63BF12-8309-4CE4-AF0D-20190DFFE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486" y="4012935"/>
              <a:ext cx="147638" cy="122238"/>
            </a:xfrm>
            <a:custGeom>
              <a:avLst/>
              <a:gdLst>
                <a:gd name="T0" fmla="*/ 93 w 93"/>
                <a:gd name="T1" fmla="*/ 0 h 77"/>
                <a:gd name="T2" fmla="*/ 0 w 93"/>
                <a:gd name="T3" fmla="*/ 0 h 77"/>
                <a:gd name="T4" fmla="*/ 0 w 93"/>
                <a:gd name="T5" fmla="*/ 77 h 77"/>
                <a:gd name="T6" fmla="*/ 93 w 93"/>
                <a:gd name="T7" fmla="*/ 77 h 77"/>
                <a:gd name="T8" fmla="*/ 93 w 93"/>
                <a:gd name="T9" fmla="*/ 9 h 77"/>
                <a:gd name="T10" fmla="*/ 93 w 93"/>
                <a:gd name="T1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" h="77">
                  <a:moveTo>
                    <a:pt x="93" y="0"/>
                  </a:moveTo>
                  <a:lnTo>
                    <a:pt x="0" y="0"/>
                  </a:lnTo>
                  <a:lnTo>
                    <a:pt x="0" y="77"/>
                  </a:lnTo>
                  <a:lnTo>
                    <a:pt x="93" y="77"/>
                  </a:lnTo>
                  <a:lnTo>
                    <a:pt x="93" y="9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93" name="Freeform 23">
              <a:extLst>
                <a:ext uri="{FF2B5EF4-FFF2-40B4-BE49-F238E27FC236}">
                  <a16:creationId xmlns:a16="http://schemas.microsoft.com/office/drawing/2014/main" id="{E393778D-CC3F-45D2-A207-674414CA5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399" y="4012935"/>
              <a:ext cx="52388" cy="122238"/>
            </a:xfrm>
            <a:custGeom>
              <a:avLst/>
              <a:gdLst>
                <a:gd name="T0" fmla="*/ 33 w 33"/>
                <a:gd name="T1" fmla="*/ 0 h 77"/>
                <a:gd name="T2" fmla="*/ 0 w 33"/>
                <a:gd name="T3" fmla="*/ 0 h 77"/>
                <a:gd name="T4" fmla="*/ 0 w 33"/>
                <a:gd name="T5" fmla="*/ 77 h 77"/>
                <a:gd name="T6" fmla="*/ 33 w 33"/>
                <a:gd name="T7" fmla="*/ 77 h 77"/>
                <a:gd name="T8" fmla="*/ 33 w 33"/>
                <a:gd name="T9" fmla="*/ 9 h 77"/>
                <a:gd name="T10" fmla="*/ 33 w 33"/>
                <a:gd name="T1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77">
                  <a:moveTo>
                    <a:pt x="33" y="0"/>
                  </a:moveTo>
                  <a:lnTo>
                    <a:pt x="0" y="0"/>
                  </a:lnTo>
                  <a:lnTo>
                    <a:pt x="0" y="77"/>
                  </a:lnTo>
                  <a:lnTo>
                    <a:pt x="33" y="77"/>
                  </a:lnTo>
                  <a:lnTo>
                    <a:pt x="33" y="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94" name="Rectangle 24">
              <a:extLst>
                <a:ext uri="{FF2B5EF4-FFF2-40B4-BE49-F238E27FC236}">
                  <a16:creationId xmlns:a16="http://schemas.microsoft.com/office/drawing/2014/main" id="{6F155990-E70A-4060-A938-E215E0E43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986" y="3966897"/>
              <a:ext cx="211138" cy="30163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05F62BB-695A-4F75-977D-6B6409338301}"/>
              </a:ext>
            </a:extLst>
          </p:cNvPr>
          <p:cNvGrpSpPr/>
          <p:nvPr/>
        </p:nvGrpSpPr>
        <p:grpSpPr>
          <a:xfrm rot="16200000">
            <a:off x="6119030" y="2249536"/>
            <a:ext cx="508851" cy="514044"/>
            <a:chOff x="1134711" y="3953117"/>
            <a:chExt cx="155575" cy="157163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6" name="Freeform 24">
              <a:extLst>
                <a:ext uri="{FF2B5EF4-FFF2-40B4-BE49-F238E27FC236}">
                  <a16:creationId xmlns:a16="http://schemas.microsoft.com/office/drawing/2014/main" id="{58722D55-3763-407C-8CA7-3C7BDC5600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0273" y="3953117"/>
              <a:ext cx="92075" cy="127000"/>
            </a:xfrm>
            <a:custGeom>
              <a:avLst/>
              <a:gdLst>
                <a:gd name="T0" fmla="*/ 0 w 58"/>
                <a:gd name="T1" fmla="*/ 0 h 80"/>
                <a:gd name="T2" fmla="*/ 52 w 58"/>
                <a:gd name="T3" fmla="*/ 0 h 80"/>
                <a:gd name="T4" fmla="*/ 52 w 58"/>
                <a:gd name="T5" fmla="*/ 36 h 80"/>
                <a:gd name="T6" fmla="*/ 58 w 58"/>
                <a:gd name="T7" fmla="*/ 41 h 80"/>
                <a:gd name="T8" fmla="*/ 58 w 58"/>
                <a:gd name="T9" fmla="*/ 80 h 80"/>
                <a:gd name="T10" fmla="*/ 28 w 58"/>
                <a:gd name="T11" fmla="*/ 80 h 80"/>
                <a:gd name="T12" fmla="*/ 28 w 58"/>
                <a:gd name="T13" fmla="*/ 60 h 80"/>
                <a:gd name="T14" fmla="*/ 33 w 58"/>
                <a:gd name="T15" fmla="*/ 56 h 80"/>
                <a:gd name="T16" fmla="*/ 33 w 58"/>
                <a:gd name="T17" fmla="*/ 15 h 80"/>
                <a:gd name="T18" fmla="*/ 0 w 58"/>
                <a:gd name="T19" fmla="*/ 15 h 80"/>
                <a:gd name="T20" fmla="*/ 0 w 58"/>
                <a:gd name="T2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80">
                  <a:moveTo>
                    <a:pt x="0" y="0"/>
                  </a:moveTo>
                  <a:lnTo>
                    <a:pt x="52" y="0"/>
                  </a:lnTo>
                  <a:lnTo>
                    <a:pt x="52" y="36"/>
                  </a:lnTo>
                  <a:lnTo>
                    <a:pt x="58" y="41"/>
                  </a:lnTo>
                  <a:lnTo>
                    <a:pt x="58" y="80"/>
                  </a:lnTo>
                  <a:lnTo>
                    <a:pt x="28" y="80"/>
                  </a:lnTo>
                  <a:lnTo>
                    <a:pt x="28" y="60"/>
                  </a:lnTo>
                  <a:lnTo>
                    <a:pt x="33" y="56"/>
                  </a:lnTo>
                  <a:lnTo>
                    <a:pt x="33" y="15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97" name="Freeform 25">
              <a:extLst>
                <a:ext uri="{FF2B5EF4-FFF2-40B4-BE49-F238E27FC236}">
                  <a16:creationId xmlns:a16="http://schemas.microsoft.com/office/drawing/2014/main" id="{344CE147-387D-4852-9C1D-36FBF751D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2348" y="3953117"/>
              <a:ext cx="7938" cy="57150"/>
            </a:xfrm>
            <a:custGeom>
              <a:avLst/>
              <a:gdLst>
                <a:gd name="T0" fmla="*/ 0 w 5"/>
                <a:gd name="T1" fmla="*/ 33 h 36"/>
                <a:gd name="T2" fmla="*/ 0 w 5"/>
                <a:gd name="T3" fmla="*/ 0 h 36"/>
                <a:gd name="T4" fmla="*/ 5 w 5"/>
                <a:gd name="T5" fmla="*/ 0 h 36"/>
                <a:gd name="T6" fmla="*/ 5 w 5"/>
                <a:gd name="T7" fmla="*/ 33 h 36"/>
                <a:gd name="T8" fmla="*/ 3 w 5"/>
                <a:gd name="T9" fmla="*/ 36 h 36"/>
                <a:gd name="T10" fmla="*/ 0 w 5"/>
                <a:gd name="T11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6">
                  <a:moveTo>
                    <a:pt x="0" y="3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33"/>
                  </a:lnTo>
                  <a:lnTo>
                    <a:pt x="3" y="36"/>
                  </a:ln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98" name="Freeform 26">
              <a:extLst>
                <a:ext uri="{FF2B5EF4-FFF2-40B4-BE49-F238E27FC236}">
                  <a16:creationId xmlns:a16="http://schemas.microsoft.com/office/drawing/2014/main" id="{128F4206-A086-4385-AE05-810E2FAC5C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4711" y="3984867"/>
              <a:ext cx="92075" cy="125413"/>
            </a:xfrm>
            <a:custGeom>
              <a:avLst/>
              <a:gdLst>
                <a:gd name="T0" fmla="*/ 0 w 58"/>
                <a:gd name="T1" fmla="*/ 0 h 79"/>
                <a:gd name="T2" fmla="*/ 53 w 58"/>
                <a:gd name="T3" fmla="*/ 0 h 79"/>
                <a:gd name="T4" fmla="*/ 53 w 58"/>
                <a:gd name="T5" fmla="*/ 35 h 79"/>
                <a:gd name="T6" fmla="*/ 58 w 58"/>
                <a:gd name="T7" fmla="*/ 40 h 79"/>
                <a:gd name="T8" fmla="*/ 58 w 58"/>
                <a:gd name="T9" fmla="*/ 79 h 79"/>
                <a:gd name="T10" fmla="*/ 0 w 58"/>
                <a:gd name="T11" fmla="*/ 79 h 79"/>
                <a:gd name="T12" fmla="*/ 0 w 58"/>
                <a:gd name="T1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79">
                  <a:moveTo>
                    <a:pt x="0" y="0"/>
                  </a:moveTo>
                  <a:lnTo>
                    <a:pt x="53" y="0"/>
                  </a:lnTo>
                  <a:lnTo>
                    <a:pt x="53" y="35"/>
                  </a:lnTo>
                  <a:lnTo>
                    <a:pt x="58" y="40"/>
                  </a:lnTo>
                  <a:lnTo>
                    <a:pt x="58" y="79"/>
                  </a:lnTo>
                  <a:lnTo>
                    <a:pt x="0" y="7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99" name="Freeform 27">
              <a:extLst>
                <a:ext uri="{FF2B5EF4-FFF2-40B4-BE49-F238E27FC236}">
                  <a16:creationId xmlns:a16="http://schemas.microsoft.com/office/drawing/2014/main" id="{C00DF7C1-79CB-4C35-92C4-65BB87835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786" y="3984867"/>
              <a:ext cx="9525" cy="57150"/>
            </a:xfrm>
            <a:custGeom>
              <a:avLst/>
              <a:gdLst>
                <a:gd name="T0" fmla="*/ 0 w 6"/>
                <a:gd name="T1" fmla="*/ 33 h 36"/>
                <a:gd name="T2" fmla="*/ 0 w 6"/>
                <a:gd name="T3" fmla="*/ 0 h 36"/>
                <a:gd name="T4" fmla="*/ 6 w 6"/>
                <a:gd name="T5" fmla="*/ 0 h 36"/>
                <a:gd name="T6" fmla="*/ 6 w 6"/>
                <a:gd name="T7" fmla="*/ 33 h 36"/>
                <a:gd name="T8" fmla="*/ 3 w 6"/>
                <a:gd name="T9" fmla="*/ 36 h 36"/>
                <a:gd name="T10" fmla="*/ 0 w 6"/>
                <a:gd name="T11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36">
                  <a:moveTo>
                    <a:pt x="0" y="33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6" y="33"/>
                  </a:lnTo>
                  <a:lnTo>
                    <a:pt x="3" y="36"/>
                  </a:ln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769D5152-0922-4D20-B9D1-F2CF7734B1E1}"/>
              </a:ext>
            </a:extLst>
          </p:cNvPr>
          <p:cNvSpPr txBox="1"/>
          <p:nvPr/>
        </p:nvSpPr>
        <p:spPr>
          <a:xfrm>
            <a:off x="5330899" y="1768795"/>
            <a:ext cx="17059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2X </a:t>
            </a:r>
            <a:r>
              <a:rPr lang="en-US" sz="10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SharePoint site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60ADF9D-9B4A-4FEE-AAB0-BB796DEC8492}"/>
              </a:ext>
            </a:extLst>
          </p:cNvPr>
          <p:cNvSpPr txBox="1"/>
          <p:nvPr/>
        </p:nvSpPr>
        <p:spPr>
          <a:xfrm>
            <a:off x="4423550" y="3094923"/>
            <a:ext cx="1654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Site permissions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3B256CF-BF78-44D1-921F-5684C18E1186}"/>
              </a:ext>
            </a:extLst>
          </p:cNvPr>
          <p:cNvCxnSpPr>
            <a:cxnSpLocks/>
          </p:cNvCxnSpPr>
          <p:nvPr/>
        </p:nvCxnSpPr>
        <p:spPr>
          <a:xfrm>
            <a:off x="5255229" y="1794650"/>
            <a:ext cx="0" cy="12873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4F7B013E-FAAF-4677-831B-44E9A12AE936}"/>
              </a:ext>
            </a:extLst>
          </p:cNvPr>
          <p:cNvSpPr txBox="1"/>
          <p:nvPr/>
        </p:nvSpPr>
        <p:spPr>
          <a:xfrm>
            <a:off x="4627615" y="1102031"/>
            <a:ext cx="1770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Segoe UI" panose="020B0502040204020203" pitchFamily="34" charset="0"/>
                <a:cs typeface="Segoe UI" panose="020B0502040204020203" pitchFamily="34" charset="0"/>
              </a:rPr>
              <a:t>Project 2X team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30AF0B0-5C46-4171-A0E9-253444ADFE91}"/>
              </a:ext>
            </a:extLst>
          </p:cNvPr>
          <p:cNvGrpSpPr/>
          <p:nvPr/>
        </p:nvGrpSpPr>
        <p:grpSpPr>
          <a:xfrm>
            <a:off x="6001745" y="5249512"/>
            <a:ext cx="281811" cy="286049"/>
            <a:chOff x="1879172" y="2001419"/>
            <a:chExt cx="211138" cy="214313"/>
          </a:xfrm>
          <a:solidFill>
            <a:schemeClr val="tx1"/>
          </a:solidFill>
        </p:grpSpPr>
        <p:sp>
          <p:nvSpPr>
            <p:cNvPr id="105" name="Freeform 71">
              <a:extLst>
                <a:ext uri="{FF2B5EF4-FFF2-40B4-BE49-F238E27FC236}">
                  <a16:creationId xmlns:a16="http://schemas.microsoft.com/office/drawing/2014/main" id="{93ACC69C-FD6A-4FCB-9A82-84EEFEB5A9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9172" y="2001419"/>
              <a:ext cx="211138" cy="214313"/>
            </a:xfrm>
            <a:custGeom>
              <a:avLst/>
              <a:gdLst>
                <a:gd name="T0" fmla="*/ 0 w 133"/>
                <a:gd name="T1" fmla="*/ 0 h 135"/>
                <a:gd name="T2" fmla="*/ 0 w 133"/>
                <a:gd name="T3" fmla="*/ 135 h 135"/>
                <a:gd name="T4" fmla="*/ 133 w 133"/>
                <a:gd name="T5" fmla="*/ 135 h 135"/>
                <a:gd name="T6" fmla="*/ 133 w 133"/>
                <a:gd name="T7" fmla="*/ 0 h 135"/>
                <a:gd name="T8" fmla="*/ 0 w 133"/>
                <a:gd name="T9" fmla="*/ 0 h 135"/>
                <a:gd name="T10" fmla="*/ 125 w 133"/>
                <a:gd name="T11" fmla="*/ 127 h 135"/>
                <a:gd name="T12" fmla="*/ 8 w 133"/>
                <a:gd name="T13" fmla="*/ 127 h 135"/>
                <a:gd name="T14" fmla="*/ 8 w 133"/>
                <a:gd name="T15" fmla="*/ 8 h 135"/>
                <a:gd name="T16" fmla="*/ 125 w 133"/>
                <a:gd name="T17" fmla="*/ 8 h 135"/>
                <a:gd name="T18" fmla="*/ 125 w 133"/>
                <a:gd name="T19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35">
                  <a:moveTo>
                    <a:pt x="0" y="0"/>
                  </a:moveTo>
                  <a:lnTo>
                    <a:pt x="0" y="135"/>
                  </a:lnTo>
                  <a:lnTo>
                    <a:pt x="133" y="135"/>
                  </a:lnTo>
                  <a:lnTo>
                    <a:pt x="133" y="0"/>
                  </a:lnTo>
                  <a:lnTo>
                    <a:pt x="0" y="0"/>
                  </a:lnTo>
                  <a:close/>
                  <a:moveTo>
                    <a:pt x="125" y="127"/>
                  </a:moveTo>
                  <a:lnTo>
                    <a:pt x="8" y="127"/>
                  </a:lnTo>
                  <a:lnTo>
                    <a:pt x="8" y="8"/>
                  </a:lnTo>
                  <a:lnTo>
                    <a:pt x="125" y="8"/>
                  </a:lnTo>
                  <a:lnTo>
                    <a:pt x="125" y="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06" name="Freeform 72">
              <a:extLst>
                <a:ext uri="{FF2B5EF4-FFF2-40B4-BE49-F238E27FC236}">
                  <a16:creationId xmlns:a16="http://schemas.microsoft.com/office/drawing/2014/main" id="{E9FEF8EC-9A9C-4925-A290-930EDF876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9022" y="2037932"/>
              <a:ext cx="69850" cy="71438"/>
            </a:xfrm>
            <a:custGeom>
              <a:avLst/>
              <a:gdLst>
                <a:gd name="T0" fmla="*/ 2 w 42"/>
                <a:gd name="T1" fmla="*/ 29 h 42"/>
                <a:gd name="T2" fmla="*/ 0 w 42"/>
                <a:gd name="T3" fmla="*/ 21 h 42"/>
                <a:gd name="T4" fmla="*/ 2 w 42"/>
                <a:gd name="T5" fmla="*/ 13 h 42"/>
                <a:gd name="T6" fmla="*/ 7 w 42"/>
                <a:gd name="T7" fmla="*/ 6 h 42"/>
                <a:gd name="T8" fmla="*/ 13 w 42"/>
                <a:gd name="T9" fmla="*/ 1 h 42"/>
                <a:gd name="T10" fmla="*/ 21 w 42"/>
                <a:gd name="T11" fmla="*/ 0 h 42"/>
                <a:gd name="T12" fmla="*/ 30 w 42"/>
                <a:gd name="T13" fmla="*/ 1 h 42"/>
                <a:gd name="T14" fmla="*/ 36 w 42"/>
                <a:gd name="T15" fmla="*/ 6 h 42"/>
                <a:gd name="T16" fmla="*/ 41 w 42"/>
                <a:gd name="T17" fmla="*/ 13 h 42"/>
                <a:gd name="T18" fmla="*/ 42 w 42"/>
                <a:gd name="T19" fmla="*/ 21 h 42"/>
                <a:gd name="T20" fmla="*/ 41 w 42"/>
                <a:gd name="T21" fmla="*/ 29 h 42"/>
                <a:gd name="T22" fmla="*/ 36 w 42"/>
                <a:gd name="T23" fmla="*/ 36 h 42"/>
                <a:gd name="T24" fmla="*/ 30 w 42"/>
                <a:gd name="T25" fmla="*/ 40 h 42"/>
                <a:gd name="T26" fmla="*/ 21 w 42"/>
                <a:gd name="T27" fmla="*/ 42 h 42"/>
                <a:gd name="T28" fmla="*/ 13 w 42"/>
                <a:gd name="T29" fmla="*/ 40 h 42"/>
                <a:gd name="T30" fmla="*/ 7 w 42"/>
                <a:gd name="T31" fmla="*/ 36 h 42"/>
                <a:gd name="T32" fmla="*/ 2 w 42"/>
                <a:gd name="T33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" h="42">
                  <a:moveTo>
                    <a:pt x="2" y="29"/>
                  </a:moveTo>
                  <a:cubicBezTo>
                    <a:pt x="1" y="26"/>
                    <a:pt x="0" y="24"/>
                    <a:pt x="0" y="21"/>
                  </a:cubicBezTo>
                  <a:cubicBezTo>
                    <a:pt x="0" y="18"/>
                    <a:pt x="1" y="15"/>
                    <a:pt x="2" y="13"/>
                  </a:cubicBezTo>
                  <a:cubicBezTo>
                    <a:pt x="3" y="10"/>
                    <a:pt x="5" y="8"/>
                    <a:pt x="7" y="6"/>
                  </a:cubicBezTo>
                  <a:cubicBezTo>
                    <a:pt x="8" y="4"/>
                    <a:pt x="11" y="3"/>
                    <a:pt x="13" y="1"/>
                  </a:cubicBezTo>
                  <a:cubicBezTo>
                    <a:pt x="16" y="0"/>
                    <a:pt x="19" y="0"/>
                    <a:pt x="21" y="0"/>
                  </a:cubicBezTo>
                  <a:cubicBezTo>
                    <a:pt x="24" y="0"/>
                    <a:pt x="27" y="0"/>
                    <a:pt x="30" y="1"/>
                  </a:cubicBezTo>
                  <a:cubicBezTo>
                    <a:pt x="32" y="3"/>
                    <a:pt x="34" y="4"/>
                    <a:pt x="36" y="6"/>
                  </a:cubicBezTo>
                  <a:cubicBezTo>
                    <a:pt x="38" y="8"/>
                    <a:pt x="40" y="10"/>
                    <a:pt x="41" y="13"/>
                  </a:cubicBezTo>
                  <a:cubicBezTo>
                    <a:pt x="42" y="15"/>
                    <a:pt x="42" y="18"/>
                    <a:pt x="42" y="21"/>
                  </a:cubicBezTo>
                  <a:cubicBezTo>
                    <a:pt x="42" y="24"/>
                    <a:pt x="42" y="26"/>
                    <a:pt x="41" y="29"/>
                  </a:cubicBezTo>
                  <a:cubicBezTo>
                    <a:pt x="40" y="32"/>
                    <a:pt x="38" y="34"/>
                    <a:pt x="36" y="36"/>
                  </a:cubicBezTo>
                  <a:cubicBezTo>
                    <a:pt x="34" y="38"/>
                    <a:pt x="32" y="39"/>
                    <a:pt x="30" y="40"/>
                  </a:cubicBezTo>
                  <a:cubicBezTo>
                    <a:pt x="27" y="41"/>
                    <a:pt x="24" y="42"/>
                    <a:pt x="21" y="42"/>
                  </a:cubicBezTo>
                  <a:cubicBezTo>
                    <a:pt x="19" y="42"/>
                    <a:pt x="16" y="41"/>
                    <a:pt x="13" y="40"/>
                  </a:cubicBezTo>
                  <a:cubicBezTo>
                    <a:pt x="11" y="39"/>
                    <a:pt x="8" y="38"/>
                    <a:pt x="7" y="36"/>
                  </a:cubicBezTo>
                  <a:cubicBezTo>
                    <a:pt x="5" y="34"/>
                    <a:pt x="3" y="32"/>
                    <a:pt x="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07" name="Freeform 73">
              <a:extLst>
                <a:ext uri="{FF2B5EF4-FFF2-40B4-BE49-F238E27FC236}">
                  <a16:creationId xmlns:a16="http://schemas.microsoft.com/office/drawing/2014/main" id="{7614FD5B-E032-4731-A3DD-4DFF46596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3147" y="2125244"/>
              <a:ext cx="104775" cy="50800"/>
            </a:xfrm>
            <a:custGeom>
              <a:avLst/>
              <a:gdLst>
                <a:gd name="T0" fmla="*/ 0 w 63"/>
                <a:gd name="T1" fmla="*/ 30 h 30"/>
                <a:gd name="T2" fmla="*/ 2 w 63"/>
                <a:gd name="T3" fmla="*/ 20 h 30"/>
                <a:gd name="T4" fmla="*/ 9 w 63"/>
                <a:gd name="T5" fmla="*/ 10 h 30"/>
                <a:gd name="T6" fmla="*/ 19 w 63"/>
                <a:gd name="T7" fmla="*/ 3 h 30"/>
                <a:gd name="T8" fmla="*/ 31 w 63"/>
                <a:gd name="T9" fmla="*/ 0 h 30"/>
                <a:gd name="T10" fmla="*/ 44 w 63"/>
                <a:gd name="T11" fmla="*/ 3 h 30"/>
                <a:gd name="T12" fmla="*/ 54 w 63"/>
                <a:gd name="T13" fmla="*/ 10 h 30"/>
                <a:gd name="T14" fmla="*/ 61 w 63"/>
                <a:gd name="T15" fmla="*/ 20 h 30"/>
                <a:gd name="T16" fmla="*/ 63 w 63"/>
                <a:gd name="T17" fmla="*/ 30 h 30"/>
                <a:gd name="T18" fmla="*/ 0 w 63"/>
                <a:gd name="T1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30">
                  <a:moveTo>
                    <a:pt x="0" y="30"/>
                  </a:moveTo>
                  <a:cubicBezTo>
                    <a:pt x="0" y="27"/>
                    <a:pt x="1" y="23"/>
                    <a:pt x="2" y="20"/>
                  </a:cubicBezTo>
                  <a:cubicBezTo>
                    <a:pt x="4" y="16"/>
                    <a:pt x="6" y="12"/>
                    <a:pt x="9" y="10"/>
                  </a:cubicBezTo>
                  <a:cubicBezTo>
                    <a:pt x="12" y="7"/>
                    <a:pt x="15" y="5"/>
                    <a:pt x="19" y="3"/>
                  </a:cubicBezTo>
                  <a:cubicBezTo>
                    <a:pt x="23" y="1"/>
                    <a:pt x="27" y="0"/>
                    <a:pt x="31" y="0"/>
                  </a:cubicBezTo>
                  <a:cubicBezTo>
                    <a:pt x="36" y="0"/>
                    <a:pt x="40" y="1"/>
                    <a:pt x="44" y="3"/>
                  </a:cubicBezTo>
                  <a:cubicBezTo>
                    <a:pt x="48" y="4"/>
                    <a:pt x="51" y="7"/>
                    <a:pt x="54" y="10"/>
                  </a:cubicBezTo>
                  <a:cubicBezTo>
                    <a:pt x="57" y="12"/>
                    <a:pt x="59" y="16"/>
                    <a:pt x="61" y="20"/>
                  </a:cubicBezTo>
                  <a:cubicBezTo>
                    <a:pt x="62" y="23"/>
                    <a:pt x="63" y="26"/>
                    <a:pt x="63" y="30"/>
                  </a:cubicBez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pic>
        <p:nvPicPr>
          <p:cNvPr id="108" name="Graphic 107">
            <a:extLst>
              <a:ext uri="{FF2B5EF4-FFF2-40B4-BE49-F238E27FC236}">
                <a16:creationId xmlns:a16="http://schemas.microsoft.com/office/drawing/2014/main" id="{EBE86B02-ABA8-4516-8583-6D69DF8ADE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96508" y="5259205"/>
            <a:ext cx="483130" cy="286300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C7342EE5-F79C-43A7-89F5-1A67B94D2694}"/>
              </a:ext>
            </a:extLst>
          </p:cNvPr>
          <p:cNvSpPr txBox="1"/>
          <p:nvPr/>
        </p:nvSpPr>
        <p:spPr>
          <a:xfrm>
            <a:off x="5772790" y="5515997"/>
            <a:ext cx="7797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User accounts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72401C8F-F46C-4114-8136-28CDB0FB6B37}"/>
              </a:ext>
            </a:extLst>
          </p:cNvPr>
          <p:cNvSpPr/>
          <p:nvPr/>
        </p:nvSpPr>
        <p:spPr>
          <a:xfrm>
            <a:off x="5406859" y="5106147"/>
            <a:ext cx="2891244" cy="840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B0640D60-9BFB-4DFF-B001-4820ED240D41}"/>
              </a:ext>
            </a:extLst>
          </p:cNvPr>
          <p:cNvGrpSpPr/>
          <p:nvPr/>
        </p:nvGrpSpPr>
        <p:grpSpPr>
          <a:xfrm>
            <a:off x="5156410" y="5263897"/>
            <a:ext cx="525233" cy="525233"/>
            <a:chOff x="8386644" y="4207601"/>
            <a:chExt cx="525233" cy="525233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8E3F4184-1F34-4661-9480-9C48FE446CC8}"/>
                </a:ext>
              </a:extLst>
            </p:cNvPr>
            <p:cNvSpPr/>
            <p:nvPr/>
          </p:nvSpPr>
          <p:spPr>
            <a:xfrm rot="18874115">
              <a:off x="8489992" y="4339347"/>
              <a:ext cx="317341" cy="317341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54A51B85-A776-4AC9-B983-41F23FD35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6644" y="4207601"/>
              <a:ext cx="525233" cy="525233"/>
            </a:xfrm>
            <a:prstGeom prst="rect">
              <a:avLst/>
            </a:prstGeom>
          </p:spPr>
        </p:pic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32F95A5D-B464-45AA-A7E0-CDFB4ABA6C8B}"/>
              </a:ext>
            </a:extLst>
          </p:cNvPr>
          <p:cNvSpPr txBox="1"/>
          <p:nvPr/>
        </p:nvSpPr>
        <p:spPr>
          <a:xfrm>
            <a:off x="4474907" y="5226431"/>
            <a:ext cx="79734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Azure Active Directory</a:t>
            </a:r>
          </a:p>
        </p:txBody>
      </p:sp>
      <p:sp>
        <p:nvSpPr>
          <p:cNvPr id="115" name="TextBox 14">
            <a:extLst>
              <a:ext uri="{FF2B5EF4-FFF2-40B4-BE49-F238E27FC236}">
                <a16:creationId xmlns:a16="http://schemas.microsoft.com/office/drawing/2014/main" id="{F4BC6845-281D-4C36-9985-7BF986B273CB}"/>
              </a:ext>
            </a:extLst>
          </p:cNvPr>
          <p:cNvSpPr txBox="1"/>
          <p:nvPr/>
        </p:nvSpPr>
        <p:spPr>
          <a:xfrm>
            <a:off x="10189268" y="4664629"/>
            <a:ext cx="655629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6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1200" dirty="0">
                <a:latin typeface="Segoe UI Light" pitchFamily="34" charset="0"/>
              </a:rPr>
              <a:t>Office 365</a:t>
            </a:r>
          </a:p>
        </p:txBody>
      </p:sp>
      <p:sp>
        <p:nvSpPr>
          <p:cNvPr id="116" name="Freeform 44">
            <a:extLst>
              <a:ext uri="{FF2B5EF4-FFF2-40B4-BE49-F238E27FC236}">
                <a16:creationId xmlns:a16="http://schemas.microsoft.com/office/drawing/2014/main" id="{CD5948A6-4D0D-4645-B201-4B6079D239C6}"/>
              </a:ext>
            </a:extLst>
          </p:cNvPr>
          <p:cNvSpPr>
            <a:spLocks/>
          </p:cNvSpPr>
          <p:nvPr/>
        </p:nvSpPr>
        <p:spPr bwMode="auto">
          <a:xfrm>
            <a:off x="10375589" y="4310712"/>
            <a:ext cx="282987" cy="340586"/>
          </a:xfrm>
          <a:custGeom>
            <a:avLst/>
            <a:gdLst>
              <a:gd name="T0" fmla="*/ 113 w 113"/>
              <a:gd name="T1" fmla="*/ 125 h 136"/>
              <a:gd name="T2" fmla="*/ 113 w 113"/>
              <a:gd name="T3" fmla="*/ 10 h 136"/>
              <a:gd name="T4" fmla="*/ 73 w 113"/>
              <a:gd name="T5" fmla="*/ 0 h 136"/>
              <a:gd name="T6" fmla="*/ 0 w 113"/>
              <a:gd name="T7" fmla="*/ 26 h 136"/>
              <a:gd name="T8" fmla="*/ 0 w 113"/>
              <a:gd name="T9" fmla="*/ 26 h 136"/>
              <a:gd name="T10" fmla="*/ 0 w 113"/>
              <a:gd name="T11" fmla="*/ 109 h 136"/>
              <a:gd name="T12" fmla="*/ 25 w 113"/>
              <a:gd name="T13" fmla="*/ 99 h 136"/>
              <a:gd name="T14" fmla="*/ 25 w 113"/>
              <a:gd name="T15" fmla="*/ 32 h 136"/>
              <a:gd name="T16" fmla="*/ 75 w 113"/>
              <a:gd name="T17" fmla="*/ 20 h 136"/>
              <a:gd name="T18" fmla="*/ 75 w 113"/>
              <a:gd name="T19" fmla="*/ 120 h 136"/>
              <a:gd name="T20" fmla="*/ 0 w 113"/>
              <a:gd name="T21" fmla="*/ 109 h 136"/>
              <a:gd name="T22" fmla="*/ 73 w 113"/>
              <a:gd name="T23" fmla="*/ 136 h 136"/>
              <a:gd name="T24" fmla="*/ 113 w 113"/>
              <a:gd name="T25" fmla="*/ 12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3" h="136">
                <a:moveTo>
                  <a:pt x="113" y="125"/>
                </a:moveTo>
                <a:lnTo>
                  <a:pt x="113" y="10"/>
                </a:lnTo>
                <a:lnTo>
                  <a:pt x="73" y="0"/>
                </a:lnTo>
                <a:lnTo>
                  <a:pt x="0" y="26"/>
                </a:lnTo>
                <a:lnTo>
                  <a:pt x="0" y="26"/>
                </a:lnTo>
                <a:lnTo>
                  <a:pt x="0" y="109"/>
                </a:lnTo>
                <a:lnTo>
                  <a:pt x="25" y="99"/>
                </a:lnTo>
                <a:lnTo>
                  <a:pt x="25" y="32"/>
                </a:lnTo>
                <a:lnTo>
                  <a:pt x="75" y="20"/>
                </a:lnTo>
                <a:lnTo>
                  <a:pt x="75" y="120"/>
                </a:lnTo>
                <a:lnTo>
                  <a:pt x="0" y="109"/>
                </a:lnTo>
                <a:lnTo>
                  <a:pt x="73" y="136"/>
                </a:lnTo>
                <a:lnTo>
                  <a:pt x="113" y="125"/>
                </a:lnTo>
                <a:close/>
              </a:path>
            </a:pathLst>
          </a:custGeom>
          <a:solidFill>
            <a:srgbClr val="DA40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6" dirty="0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0DA9FB58-BA5B-4B23-B7A1-FA0F4A321F45}"/>
              </a:ext>
            </a:extLst>
          </p:cNvPr>
          <p:cNvCxnSpPr>
            <a:cxnSpLocks/>
          </p:cNvCxnSpPr>
          <p:nvPr/>
        </p:nvCxnSpPr>
        <p:spPr>
          <a:xfrm>
            <a:off x="4120052" y="4965143"/>
            <a:ext cx="678300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C1BB7812-6409-4059-AD85-E64B964838B8}"/>
              </a:ext>
            </a:extLst>
          </p:cNvPr>
          <p:cNvSpPr txBox="1"/>
          <p:nvPr/>
        </p:nvSpPr>
        <p:spPr>
          <a:xfrm>
            <a:off x="5850106" y="2767741"/>
            <a:ext cx="1121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Documents</a:t>
            </a:r>
          </a:p>
        </p:txBody>
      </p:sp>
      <p:sp>
        <p:nvSpPr>
          <p:cNvPr id="119" name="Freeform 90">
            <a:extLst>
              <a:ext uri="{FF2B5EF4-FFF2-40B4-BE49-F238E27FC236}">
                <a16:creationId xmlns:a16="http://schemas.microsoft.com/office/drawing/2014/main" id="{9A18D04C-7456-4137-A53F-9B97FD13BB41}"/>
              </a:ext>
            </a:extLst>
          </p:cNvPr>
          <p:cNvSpPr>
            <a:spLocks noEditPoints="1"/>
          </p:cNvSpPr>
          <p:nvPr/>
        </p:nvSpPr>
        <p:spPr bwMode="auto">
          <a:xfrm>
            <a:off x="5049944" y="3402325"/>
            <a:ext cx="410571" cy="414716"/>
          </a:xfrm>
          <a:custGeom>
            <a:avLst/>
            <a:gdLst>
              <a:gd name="T0" fmla="*/ 111 w 127"/>
              <a:gd name="T1" fmla="*/ 65 h 127"/>
              <a:gd name="T2" fmla="*/ 111 w 127"/>
              <a:gd name="T3" fmla="*/ 64 h 127"/>
              <a:gd name="T4" fmla="*/ 111 w 127"/>
              <a:gd name="T5" fmla="*/ 62 h 127"/>
              <a:gd name="T6" fmla="*/ 111 w 127"/>
              <a:gd name="T7" fmla="*/ 61 h 127"/>
              <a:gd name="T8" fmla="*/ 127 w 127"/>
              <a:gd name="T9" fmla="*/ 51 h 127"/>
              <a:gd name="T10" fmla="*/ 117 w 127"/>
              <a:gd name="T11" fmla="*/ 27 h 127"/>
              <a:gd name="T12" fmla="*/ 99 w 127"/>
              <a:gd name="T13" fmla="*/ 31 h 127"/>
              <a:gd name="T14" fmla="*/ 96 w 127"/>
              <a:gd name="T15" fmla="*/ 28 h 127"/>
              <a:gd name="T16" fmla="*/ 100 w 127"/>
              <a:gd name="T17" fmla="*/ 10 h 127"/>
              <a:gd name="T18" fmla="*/ 76 w 127"/>
              <a:gd name="T19" fmla="*/ 0 h 127"/>
              <a:gd name="T20" fmla="*/ 66 w 127"/>
              <a:gd name="T21" fmla="*/ 16 h 127"/>
              <a:gd name="T22" fmla="*/ 65 w 127"/>
              <a:gd name="T23" fmla="*/ 16 h 127"/>
              <a:gd name="T24" fmla="*/ 64 w 127"/>
              <a:gd name="T25" fmla="*/ 16 h 127"/>
              <a:gd name="T26" fmla="*/ 62 w 127"/>
              <a:gd name="T27" fmla="*/ 16 h 127"/>
              <a:gd name="T28" fmla="*/ 61 w 127"/>
              <a:gd name="T29" fmla="*/ 16 h 127"/>
              <a:gd name="T30" fmla="*/ 51 w 127"/>
              <a:gd name="T31" fmla="*/ 0 h 127"/>
              <a:gd name="T32" fmla="*/ 27 w 127"/>
              <a:gd name="T33" fmla="*/ 10 h 127"/>
              <a:gd name="T34" fmla="*/ 31 w 127"/>
              <a:gd name="T35" fmla="*/ 28 h 127"/>
              <a:gd name="T36" fmla="*/ 28 w 127"/>
              <a:gd name="T37" fmla="*/ 31 h 127"/>
              <a:gd name="T38" fmla="*/ 10 w 127"/>
              <a:gd name="T39" fmla="*/ 27 h 127"/>
              <a:gd name="T40" fmla="*/ 0 w 127"/>
              <a:gd name="T41" fmla="*/ 51 h 127"/>
              <a:gd name="T42" fmla="*/ 16 w 127"/>
              <a:gd name="T43" fmla="*/ 61 h 127"/>
              <a:gd name="T44" fmla="*/ 16 w 127"/>
              <a:gd name="T45" fmla="*/ 62 h 127"/>
              <a:gd name="T46" fmla="*/ 16 w 127"/>
              <a:gd name="T47" fmla="*/ 64 h 127"/>
              <a:gd name="T48" fmla="*/ 16 w 127"/>
              <a:gd name="T49" fmla="*/ 65 h 127"/>
              <a:gd name="T50" fmla="*/ 16 w 127"/>
              <a:gd name="T51" fmla="*/ 66 h 127"/>
              <a:gd name="T52" fmla="*/ 0 w 127"/>
              <a:gd name="T53" fmla="*/ 76 h 127"/>
              <a:gd name="T54" fmla="*/ 10 w 127"/>
              <a:gd name="T55" fmla="*/ 100 h 127"/>
              <a:gd name="T56" fmla="*/ 28 w 127"/>
              <a:gd name="T57" fmla="*/ 96 h 127"/>
              <a:gd name="T58" fmla="*/ 31 w 127"/>
              <a:gd name="T59" fmla="*/ 99 h 127"/>
              <a:gd name="T60" fmla="*/ 27 w 127"/>
              <a:gd name="T61" fmla="*/ 118 h 127"/>
              <a:gd name="T62" fmla="*/ 51 w 127"/>
              <a:gd name="T63" fmla="*/ 127 h 127"/>
              <a:gd name="T64" fmla="*/ 61 w 127"/>
              <a:gd name="T65" fmla="*/ 111 h 127"/>
              <a:gd name="T66" fmla="*/ 62 w 127"/>
              <a:gd name="T67" fmla="*/ 111 h 127"/>
              <a:gd name="T68" fmla="*/ 64 w 127"/>
              <a:gd name="T69" fmla="*/ 111 h 127"/>
              <a:gd name="T70" fmla="*/ 65 w 127"/>
              <a:gd name="T71" fmla="*/ 111 h 127"/>
              <a:gd name="T72" fmla="*/ 66 w 127"/>
              <a:gd name="T73" fmla="*/ 111 h 127"/>
              <a:gd name="T74" fmla="*/ 76 w 127"/>
              <a:gd name="T75" fmla="*/ 127 h 127"/>
              <a:gd name="T76" fmla="*/ 100 w 127"/>
              <a:gd name="T77" fmla="*/ 118 h 127"/>
              <a:gd name="T78" fmla="*/ 96 w 127"/>
              <a:gd name="T79" fmla="*/ 99 h 127"/>
              <a:gd name="T80" fmla="*/ 99 w 127"/>
              <a:gd name="T81" fmla="*/ 96 h 127"/>
              <a:gd name="T82" fmla="*/ 117 w 127"/>
              <a:gd name="T83" fmla="*/ 100 h 127"/>
              <a:gd name="T84" fmla="*/ 127 w 127"/>
              <a:gd name="T85" fmla="*/ 76 h 127"/>
              <a:gd name="T86" fmla="*/ 111 w 127"/>
              <a:gd name="T87" fmla="*/ 66 h 127"/>
              <a:gd name="T88" fmla="*/ 111 w 127"/>
              <a:gd name="T89" fmla="*/ 65 h 127"/>
              <a:gd name="T90" fmla="*/ 85 w 127"/>
              <a:gd name="T91" fmla="*/ 73 h 127"/>
              <a:gd name="T92" fmla="*/ 80 w 127"/>
              <a:gd name="T93" fmla="*/ 80 h 127"/>
              <a:gd name="T94" fmla="*/ 73 w 127"/>
              <a:gd name="T95" fmla="*/ 85 h 127"/>
              <a:gd name="T96" fmla="*/ 64 w 127"/>
              <a:gd name="T97" fmla="*/ 87 h 127"/>
              <a:gd name="T98" fmla="*/ 54 w 127"/>
              <a:gd name="T99" fmla="*/ 85 h 127"/>
              <a:gd name="T100" fmla="*/ 47 w 127"/>
              <a:gd name="T101" fmla="*/ 80 h 127"/>
              <a:gd name="T102" fmla="*/ 42 w 127"/>
              <a:gd name="T103" fmla="*/ 73 h 127"/>
              <a:gd name="T104" fmla="*/ 40 w 127"/>
              <a:gd name="T105" fmla="*/ 64 h 127"/>
              <a:gd name="T106" fmla="*/ 42 w 127"/>
              <a:gd name="T107" fmla="*/ 54 h 127"/>
              <a:gd name="T108" fmla="*/ 47 w 127"/>
              <a:gd name="T109" fmla="*/ 47 h 127"/>
              <a:gd name="T110" fmla="*/ 54 w 127"/>
              <a:gd name="T111" fmla="*/ 42 h 127"/>
              <a:gd name="T112" fmla="*/ 64 w 127"/>
              <a:gd name="T113" fmla="*/ 40 h 127"/>
              <a:gd name="T114" fmla="*/ 73 w 127"/>
              <a:gd name="T115" fmla="*/ 42 h 127"/>
              <a:gd name="T116" fmla="*/ 80 w 127"/>
              <a:gd name="T117" fmla="*/ 47 h 127"/>
              <a:gd name="T118" fmla="*/ 85 w 127"/>
              <a:gd name="T119" fmla="*/ 54 h 127"/>
              <a:gd name="T120" fmla="*/ 87 w 127"/>
              <a:gd name="T121" fmla="*/ 64 h 127"/>
              <a:gd name="T122" fmla="*/ 85 w 127"/>
              <a:gd name="T123" fmla="*/ 73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7" h="127">
                <a:moveTo>
                  <a:pt x="111" y="65"/>
                </a:moveTo>
                <a:cubicBezTo>
                  <a:pt x="111" y="64"/>
                  <a:pt x="111" y="64"/>
                  <a:pt x="111" y="64"/>
                </a:cubicBezTo>
                <a:cubicBezTo>
                  <a:pt x="111" y="63"/>
                  <a:pt x="111" y="63"/>
                  <a:pt x="111" y="62"/>
                </a:cubicBezTo>
                <a:cubicBezTo>
                  <a:pt x="111" y="62"/>
                  <a:pt x="111" y="62"/>
                  <a:pt x="111" y="61"/>
                </a:cubicBezTo>
                <a:cubicBezTo>
                  <a:pt x="127" y="51"/>
                  <a:pt x="127" y="51"/>
                  <a:pt x="127" y="51"/>
                </a:cubicBezTo>
                <a:cubicBezTo>
                  <a:pt x="117" y="27"/>
                  <a:pt x="117" y="27"/>
                  <a:pt x="117" y="27"/>
                </a:cubicBezTo>
                <a:cubicBezTo>
                  <a:pt x="99" y="31"/>
                  <a:pt x="99" y="31"/>
                  <a:pt x="99" y="31"/>
                </a:cubicBezTo>
                <a:cubicBezTo>
                  <a:pt x="98" y="30"/>
                  <a:pt x="97" y="29"/>
                  <a:pt x="96" y="28"/>
                </a:cubicBezTo>
                <a:cubicBezTo>
                  <a:pt x="100" y="10"/>
                  <a:pt x="100" y="10"/>
                  <a:pt x="100" y="10"/>
                </a:cubicBezTo>
                <a:cubicBezTo>
                  <a:pt x="76" y="0"/>
                  <a:pt x="76" y="0"/>
                  <a:pt x="76" y="0"/>
                </a:cubicBezTo>
                <a:cubicBezTo>
                  <a:pt x="66" y="16"/>
                  <a:pt x="66" y="16"/>
                  <a:pt x="66" y="16"/>
                </a:cubicBezTo>
                <a:cubicBezTo>
                  <a:pt x="65" y="16"/>
                  <a:pt x="65" y="16"/>
                  <a:pt x="65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3" y="16"/>
                  <a:pt x="63" y="16"/>
                  <a:pt x="62" y="16"/>
                </a:cubicBezTo>
                <a:cubicBezTo>
                  <a:pt x="62" y="16"/>
                  <a:pt x="62" y="16"/>
                  <a:pt x="61" y="16"/>
                </a:cubicBezTo>
                <a:cubicBezTo>
                  <a:pt x="51" y="0"/>
                  <a:pt x="51" y="0"/>
                  <a:pt x="51" y="0"/>
                </a:cubicBezTo>
                <a:cubicBezTo>
                  <a:pt x="27" y="10"/>
                  <a:pt x="27" y="10"/>
                  <a:pt x="27" y="10"/>
                </a:cubicBezTo>
                <a:cubicBezTo>
                  <a:pt x="31" y="28"/>
                  <a:pt x="31" y="28"/>
                  <a:pt x="31" y="28"/>
                </a:cubicBezTo>
                <a:cubicBezTo>
                  <a:pt x="30" y="29"/>
                  <a:pt x="29" y="30"/>
                  <a:pt x="28" y="31"/>
                </a:cubicBezTo>
                <a:cubicBezTo>
                  <a:pt x="10" y="27"/>
                  <a:pt x="10" y="27"/>
                  <a:pt x="10" y="27"/>
                </a:cubicBezTo>
                <a:cubicBezTo>
                  <a:pt x="0" y="51"/>
                  <a:pt x="0" y="51"/>
                  <a:pt x="0" y="51"/>
                </a:cubicBezTo>
                <a:cubicBezTo>
                  <a:pt x="16" y="61"/>
                  <a:pt x="16" y="61"/>
                  <a:pt x="16" y="61"/>
                </a:cubicBezTo>
                <a:cubicBezTo>
                  <a:pt x="16" y="62"/>
                  <a:pt x="16" y="62"/>
                  <a:pt x="16" y="62"/>
                </a:cubicBezTo>
                <a:cubicBezTo>
                  <a:pt x="16" y="63"/>
                  <a:pt x="16" y="63"/>
                  <a:pt x="16" y="64"/>
                </a:cubicBezTo>
                <a:cubicBezTo>
                  <a:pt x="16" y="64"/>
                  <a:pt x="16" y="64"/>
                  <a:pt x="16" y="65"/>
                </a:cubicBezTo>
                <a:cubicBezTo>
                  <a:pt x="16" y="65"/>
                  <a:pt x="16" y="65"/>
                  <a:pt x="16" y="66"/>
                </a:cubicBezTo>
                <a:cubicBezTo>
                  <a:pt x="0" y="76"/>
                  <a:pt x="0" y="76"/>
                  <a:pt x="0" y="76"/>
                </a:cubicBezTo>
                <a:cubicBezTo>
                  <a:pt x="10" y="100"/>
                  <a:pt x="10" y="100"/>
                  <a:pt x="10" y="100"/>
                </a:cubicBezTo>
                <a:cubicBezTo>
                  <a:pt x="28" y="96"/>
                  <a:pt x="28" y="96"/>
                  <a:pt x="28" y="96"/>
                </a:cubicBezTo>
                <a:cubicBezTo>
                  <a:pt x="29" y="97"/>
                  <a:pt x="30" y="98"/>
                  <a:pt x="31" y="99"/>
                </a:cubicBezTo>
                <a:cubicBezTo>
                  <a:pt x="27" y="118"/>
                  <a:pt x="27" y="118"/>
                  <a:pt x="27" y="118"/>
                </a:cubicBezTo>
                <a:cubicBezTo>
                  <a:pt x="51" y="127"/>
                  <a:pt x="51" y="127"/>
                  <a:pt x="51" y="127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2" y="111"/>
                  <a:pt x="62" y="111"/>
                  <a:pt x="62" y="111"/>
                </a:cubicBezTo>
                <a:cubicBezTo>
                  <a:pt x="63" y="111"/>
                  <a:pt x="63" y="111"/>
                  <a:pt x="64" y="111"/>
                </a:cubicBezTo>
                <a:cubicBezTo>
                  <a:pt x="64" y="111"/>
                  <a:pt x="64" y="111"/>
                  <a:pt x="65" y="111"/>
                </a:cubicBezTo>
                <a:cubicBezTo>
                  <a:pt x="65" y="111"/>
                  <a:pt x="65" y="111"/>
                  <a:pt x="66" y="111"/>
                </a:cubicBezTo>
                <a:cubicBezTo>
                  <a:pt x="76" y="127"/>
                  <a:pt x="76" y="127"/>
                  <a:pt x="76" y="127"/>
                </a:cubicBezTo>
                <a:cubicBezTo>
                  <a:pt x="100" y="118"/>
                  <a:pt x="100" y="118"/>
                  <a:pt x="100" y="118"/>
                </a:cubicBezTo>
                <a:cubicBezTo>
                  <a:pt x="96" y="99"/>
                  <a:pt x="96" y="99"/>
                  <a:pt x="96" y="99"/>
                </a:cubicBezTo>
                <a:cubicBezTo>
                  <a:pt x="97" y="98"/>
                  <a:pt x="98" y="97"/>
                  <a:pt x="99" y="96"/>
                </a:cubicBezTo>
                <a:cubicBezTo>
                  <a:pt x="117" y="100"/>
                  <a:pt x="117" y="100"/>
                  <a:pt x="117" y="100"/>
                </a:cubicBezTo>
                <a:cubicBezTo>
                  <a:pt x="127" y="76"/>
                  <a:pt x="127" y="76"/>
                  <a:pt x="127" y="76"/>
                </a:cubicBezTo>
                <a:cubicBezTo>
                  <a:pt x="111" y="66"/>
                  <a:pt x="111" y="66"/>
                  <a:pt x="111" y="66"/>
                </a:cubicBezTo>
                <a:cubicBezTo>
                  <a:pt x="111" y="65"/>
                  <a:pt x="111" y="65"/>
                  <a:pt x="111" y="65"/>
                </a:cubicBezTo>
                <a:close/>
                <a:moveTo>
                  <a:pt x="85" y="73"/>
                </a:moveTo>
                <a:cubicBezTo>
                  <a:pt x="84" y="76"/>
                  <a:pt x="82" y="78"/>
                  <a:pt x="80" y="80"/>
                </a:cubicBezTo>
                <a:cubicBezTo>
                  <a:pt x="78" y="82"/>
                  <a:pt x="76" y="84"/>
                  <a:pt x="73" y="85"/>
                </a:cubicBezTo>
                <a:cubicBezTo>
                  <a:pt x="70" y="87"/>
                  <a:pt x="67" y="87"/>
                  <a:pt x="64" y="87"/>
                </a:cubicBezTo>
                <a:cubicBezTo>
                  <a:pt x="60" y="87"/>
                  <a:pt x="57" y="87"/>
                  <a:pt x="54" y="85"/>
                </a:cubicBezTo>
                <a:cubicBezTo>
                  <a:pt x="51" y="84"/>
                  <a:pt x="49" y="82"/>
                  <a:pt x="47" y="80"/>
                </a:cubicBezTo>
                <a:cubicBezTo>
                  <a:pt x="45" y="78"/>
                  <a:pt x="43" y="76"/>
                  <a:pt x="42" y="73"/>
                </a:cubicBezTo>
                <a:cubicBezTo>
                  <a:pt x="41" y="70"/>
                  <a:pt x="40" y="67"/>
                  <a:pt x="40" y="64"/>
                </a:cubicBezTo>
                <a:cubicBezTo>
                  <a:pt x="40" y="60"/>
                  <a:pt x="41" y="57"/>
                  <a:pt x="42" y="54"/>
                </a:cubicBezTo>
                <a:cubicBezTo>
                  <a:pt x="43" y="51"/>
                  <a:pt x="45" y="49"/>
                  <a:pt x="47" y="47"/>
                </a:cubicBezTo>
                <a:cubicBezTo>
                  <a:pt x="49" y="45"/>
                  <a:pt x="51" y="43"/>
                  <a:pt x="54" y="42"/>
                </a:cubicBezTo>
                <a:cubicBezTo>
                  <a:pt x="57" y="41"/>
                  <a:pt x="60" y="40"/>
                  <a:pt x="64" y="40"/>
                </a:cubicBezTo>
                <a:cubicBezTo>
                  <a:pt x="67" y="40"/>
                  <a:pt x="70" y="41"/>
                  <a:pt x="73" y="42"/>
                </a:cubicBezTo>
                <a:cubicBezTo>
                  <a:pt x="76" y="43"/>
                  <a:pt x="78" y="45"/>
                  <a:pt x="80" y="47"/>
                </a:cubicBezTo>
                <a:cubicBezTo>
                  <a:pt x="82" y="49"/>
                  <a:pt x="84" y="51"/>
                  <a:pt x="85" y="54"/>
                </a:cubicBezTo>
                <a:cubicBezTo>
                  <a:pt x="87" y="57"/>
                  <a:pt x="87" y="60"/>
                  <a:pt x="87" y="64"/>
                </a:cubicBezTo>
                <a:cubicBezTo>
                  <a:pt x="87" y="67"/>
                  <a:pt x="87" y="70"/>
                  <a:pt x="85" y="7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342E02E-8DFD-491B-A30F-68136C8B85D0}"/>
              </a:ext>
            </a:extLst>
          </p:cNvPr>
          <p:cNvSpPr txBox="1"/>
          <p:nvPr/>
        </p:nvSpPr>
        <p:spPr>
          <a:xfrm>
            <a:off x="6816300" y="5543420"/>
            <a:ext cx="14435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latin typeface="Segoe UI" panose="020B0502040204020203" pitchFamily="34" charset="0"/>
                <a:cs typeface="Segoe UI" panose="020B0502040204020203" pitchFamily="34" charset="0"/>
              </a:rPr>
              <a:t>Project 2X</a:t>
            </a:r>
            <a:endParaRPr lang="en-US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6E965D3-D2F7-4287-960D-45F5DC062957}"/>
              </a:ext>
            </a:extLst>
          </p:cNvPr>
          <p:cNvSpPr/>
          <p:nvPr/>
        </p:nvSpPr>
        <p:spPr>
          <a:xfrm>
            <a:off x="6714382" y="4169908"/>
            <a:ext cx="2331585" cy="480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1312314-12BB-4589-89F6-3ABB433CE47F}"/>
              </a:ext>
            </a:extLst>
          </p:cNvPr>
          <p:cNvSpPr txBox="1"/>
          <p:nvPr/>
        </p:nvSpPr>
        <p:spPr>
          <a:xfrm>
            <a:off x="7119583" y="4002549"/>
            <a:ext cx="1521183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Sensitivity labels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C7306E1D-1487-450A-8AD0-D9C0BDCE2116}"/>
              </a:ext>
            </a:extLst>
          </p:cNvPr>
          <p:cNvGrpSpPr/>
          <p:nvPr/>
        </p:nvGrpSpPr>
        <p:grpSpPr>
          <a:xfrm>
            <a:off x="6881262" y="4301318"/>
            <a:ext cx="325126" cy="289871"/>
            <a:chOff x="5408597" y="6218628"/>
            <a:chExt cx="265284" cy="236519"/>
          </a:xfrm>
        </p:grpSpPr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7DAF12B6-6A82-4E22-BB40-ABB24A2D78D1}"/>
                </a:ext>
              </a:extLst>
            </p:cNvPr>
            <p:cNvSpPr/>
            <p:nvPr/>
          </p:nvSpPr>
          <p:spPr>
            <a:xfrm>
              <a:off x="5425394" y="6268663"/>
              <a:ext cx="190885" cy="13542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D6AB0557-1CA5-4290-BABE-77920F824C05}"/>
                </a:ext>
              </a:extLst>
            </p:cNvPr>
            <p:cNvSpPr/>
            <p:nvPr/>
          </p:nvSpPr>
          <p:spPr>
            <a:xfrm rot="5400000">
              <a:off x="5577370" y="6307571"/>
              <a:ext cx="135420" cy="5760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CEA16567-3204-45E1-A647-C6A3F921B954}"/>
                </a:ext>
              </a:extLst>
            </p:cNvPr>
            <p:cNvSpPr/>
            <p:nvPr/>
          </p:nvSpPr>
          <p:spPr>
            <a:xfrm>
              <a:off x="5578565" y="6268662"/>
              <a:ext cx="45719" cy="1354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6" name="Picture 10" descr="Image result for label icon transparent">
              <a:extLst>
                <a:ext uri="{FF2B5EF4-FFF2-40B4-BE49-F238E27FC236}">
                  <a16:creationId xmlns:a16="http://schemas.microsoft.com/office/drawing/2014/main" id="{F7CE1F7B-E2E4-463E-9D20-4A0AF780AD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87923" flipH="1">
              <a:off x="5408597" y="6218628"/>
              <a:ext cx="236519" cy="23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B6B47A92-B4A7-4F1D-B779-172EEF46B5B2}"/>
              </a:ext>
            </a:extLst>
          </p:cNvPr>
          <p:cNvSpPr txBox="1"/>
          <p:nvPr/>
        </p:nvSpPr>
        <p:spPr>
          <a:xfrm>
            <a:off x="7210633" y="4273667"/>
            <a:ext cx="1082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Segoe UI" panose="020B0502040204020203" pitchFamily="34" charset="0"/>
                <a:cs typeface="Segoe UI" panose="020B0502040204020203" pitchFamily="34" charset="0"/>
              </a:rPr>
              <a:t>Project 2X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E6DCD21-ECB4-463F-91C7-5C32FB28C3E5}"/>
              </a:ext>
            </a:extLst>
          </p:cNvPr>
          <p:cNvSpPr txBox="1"/>
          <p:nvPr/>
        </p:nvSpPr>
        <p:spPr>
          <a:xfrm>
            <a:off x="5433399" y="3466570"/>
            <a:ext cx="1930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- Lock down sharing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703FED5-EB4E-4668-8644-7231A0162DF3}"/>
              </a:ext>
            </a:extLst>
          </p:cNvPr>
          <p:cNvSpPr/>
          <p:nvPr/>
        </p:nvSpPr>
        <p:spPr>
          <a:xfrm>
            <a:off x="4302282" y="1381444"/>
            <a:ext cx="5983907" cy="25924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1" name="Picture 150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B427125D-D10B-44F6-95F1-9378A5737E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713" y="874496"/>
            <a:ext cx="914400" cy="914400"/>
          </a:xfrm>
          <a:prstGeom prst="rect">
            <a:avLst/>
          </a:prstGeom>
        </p:spPr>
      </p:pic>
      <p:sp>
        <p:nvSpPr>
          <p:cNvPr id="152" name="TextBox 151">
            <a:extLst>
              <a:ext uri="{FF2B5EF4-FFF2-40B4-BE49-F238E27FC236}">
                <a16:creationId xmlns:a16="http://schemas.microsoft.com/office/drawing/2014/main" id="{77E2D64D-AEC8-4252-9645-209D52EBCE13}"/>
              </a:ext>
            </a:extLst>
          </p:cNvPr>
          <p:cNvSpPr txBox="1"/>
          <p:nvPr/>
        </p:nvSpPr>
        <p:spPr>
          <a:xfrm>
            <a:off x="1184038" y="3763965"/>
            <a:ext cx="14435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latin typeface="Segoe UI" panose="020B0502040204020203" pitchFamily="34" charset="0"/>
                <a:cs typeface="Segoe UI" panose="020B0502040204020203" pitchFamily="34" charset="0"/>
              </a:rPr>
              <a:t>Project 2X staff</a:t>
            </a:r>
            <a:endParaRPr lang="en-US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6010A06D-36F0-423F-983E-AE376E6924DE}"/>
              </a:ext>
            </a:extLst>
          </p:cNvPr>
          <p:cNvGrpSpPr/>
          <p:nvPr/>
        </p:nvGrpSpPr>
        <p:grpSpPr>
          <a:xfrm>
            <a:off x="6871026" y="2816550"/>
            <a:ext cx="325126" cy="289871"/>
            <a:chOff x="5408597" y="6218628"/>
            <a:chExt cx="265284" cy="236519"/>
          </a:xfrm>
        </p:grpSpPr>
        <p:sp>
          <p:nvSpPr>
            <p:cNvPr id="172" name="Rectangle: Rounded Corners 171">
              <a:extLst>
                <a:ext uri="{FF2B5EF4-FFF2-40B4-BE49-F238E27FC236}">
                  <a16:creationId xmlns:a16="http://schemas.microsoft.com/office/drawing/2014/main" id="{AF22EA60-F76E-4AF2-A3B7-5F41143B5ACA}"/>
                </a:ext>
              </a:extLst>
            </p:cNvPr>
            <p:cNvSpPr/>
            <p:nvPr/>
          </p:nvSpPr>
          <p:spPr>
            <a:xfrm>
              <a:off x="5425394" y="6268663"/>
              <a:ext cx="190885" cy="13542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3" name="Isosceles Triangle 172">
              <a:extLst>
                <a:ext uri="{FF2B5EF4-FFF2-40B4-BE49-F238E27FC236}">
                  <a16:creationId xmlns:a16="http://schemas.microsoft.com/office/drawing/2014/main" id="{4BD54685-78E0-43CA-876F-BF4DFE4735DD}"/>
                </a:ext>
              </a:extLst>
            </p:cNvPr>
            <p:cNvSpPr/>
            <p:nvPr/>
          </p:nvSpPr>
          <p:spPr>
            <a:xfrm rot="5400000">
              <a:off x="5577370" y="6307571"/>
              <a:ext cx="135420" cy="5760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48EA0947-EA5B-4A25-B666-E37E3E98584D}"/>
                </a:ext>
              </a:extLst>
            </p:cNvPr>
            <p:cNvSpPr/>
            <p:nvPr/>
          </p:nvSpPr>
          <p:spPr>
            <a:xfrm>
              <a:off x="5578565" y="6268662"/>
              <a:ext cx="45719" cy="1354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5" name="Picture 10" descr="Image result for label icon transparent">
              <a:extLst>
                <a:ext uri="{FF2B5EF4-FFF2-40B4-BE49-F238E27FC236}">
                  <a16:creationId xmlns:a16="http://schemas.microsoft.com/office/drawing/2014/main" id="{6904647C-275C-4E85-A3BD-4D0075113A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87923" flipH="1">
              <a:off x="5408597" y="6218628"/>
              <a:ext cx="236519" cy="23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32672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8D6BB36-40DA-4CC0-BE8D-FDC25AADE34B}"/>
              </a:ext>
            </a:extLst>
          </p:cNvPr>
          <p:cNvGrpSpPr/>
          <p:nvPr/>
        </p:nvGrpSpPr>
        <p:grpSpPr>
          <a:xfrm>
            <a:off x="984932" y="129852"/>
            <a:ext cx="1893712" cy="5745850"/>
            <a:chOff x="529238" y="1198358"/>
            <a:chExt cx="1575335" cy="3930519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D8EBE199-C924-455D-AB29-5F91CA96A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238" y="1712529"/>
              <a:ext cx="1575335" cy="3416348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6" dirty="0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79159399-55E9-4FC3-96BD-EB13C86E0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239" y="1198358"/>
              <a:ext cx="1575334" cy="461708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6" dirty="0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D3A0552D-E1BF-4301-B2C5-D48C3A955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594" y="1313306"/>
              <a:ext cx="1470631" cy="168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20450"/>
              <a:r>
                <a:rPr lang="en-US" altLang="en-US" sz="160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Contoso</a:t>
              </a:r>
              <a:endParaRPr lang="en-US" alt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D68979A-0078-4FF1-85BA-09F45BB17E7C}"/>
              </a:ext>
            </a:extLst>
          </p:cNvPr>
          <p:cNvGrpSpPr/>
          <p:nvPr/>
        </p:nvGrpSpPr>
        <p:grpSpPr>
          <a:xfrm>
            <a:off x="1602081" y="2837738"/>
            <a:ext cx="659414" cy="543516"/>
            <a:chOff x="1850346" y="3930894"/>
            <a:chExt cx="261938" cy="215900"/>
          </a:xfrm>
        </p:grpSpPr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A03A5B1B-469A-4826-869D-4EC427D546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0996" y="3930894"/>
              <a:ext cx="112713" cy="115888"/>
            </a:xfrm>
            <a:custGeom>
              <a:avLst/>
              <a:gdLst>
                <a:gd name="T0" fmla="*/ 34 w 68"/>
                <a:gd name="T1" fmla="*/ 69 h 69"/>
                <a:gd name="T2" fmla="*/ 68 w 68"/>
                <a:gd name="T3" fmla="*/ 34 h 69"/>
                <a:gd name="T4" fmla="*/ 48 w 68"/>
                <a:gd name="T5" fmla="*/ 3 h 69"/>
                <a:gd name="T6" fmla="*/ 34 w 68"/>
                <a:gd name="T7" fmla="*/ 0 h 69"/>
                <a:gd name="T8" fmla="*/ 20 w 68"/>
                <a:gd name="T9" fmla="*/ 3 h 69"/>
                <a:gd name="T10" fmla="*/ 0 w 68"/>
                <a:gd name="T11" fmla="*/ 34 h 69"/>
                <a:gd name="T12" fmla="*/ 34 w 68"/>
                <a:gd name="T1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69">
                  <a:moveTo>
                    <a:pt x="34" y="69"/>
                  </a:moveTo>
                  <a:cubicBezTo>
                    <a:pt x="53" y="69"/>
                    <a:pt x="68" y="53"/>
                    <a:pt x="68" y="34"/>
                  </a:cubicBezTo>
                  <a:cubicBezTo>
                    <a:pt x="68" y="21"/>
                    <a:pt x="60" y="9"/>
                    <a:pt x="48" y="3"/>
                  </a:cubicBezTo>
                  <a:cubicBezTo>
                    <a:pt x="44" y="1"/>
                    <a:pt x="39" y="0"/>
                    <a:pt x="34" y="0"/>
                  </a:cubicBezTo>
                  <a:cubicBezTo>
                    <a:pt x="29" y="0"/>
                    <a:pt x="24" y="1"/>
                    <a:pt x="20" y="3"/>
                  </a:cubicBezTo>
                  <a:cubicBezTo>
                    <a:pt x="8" y="9"/>
                    <a:pt x="0" y="21"/>
                    <a:pt x="0" y="34"/>
                  </a:cubicBezTo>
                  <a:cubicBezTo>
                    <a:pt x="0" y="53"/>
                    <a:pt x="15" y="69"/>
                    <a:pt x="34" y="69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0" name="Freeform 17">
              <a:extLst>
                <a:ext uri="{FF2B5EF4-FFF2-40B4-BE49-F238E27FC236}">
                  <a16:creationId xmlns:a16="http://schemas.microsoft.com/office/drawing/2014/main" id="{7A4E95F1-C20E-4218-8F43-5B625343A9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2421" y="4061069"/>
              <a:ext cx="169863" cy="85725"/>
            </a:xfrm>
            <a:custGeom>
              <a:avLst/>
              <a:gdLst>
                <a:gd name="T0" fmla="*/ 51 w 102"/>
                <a:gd name="T1" fmla="*/ 0 h 51"/>
                <a:gd name="T2" fmla="*/ 0 w 102"/>
                <a:gd name="T3" fmla="*/ 51 h 51"/>
                <a:gd name="T4" fmla="*/ 102 w 102"/>
                <a:gd name="T5" fmla="*/ 51 h 51"/>
                <a:gd name="T6" fmla="*/ 51 w 102"/>
                <a:gd name="T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" h="51">
                  <a:moveTo>
                    <a:pt x="51" y="0"/>
                  </a:moveTo>
                  <a:cubicBezTo>
                    <a:pt x="23" y="0"/>
                    <a:pt x="0" y="23"/>
                    <a:pt x="0" y="51"/>
                  </a:cubicBezTo>
                  <a:cubicBezTo>
                    <a:pt x="102" y="51"/>
                    <a:pt x="102" y="51"/>
                    <a:pt x="102" y="51"/>
                  </a:cubicBezTo>
                  <a:cubicBezTo>
                    <a:pt x="102" y="23"/>
                    <a:pt x="79" y="0"/>
                    <a:pt x="51" y="0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3898EE1D-FDA2-4F0D-9AA6-F6BE12927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0346" y="4089644"/>
              <a:ext cx="79375" cy="57150"/>
            </a:xfrm>
            <a:custGeom>
              <a:avLst/>
              <a:gdLst>
                <a:gd name="T0" fmla="*/ 0 w 48"/>
                <a:gd name="T1" fmla="*/ 34 h 34"/>
                <a:gd name="T2" fmla="*/ 41 w 48"/>
                <a:gd name="T3" fmla="*/ 34 h 34"/>
                <a:gd name="T4" fmla="*/ 41 w 48"/>
                <a:gd name="T5" fmla="*/ 34 h 34"/>
                <a:gd name="T6" fmla="*/ 48 w 48"/>
                <a:gd name="T7" fmla="*/ 3 h 34"/>
                <a:gd name="T8" fmla="*/ 35 w 48"/>
                <a:gd name="T9" fmla="*/ 0 h 34"/>
                <a:gd name="T10" fmla="*/ 0 w 48"/>
                <a:gd name="T1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34">
                  <a:moveTo>
                    <a:pt x="0" y="34"/>
                  </a:moveTo>
                  <a:cubicBezTo>
                    <a:pt x="41" y="34"/>
                    <a:pt x="41" y="34"/>
                    <a:pt x="41" y="34"/>
                  </a:cubicBezTo>
                  <a:cubicBezTo>
                    <a:pt x="41" y="34"/>
                    <a:pt x="41" y="34"/>
                    <a:pt x="41" y="34"/>
                  </a:cubicBezTo>
                  <a:cubicBezTo>
                    <a:pt x="41" y="23"/>
                    <a:pt x="43" y="12"/>
                    <a:pt x="48" y="3"/>
                  </a:cubicBezTo>
                  <a:cubicBezTo>
                    <a:pt x="44" y="1"/>
                    <a:pt x="39" y="0"/>
                    <a:pt x="35" y="0"/>
                  </a:cubicBezTo>
                  <a:cubicBezTo>
                    <a:pt x="16" y="0"/>
                    <a:pt x="0" y="15"/>
                    <a:pt x="0" y="34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20089256-737A-4E2C-A51E-4EF5A1AB2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4634" y="3989632"/>
              <a:ext cx="84138" cy="85725"/>
            </a:xfrm>
            <a:custGeom>
              <a:avLst/>
              <a:gdLst>
                <a:gd name="T0" fmla="*/ 26 w 51"/>
                <a:gd name="T1" fmla="*/ 0 h 51"/>
                <a:gd name="T2" fmla="*/ 0 w 51"/>
                <a:gd name="T3" fmla="*/ 25 h 51"/>
                <a:gd name="T4" fmla="*/ 9 w 51"/>
                <a:gd name="T5" fmla="*/ 45 h 51"/>
                <a:gd name="T6" fmla="*/ 24 w 51"/>
                <a:gd name="T7" fmla="*/ 51 h 51"/>
                <a:gd name="T8" fmla="*/ 26 w 51"/>
                <a:gd name="T9" fmla="*/ 51 h 51"/>
                <a:gd name="T10" fmla="*/ 27 w 51"/>
                <a:gd name="T11" fmla="*/ 51 h 51"/>
                <a:gd name="T12" fmla="*/ 42 w 51"/>
                <a:gd name="T13" fmla="*/ 45 h 51"/>
                <a:gd name="T14" fmla="*/ 51 w 51"/>
                <a:gd name="T15" fmla="*/ 25 h 51"/>
                <a:gd name="T16" fmla="*/ 26 w 51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51">
                  <a:moveTo>
                    <a:pt x="26" y="0"/>
                  </a:moveTo>
                  <a:cubicBezTo>
                    <a:pt x="11" y="0"/>
                    <a:pt x="0" y="11"/>
                    <a:pt x="0" y="25"/>
                  </a:cubicBezTo>
                  <a:cubicBezTo>
                    <a:pt x="0" y="33"/>
                    <a:pt x="4" y="40"/>
                    <a:pt x="9" y="45"/>
                  </a:cubicBezTo>
                  <a:cubicBezTo>
                    <a:pt x="13" y="48"/>
                    <a:pt x="18" y="50"/>
                    <a:pt x="24" y="51"/>
                  </a:cubicBezTo>
                  <a:cubicBezTo>
                    <a:pt x="25" y="51"/>
                    <a:pt x="25" y="51"/>
                    <a:pt x="26" y="51"/>
                  </a:cubicBezTo>
                  <a:cubicBezTo>
                    <a:pt x="26" y="51"/>
                    <a:pt x="26" y="51"/>
                    <a:pt x="27" y="51"/>
                  </a:cubicBezTo>
                  <a:cubicBezTo>
                    <a:pt x="33" y="50"/>
                    <a:pt x="38" y="48"/>
                    <a:pt x="42" y="45"/>
                  </a:cubicBezTo>
                  <a:cubicBezTo>
                    <a:pt x="47" y="40"/>
                    <a:pt x="51" y="33"/>
                    <a:pt x="51" y="25"/>
                  </a:cubicBezTo>
                  <a:cubicBezTo>
                    <a:pt x="51" y="11"/>
                    <a:pt x="40" y="0"/>
                    <a:pt x="26" y="0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2F8FF13-C87A-4616-A7DD-21B51C598A8B}"/>
              </a:ext>
            </a:extLst>
          </p:cNvPr>
          <p:cNvGrpSpPr/>
          <p:nvPr/>
        </p:nvGrpSpPr>
        <p:grpSpPr>
          <a:xfrm>
            <a:off x="4120766" y="129852"/>
            <a:ext cx="6784138" cy="5745848"/>
            <a:chOff x="1049246" y="2453183"/>
            <a:chExt cx="1622670" cy="2096538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860A877-65B9-4113-B8C5-F37FC122A0EE}"/>
                </a:ext>
              </a:extLst>
            </p:cNvPr>
            <p:cNvGrpSpPr/>
            <p:nvPr/>
          </p:nvGrpSpPr>
          <p:grpSpPr>
            <a:xfrm>
              <a:off x="1049246" y="2453183"/>
              <a:ext cx="1622670" cy="2096538"/>
              <a:chOff x="2050334" y="2458726"/>
              <a:chExt cx="1622670" cy="2096538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BE26E93F-37C7-4A7F-8EBC-361F3CA0A2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1179" y="2670897"/>
                <a:ext cx="1621383" cy="1884367"/>
              </a:xfrm>
              <a:prstGeom prst="rect">
                <a:avLst/>
              </a:prstGeom>
              <a:solidFill>
                <a:srgbClr val="F6F6F6"/>
              </a:solidFill>
              <a:ln w="19050">
                <a:solidFill>
                  <a:srgbClr val="D2D2D2"/>
                </a:solidFill>
                <a:prstDash val="lgDash"/>
              </a:ln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6" dirty="0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AF5A178A-D876-404F-BAD7-C711BF790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0334" y="2458726"/>
                <a:ext cx="1622670" cy="189448"/>
              </a:xfrm>
              <a:prstGeom prst="rect">
                <a:avLst/>
              </a:prstGeom>
              <a:solidFill>
                <a:srgbClr val="0072C6"/>
              </a:solidFill>
              <a:ln>
                <a:noFill/>
              </a:ln>
            </p:spPr>
            <p:txBody>
              <a:bodyPr vert="horz" wrap="square" lIns="122047" tIns="61024" rIns="122047" bIns="61024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6" dirty="0"/>
              </a:p>
            </p:txBody>
          </p:sp>
        </p:grp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52FB187-A77E-40A9-9E39-7C9335D20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737" y="2506949"/>
              <a:ext cx="736041" cy="99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220450"/>
              <a:r>
                <a:rPr lang="en-US" altLang="en-US" sz="16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Microsoft 365</a:t>
              </a:r>
              <a:endParaRPr lang="en-US" alt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9" name="TextBox 14">
            <a:extLst>
              <a:ext uri="{FF2B5EF4-FFF2-40B4-BE49-F238E27FC236}">
                <a16:creationId xmlns:a16="http://schemas.microsoft.com/office/drawing/2014/main" id="{67978CE0-079F-4FBD-9939-7AD4D84D51C4}"/>
              </a:ext>
            </a:extLst>
          </p:cNvPr>
          <p:cNvSpPr txBox="1"/>
          <p:nvPr/>
        </p:nvSpPr>
        <p:spPr>
          <a:xfrm>
            <a:off x="10269248" y="5581414"/>
            <a:ext cx="507327" cy="166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6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1200" dirty="0">
                <a:latin typeface="Segoe UI Light" pitchFamily="34" charset="0"/>
              </a:rPr>
              <a:t>Azure</a:t>
            </a:r>
          </a:p>
        </p:txBody>
      </p:sp>
      <p:pic>
        <p:nvPicPr>
          <p:cNvPr id="90" name="Picture 89" descr="Image result for azure icon">
            <a:extLst>
              <a:ext uri="{FF2B5EF4-FFF2-40B4-BE49-F238E27FC236}">
                <a16:creationId xmlns:a16="http://schemas.microsoft.com/office/drawing/2014/main" id="{B65D8865-F7AA-4FC4-9302-697401E96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2382" y="5245935"/>
            <a:ext cx="421059" cy="31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6920DB73-C5CA-4E31-86AF-D84CF052DB72}"/>
              </a:ext>
            </a:extLst>
          </p:cNvPr>
          <p:cNvGrpSpPr/>
          <p:nvPr/>
        </p:nvGrpSpPr>
        <p:grpSpPr>
          <a:xfrm>
            <a:off x="5327359" y="1532486"/>
            <a:ext cx="1712981" cy="1222710"/>
            <a:chOff x="437399" y="3966897"/>
            <a:chExt cx="212725" cy="168276"/>
          </a:xfrm>
        </p:grpSpPr>
        <p:sp>
          <p:nvSpPr>
            <p:cNvPr id="92" name="Freeform 22">
              <a:extLst>
                <a:ext uri="{FF2B5EF4-FFF2-40B4-BE49-F238E27FC236}">
                  <a16:creationId xmlns:a16="http://schemas.microsoft.com/office/drawing/2014/main" id="{EE63BF12-8309-4CE4-AF0D-20190DFFE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486" y="4012935"/>
              <a:ext cx="147638" cy="122238"/>
            </a:xfrm>
            <a:custGeom>
              <a:avLst/>
              <a:gdLst>
                <a:gd name="T0" fmla="*/ 93 w 93"/>
                <a:gd name="T1" fmla="*/ 0 h 77"/>
                <a:gd name="T2" fmla="*/ 0 w 93"/>
                <a:gd name="T3" fmla="*/ 0 h 77"/>
                <a:gd name="T4" fmla="*/ 0 w 93"/>
                <a:gd name="T5" fmla="*/ 77 h 77"/>
                <a:gd name="T6" fmla="*/ 93 w 93"/>
                <a:gd name="T7" fmla="*/ 77 h 77"/>
                <a:gd name="T8" fmla="*/ 93 w 93"/>
                <a:gd name="T9" fmla="*/ 9 h 77"/>
                <a:gd name="T10" fmla="*/ 93 w 93"/>
                <a:gd name="T1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" h="77">
                  <a:moveTo>
                    <a:pt x="93" y="0"/>
                  </a:moveTo>
                  <a:lnTo>
                    <a:pt x="0" y="0"/>
                  </a:lnTo>
                  <a:lnTo>
                    <a:pt x="0" y="77"/>
                  </a:lnTo>
                  <a:lnTo>
                    <a:pt x="93" y="77"/>
                  </a:lnTo>
                  <a:lnTo>
                    <a:pt x="93" y="9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93" name="Freeform 23">
              <a:extLst>
                <a:ext uri="{FF2B5EF4-FFF2-40B4-BE49-F238E27FC236}">
                  <a16:creationId xmlns:a16="http://schemas.microsoft.com/office/drawing/2014/main" id="{E393778D-CC3F-45D2-A207-674414CA5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399" y="4012935"/>
              <a:ext cx="52388" cy="122238"/>
            </a:xfrm>
            <a:custGeom>
              <a:avLst/>
              <a:gdLst>
                <a:gd name="T0" fmla="*/ 33 w 33"/>
                <a:gd name="T1" fmla="*/ 0 h 77"/>
                <a:gd name="T2" fmla="*/ 0 w 33"/>
                <a:gd name="T3" fmla="*/ 0 h 77"/>
                <a:gd name="T4" fmla="*/ 0 w 33"/>
                <a:gd name="T5" fmla="*/ 77 h 77"/>
                <a:gd name="T6" fmla="*/ 33 w 33"/>
                <a:gd name="T7" fmla="*/ 77 h 77"/>
                <a:gd name="T8" fmla="*/ 33 w 33"/>
                <a:gd name="T9" fmla="*/ 9 h 77"/>
                <a:gd name="T10" fmla="*/ 33 w 33"/>
                <a:gd name="T1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77">
                  <a:moveTo>
                    <a:pt x="33" y="0"/>
                  </a:moveTo>
                  <a:lnTo>
                    <a:pt x="0" y="0"/>
                  </a:lnTo>
                  <a:lnTo>
                    <a:pt x="0" y="77"/>
                  </a:lnTo>
                  <a:lnTo>
                    <a:pt x="33" y="77"/>
                  </a:lnTo>
                  <a:lnTo>
                    <a:pt x="33" y="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94" name="Rectangle 24">
              <a:extLst>
                <a:ext uri="{FF2B5EF4-FFF2-40B4-BE49-F238E27FC236}">
                  <a16:creationId xmlns:a16="http://schemas.microsoft.com/office/drawing/2014/main" id="{6F155990-E70A-4060-A938-E215E0E43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986" y="3966897"/>
              <a:ext cx="211138" cy="30163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05F62BB-695A-4F75-977D-6B6409338301}"/>
              </a:ext>
            </a:extLst>
          </p:cNvPr>
          <p:cNvGrpSpPr/>
          <p:nvPr/>
        </p:nvGrpSpPr>
        <p:grpSpPr>
          <a:xfrm rot="16200000">
            <a:off x="6119030" y="1994893"/>
            <a:ext cx="508851" cy="514044"/>
            <a:chOff x="1134711" y="3953117"/>
            <a:chExt cx="155575" cy="157163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6" name="Freeform 24">
              <a:extLst>
                <a:ext uri="{FF2B5EF4-FFF2-40B4-BE49-F238E27FC236}">
                  <a16:creationId xmlns:a16="http://schemas.microsoft.com/office/drawing/2014/main" id="{58722D55-3763-407C-8CA7-3C7BDC5600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0273" y="3953117"/>
              <a:ext cx="92075" cy="127000"/>
            </a:xfrm>
            <a:custGeom>
              <a:avLst/>
              <a:gdLst>
                <a:gd name="T0" fmla="*/ 0 w 58"/>
                <a:gd name="T1" fmla="*/ 0 h 80"/>
                <a:gd name="T2" fmla="*/ 52 w 58"/>
                <a:gd name="T3" fmla="*/ 0 h 80"/>
                <a:gd name="T4" fmla="*/ 52 w 58"/>
                <a:gd name="T5" fmla="*/ 36 h 80"/>
                <a:gd name="T6" fmla="*/ 58 w 58"/>
                <a:gd name="T7" fmla="*/ 41 h 80"/>
                <a:gd name="T8" fmla="*/ 58 w 58"/>
                <a:gd name="T9" fmla="*/ 80 h 80"/>
                <a:gd name="T10" fmla="*/ 28 w 58"/>
                <a:gd name="T11" fmla="*/ 80 h 80"/>
                <a:gd name="T12" fmla="*/ 28 w 58"/>
                <a:gd name="T13" fmla="*/ 60 h 80"/>
                <a:gd name="T14" fmla="*/ 33 w 58"/>
                <a:gd name="T15" fmla="*/ 56 h 80"/>
                <a:gd name="T16" fmla="*/ 33 w 58"/>
                <a:gd name="T17" fmla="*/ 15 h 80"/>
                <a:gd name="T18" fmla="*/ 0 w 58"/>
                <a:gd name="T19" fmla="*/ 15 h 80"/>
                <a:gd name="T20" fmla="*/ 0 w 58"/>
                <a:gd name="T2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80">
                  <a:moveTo>
                    <a:pt x="0" y="0"/>
                  </a:moveTo>
                  <a:lnTo>
                    <a:pt x="52" y="0"/>
                  </a:lnTo>
                  <a:lnTo>
                    <a:pt x="52" y="36"/>
                  </a:lnTo>
                  <a:lnTo>
                    <a:pt x="58" y="41"/>
                  </a:lnTo>
                  <a:lnTo>
                    <a:pt x="58" y="80"/>
                  </a:lnTo>
                  <a:lnTo>
                    <a:pt x="28" y="80"/>
                  </a:lnTo>
                  <a:lnTo>
                    <a:pt x="28" y="60"/>
                  </a:lnTo>
                  <a:lnTo>
                    <a:pt x="33" y="56"/>
                  </a:lnTo>
                  <a:lnTo>
                    <a:pt x="33" y="15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97" name="Freeform 25">
              <a:extLst>
                <a:ext uri="{FF2B5EF4-FFF2-40B4-BE49-F238E27FC236}">
                  <a16:creationId xmlns:a16="http://schemas.microsoft.com/office/drawing/2014/main" id="{344CE147-387D-4852-9C1D-36FBF751D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2348" y="3953117"/>
              <a:ext cx="7938" cy="57150"/>
            </a:xfrm>
            <a:custGeom>
              <a:avLst/>
              <a:gdLst>
                <a:gd name="T0" fmla="*/ 0 w 5"/>
                <a:gd name="T1" fmla="*/ 33 h 36"/>
                <a:gd name="T2" fmla="*/ 0 w 5"/>
                <a:gd name="T3" fmla="*/ 0 h 36"/>
                <a:gd name="T4" fmla="*/ 5 w 5"/>
                <a:gd name="T5" fmla="*/ 0 h 36"/>
                <a:gd name="T6" fmla="*/ 5 w 5"/>
                <a:gd name="T7" fmla="*/ 33 h 36"/>
                <a:gd name="T8" fmla="*/ 3 w 5"/>
                <a:gd name="T9" fmla="*/ 36 h 36"/>
                <a:gd name="T10" fmla="*/ 0 w 5"/>
                <a:gd name="T11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6">
                  <a:moveTo>
                    <a:pt x="0" y="33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33"/>
                  </a:lnTo>
                  <a:lnTo>
                    <a:pt x="3" y="36"/>
                  </a:ln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98" name="Freeform 26">
              <a:extLst>
                <a:ext uri="{FF2B5EF4-FFF2-40B4-BE49-F238E27FC236}">
                  <a16:creationId xmlns:a16="http://schemas.microsoft.com/office/drawing/2014/main" id="{128F4206-A086-4385-AE05-810E2FAC5C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4711" y="3984867"/>
              <a:ext cx="92075" cy="125413"/>
            </a:xfrm>
            <a:custGeom>
              <a:avLst/>
              <a:gdLst>
                <a:gd name="T0" fmla="*/ 0 w 58"/>
                <a:gd name="T1" fmla="*/ 0 h 79"/>
                <a:gd name="T2" fmla="*/ 53 w 58"/>
                <a:gd name="T3" fmla="*/ 0 h 79"/>
                <a:gd name="T4" fmla="*/ 53 w 58"/>
                <a:gd name="T5" fmla="*/ 35 h 79"/>
                <a:gd name="T6" fmla="*/ 58 w 58"/>
                <a:gd name="T7" fmla="*/ 40 h 79"/>
                <a:gd name="T8" fmla="*/ 58 w 58"/>
                <a:gd name="T9" fmla="*/ 79 h 79"/>
                <a:gd name="T10" fmla="*/ 0 w 58"/>
                <a:gd name="T11" fmla="*/ 79 h 79"/>
                <a:gd name="T12" fmla="*/ 0 w 58"/>
                <a:gd name="T1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79">
                  <a:moveTo>
                    <a:pt x="0" y="0"/>
                  </a:moveTo>
                  <a:lnTo>
                    <a:pt x="53" y="0"/>
                  </a:lnTo>
                  <a:lnTo>
                    <a:pt x="53" y="35"/>
                  </a:lnTo>
                  <a:lnTo>
                    <a:pt x="58" y="40"/>
                  </a:lnTo>
                  <a:lnTo>
                    <a:pt x="58" y="79"/>
                  </a:lnTo>
                  <a:lnTo>
                    <a:pt x="0" y="7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99" name="Freeform 27">
              <a:extLst>
                <a:ext uri="{FF2B5EF4-FFF2-40B4-BE49-F238E27FC236}">
                  <a16:creationId xmlns:a16="http://schemas.microsoft.com/office/drawing/2014/main" id="{C00DF7C1-79CB-4C35-92C4-65BB87835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786" y="3984867"/>
              <a:ext cx="9525" cy="57150"/>
            </a:xfrm>
            <a:custGeom>
              <a:avLst/>
              <a:gdLst>
                <a:gd name="T0" fmla="*/ 0 w 6"/>
                <a:gd name="T1" fmla="*/ 33 h 36"/>
                <a:gd name="T2" fmla="*/ 0 w 6"/>
                <a:gd name="T3" fmla="*/ 0 h 36"/>
                <a:gd name="T4" fmla="*/ 6 w 6"/>
                <a:gd name="T5" fmla="*/ 0 h 36"/>
                <a:gd name="T6" fmla="*/ 6 w 6"/>
                <a:gd name="T7" fmla="*/ 33 h 36"/>
                <a:gd name="T8" fmla="*/ 3 w 6"/>
                <a:gd name="T9" fmla="*/ 36 h 36"/>
                <a:gd name="T10" fmla="*/ 0 w 6"/>
                <a:gd name="T11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36">
                  <a:moveTo>
                    <a:pt x="0" y="33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6" y="33"/>
                  </a:lnTo>
                  <a:lnTo>
                    <a:pt x="3" y="36"/>
                  </a:ln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769D5152-0922-4D20-B9D1-F2CF7734B1E1}"/>
              </a:ext>
            </a:extLst>
          </p:cNvPr>
          <p:cNvSpPr txBox="1"/>
          <p:nvPr/>
        </p:nvSpPr>
        <p:spPr>
          <a:xfrm>
            <a:off x="5330899" y="1514152"/>
            <a:ext cx="17059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2X </a:t>
            </a:r>
            <a:r>
              <a:rPr lang="en-US" sz="10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SharePoint site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60ADF9D-9B4A-4FEE-AAB0-BB796DEC8492}"/>
              </a:ext>
            </a:extLst>
          </p:cNvPr>
          <p:cNvSpPr txBox="1"/>
          <p:nvPr/>
        </p:nvSpPr>
        <p:spPr>
          <a:xfrm>
            <a:off x="4423550" y="2840280"/>
            <a:ext cx="1654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Site permissions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3B256CF-BF78-44D1-921F-5684C18E1186}"/>
              </a:ext>
            </a:extLst>
          </p:cNvPr>
          <p:cNvCxnSpPr>
            <a:cxnSpLocks/>
          </p:cNvCxnSpPr>
          <p:nvPr/>
        </p:nvCxnSpPr>
        <p:spPr>
          <a:xfrm>
            <a:off x="5255229" y="1540007"/>
            <a:ext cx="0" cy="12873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4F7B013E-FAAF-4677-831B-44E9A12AE936}"/>
              </a:ext>
            </a:extLst>
          </p:cNvPr>
          <p:cNvSpPr txBox="1"/>
          <p:nvPr/>
        </p:nvSpPr>
        <p:spPr>
          <a:xfrm>
            <a:off x="4627615" y="847388"/>
            <a:ext cx="1770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Segoe UI" panose="020B0502040204020203" pitchFamily="34" charset="0"/>
                <a:cs typeface="Segoe UI" panose="020B0502040204020203" pitchFamily="34" charset="0"/>
              </a:rPr>
              <a:t>Project 2X team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30AF0B0-5C46-4171-A0E9-253444ADFE91}"/>
              </a:ext>
            </a:extLst>
          </p:cNvPr>
          <p:cNvGrpSpPr/>
          <p:nvPr/>
        </p:nvGrpSpPr>
        <p:grpSpPr>
          <a:xfrm>
            <a:off x="6001745" y="4994869"/>
            <a:ext cx="281811" cy="286049"/>
            <a:chOff x="1879172" y="2001419"/>
            <a:chExt cx="211138" cy="214313"/>
          </a:xfrm>
          <a:solidFill>
            <a:schemeClr val="tx1"/>
          </a:solidFill>
        </p:grpSpPr>
        <p:sp>
          <p:nvSpPr>
            <p:cNvPr id="105" name="Freeform 71">
              <a:extLst>
                <a:ext uri="{FF2B5EF4-FFF2-40B4-BE49-F238E27FC236}">
                  <a16:creationId xmlns:a16="http://schemas.microsoft.com/office/drawing/2014/main" id="{93ACC69C-FD6A-4FCB-9A82-84EEFEB5A9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9172" y="2001419"/>
              <a:ext cx="211138" cy="214313"/>
            </a:xfrm>
            <a:custGeom>
              <a:avLst/>
              <a:gdLst>
                <a:gd name="T0" fmla="*/ 0 w 133"/>
                <a:gd name="T1" fmla="*/ 0 h 135"/>
                <a:gd name="T2" fmla="*/ 0 w 133"/>
                <a:gd name="T3" fmla="*/ 135 h 135"/>
                <a:gd name="T4" fmla="*/ 133 w 133"/>
                <a:gd name="T5" fmla="*/ 135 h 135"/>
                <a:gd name="T6" fmla="*/ 133 w 133"/>
                <a:gd name="T7" fmla="*/ 0 h 135"/>
                <a:gd name="T8" fmla="*/ 0 w 133"/>
                <a:gd name="T9" fmla="*/ 0 h 135"/>
                <a:gd name="T10" fmla="*/ 125 w 133"/>
                <a:gd name="T11" fmla="*/ 127 h 135"/>
                <a:gd name="T12" fmla="*/ 8 w 133"/>
                <a:gd name="T13" fmla="*/ 127 h 135"/>
                <a:gd name="T14" fmla="*/ 8 w 133"/>
                <a:gd name="T15" fmla="*/ 8 h 135"/>
                <a:gd name="T16" fmla="*/ 125 w 133"/>
                <a:gd name="T17" fmla="*/ 8 h 135"/>
                <a:gd name="T18" fmla="*/ 125 w 133"/>
                <a:gd name="T19" fmla="*/ 1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35">
                  <a:moveTo>
                    <a:pt x="0" y="0"/>
                  </a:moveTo>
                  <a:lnTo>
                    <a:pt x="0" y="135"/>
                  </a:lnTo>
                  <a:lnTo>
                    <a:pt x="133" y="135"/>
                  </a:lnTo>
                  <a:lnTo>
                    <a:pt x="133" y="0"/>
                  </a:lnTo>
                  <a:lnTo>
                    <a:pt x="0" y="0"/>
                  </a:lnTo>
                  <a:close/>
                  <a:moveTo>
                    <a:pt x="125" y="127"/>
                  </a:moveTo>
                  <a:lnTo>
                    <a:pt x="8" y="127"/>
                  </a:lnTo>
                  <a:lnTo>
                    <a:pt x="8" y="8"/>
                  </a:lnTo>
                  <a:lnTo>
                    <a:pt x="125" y="8"/>
                  </a:lnTo>
                  <a:lnTo>
                    <a:pt x="125" y="1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06" name="Freeform 72">
              <a:extLst>
                <a:ext uri="{FF2B5EF4-FFF2-40B4-BE49-F238E27FC236}">
                  <a16:creationId xmlns:a16="http://schemas.microsoft.com/office/drawing/2014/main" id="{E9FEF8EC-9A9C-4925-A290-930EDF876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9022" y="2037932"/>
              <a:ext cx="69850" cy="71438"/>
            </a:xfrm>
            <a:custGeom>
              <a:avLst/>
              <a:gdLst>
                <a:gd name="T0" fmla="*/ 2 w 42"/>
                <a:gd name="T1" fmla="*/ 29 h 42"/>
                <a:gd name="T2" fmla="*/ 0 w 42"/>
                <a:gd name="T3" fmla="*/ 21 h 42"/>
                <a:gd name="T4" fmla="*/ 2 w 42"/>
                <a:gd name="T5" fmla="*/ 13 h 42"/>
                <a:gd name="T6" fmla="*/ 7 w 42"/>
                <a:gd name="T7" fmla="*/ 6 h 42"/>
                <a:gd name="T8" fmla="*/ 13 w 42"/>
                <a:gd name="T9" fmla="*/ 1 h 42"/>
                <a:gd name="T10" fmla="*/ 21 w 42"/>
                <a:gd name="T11" fmla="*/ 0 h 42"/>
                <a:gd name="T12" fmla="*/ 30 w 42"/>
                <a:gd name="T13" fmla="*/ 1 h 42"/>
                <a:gd name="T14" fmla="*/ 36 w 42"/>
                <a:gd name="T15" fmla="*/ 6 h 42"/>
                <a:gd name="T16" fmla="*/ 41 w 42"/>
                <a:gd name="T17" fmla="*/ 13 h 42"/>
                <a:gd name="T18" fmla="*/ 42 w 42"/>
                <a:gd name="T19" fmla="*/ 21 h 42"/>
                <a:gd name="T20" fmla="*/ 41 w 42"/>
                <a:gd name="T21" fmla="*/ 29 h 42"/>
                <a:gd name="T22" fmla="*/ 36 w 42"/>
                <a:gd name="T23" fmla="*/ 36 h 42"/>
                <a:gd name="T24" fmla="*/ 30 w 42"/>
                <a:gd name="T25" fmla="*/ 40 h 42"/>
                <a:gd name="T26" fmla="*/ 21 w 42"/>
                <a:gd name="T27" fmla="*/ 42 h 42"/>
                <a:gd name="T28" fmla="*/ 13 w 42"/>
                <a:gd name="T29" fmla="*/ 40 h 42"/>
                <a:gd name="T30" fmla="*/ 7 w 42"/>
                <a:gd name="T31" fmla="*/ 36 h 42"/>
                <a:gd name="T32" fmla="*/ 2 w 42"/>
                <a:gd name="T33" fmla="*/ 29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" h="42">
                  <a:moveTo>
                    <a:pt x="2" y="29"/>
                  </a:moveTo>
                  <a:cubicBezTo>
                    <a:pt x="1" y="26"/>
                    <a:pt x="0" y="24"/>
                    <a:pt x="0" y="21"/>
                  </a:cubicBezTo>
                  <a:cubicBezTo>
                    <a:pt x="0" y="18"/>
                    <a:pt x="1" y="15"/>
                    <a:pt x="2" y="13"/>
                  </a:cubicBezTo>
                  <a:cubicBezTo>
                    <a:pt x="3" y="10"/>
                    <a:pt x="5" y="8"/>
                    <a:pt x="7" y="6"/>
                  </a:cubicBezTo>
                  <a:cubicBezTo>
                    <a:pt x="8" y="4"/>
                    <a:pt x="11" y="3"/>
                    <a:pt x="13" y="1"/>
                  </a:cubicBezTo>
                  <a:cubicBezTo>
                    <a:pt x="16" y="0"/>
                    <a:pt x="19" y="0"/>
                    <a:pt x="21" y="0"/>
                  </a:cubicBezTo>
                  <a:cubicBezTo>
                    <a:pt x="24" y="0"/>
                    <a:pt x="27" y="0"/>
                    <a:pt x="30" y="1"/>
                  </a:cubicBezTo>
                  <a:cubicBezTo>
                    <a:pt x="32" y="3"/>
                    <a:pt x="34" y="4"/>
                    <a:pt x="36" y="6"/>
                  </a:cubicBezTo>
                  <a:cubicBezTo>
                    <a:pt x="38" y="8"/>
                    <a:pt x="40" y="10"/>
                    <a:pt x="41" y="13"/>
                  </a:cubicBezTo>
                  <a:cubicBezTo>
                    <a:pt x="42" y="15"/>
                    <a:pt x="42" y="18"/>
                    <a:pt x="42" y="21"/>
                  </a:cubicBezTo>
                  <a:cubicBezTo>
                    <a:pt x="42" y="24"/>
                    <a:pt x="42" y="26"/>
                    <a:pt x="41" y="29"/>
                  </a:cubicBezTo>
                  <a:cubicBezTo>
                    <a:pt x="40" y="32"/>
                    <a:pt x="38" y="34"/>
                    <a:pt x="36" y="36"/>
                  </a:cubicBezTo>
                  <a:cubicBezTo>
                    <a:pt x="34" y="38"/>
                    <a:pt x="32" y="39"/>
                    <a:pt x="30" y="40"/>
                  </a:cubicBezTo>
                  <a:cubicBezTo>
                    <a:pt x="27" y="41"/>
                    <a:pt x="24" y="42"/>
                    <a:pt x="21" y="42"/>
                  </a:cubicBezTo>
                  <a:cubicBezTo>
                    <a:pt x="19" y="42"/>
                    <a:pt x="16" y="41"/>
                    <a:pt x="13" y="40"/>
                  </a:cubicBezTo>
                  <a:cubicBezTo>
                    <a:pt x="11" y="39"/>
                    <a:pt x="8" y="38"/>
                    <a:pt x="7" y="36"/>
                  </a:cubicBezTo>
                  <a:cubicBezTo>
                    <a:pt x="5" y="34"/>
                    <a:pt x="3" y="32"/>
                    <a:pt x="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  <p:sp>
          <p:nvSpPr>
            <p:cNvPr id="107" name="Freeform 73">
              <a:extLst>
                <a:ext uri="{FF2B5EF4-FFF2-40B4-BE49-F238E27FC236}">
                  <a16:creationId xmlns:a16="http://schemas.microsoft.com/office/drawing/2014/main" id="{7614FD5B-E032-4731-A3DD-4DFF46596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3147" y="2125244"/>
              <a:ext cx="104775" cy="50800"/>
            </a:xfrm>
            <a:custGeom>
              <a:avLst/>
              <a:gdLst>
                <a:gd name="T0" fmla="*/ 0 w 63"/>
                <a:gd name="T1" fmla="*/ 30 h 30"/>
                <a:gd name="T2" fmla="*/ 2 w 63"/>
                <a:gd name="T3" fmla="*/ 20 h 30"/>
                <a:gd name="T4" fmla="*/ 9 w 63"/>
                <a:gd name="T5" fmla="*/ 10 h 30"/>
                <a:gd name="T6" fmla="*/ 19 w 63"/>
                <a:gd name="T7" fmla="*/ 3 h 30"/>
                <a:gd name="T8" fmla="*/ 31 w 63"/>
                <a:gd name="T9" fmla="*/ 0 h 30"/>
                <a:gd name="T10" fmla="*/ 44 w 63"/>
                <a:gd name="T11" fmla="*/ 3 h 30"/>
                <a:gd name="T12" fmla="*/ 54 w 63"/>
                <a:gd name="T13" fmla="*/ 10 h 30"/>
                <a:gd name="T14" fmla="*/ 61 w 63"/>
                <a:gd name="T15" fmla="*/ 20 h 30"/>
                <a:gd name="T16" fmla="*/ 63 w 63"/>
                <a:gd name="T17" fmla="*/ 30 h 30"/>
                <a:gd name="T18" fmla="*/ 0 w 63"/>
                <a:gd name="T1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30">
                  <a:moveTo>
                    <a:pt x="0" y="30"/>
                  </a:moveTo>
                  <a:cubicBezTo>
                    <a:pt x="0" y="27"/>
                    <a:pt x="1" y="23"/>
                    <a:pt x="2" y="20"/>
                  </a:cubicBezTo>
                  <a:cubicBezTo>
                    <a:pt x="4" y="16"/>
                    <a:pt x="6" y="12"/>
                    <a:pt x="9" y="10"/>
                  </a:cubicBezTo>
                  <a:cubicBezTo>
                    <a:pt x="12" y="7"/>
                    <a:pt x="15" y="5"/>
                    <a:pt x="19" y="3"/>
                  </a:cubicBezTo>
                  <a:cubicBezTo>
                    <a:pt x="23" y="1"/>
                    <a:pt x="27" y="0"/>
                    <a:pt x="31" y="0"/>
                  </a:cubicBezTo>
                  <a:cubicBezTo>
                    <a:pt x="36" y="0"/>
                    <a:pt x="40" y="1"/>
                    <a:pt x="44" y="3"/>
                  </a:cubicBezTo>
                  <a:cubicBezTo>
                    <a:pt x="48" y="4"/>
                    <a:pt x="51" y="7"/>
                    <a:pt x="54" y="10"/>
                  </a:cubicBezTo>
                  <a:cubicBezTo>
                    <a:pt x="57" y="12"/>
                    <a:pt x="59" y="16"/>
                    <a:pt x="61" y="20"/>
                  </a:cubicBezTo>
                  <a:cubicBezTo>
                    <a:pt x="62" y="23"/>
                    <a:pt x="63" y="26"/>
                    <a:pt x="63" y="30"/>
                  </a:cubicBez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2047" tIns="61024" rIns="122047" bIns="61024" numCol="1" anchor="t" anchorCtr="0" compatLnSpc="1">
              <a:prstTxWarp prst="textNoShape">
                <a:avLst/>
              </a:prstTxWarp>
            </a:bodyPr>
            <a:lstStyle/>
            <a:p>
              <a:endParaRPr lang="en-US" sz="3206" dirty="0"/>
            </a:p>
          </p:txBody>
        </p:sp>
      </p:grpSp>
      <p:pic>
        <p:nvPicPr>
          <p:cNvPr id="108" name="Graphic 107">
            <a:extLst>
              <a:ext uri="{FF2B5EF4-FFF2-40B4-BE49-F238E27FC236}">
                <a16:creationId xmlns:a16="http://schemas.microsoft.com/office/drawing/2014/main" id="{EBE86B02-ABA8-4516-8583-6D69DF8ADE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96508" y="5004562"/>
            <a:ext cx="483130" cy="286300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C7342EE5-F79C-43A7-89F5-1A67B94D2694}"/>
              </a:ext>
            </a:extLst>
          </p:cNvPr>
          <p:cNvSpPr txBox="1"/>
          <p:nvPr/>
        </p:nvSpPr>
        <p:spPr>
          <a:xfrm>
            <a:off x="5772790" y="5261354"/>
            <a:ext cx="7797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User accounts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72401C8F-F46C-4114-8136-28CDB0FB6B37}"/>
              </a:ext>
            </a:extLst>
          </p:cNvPr>
          <p:cNvSpPr/>
          <p:nvPr/>
        </p:nvSpPr>
        <p:spPr>
          <a:xfrm>
            <a:off x="5406859" y="4851504"/>
            <a:ext cx="2891244" cy="840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B0640D60-9BFB-4DFF-B001-4820ED240D41}"/>
              </a:ext>
            </a:extLst>
          </p:cNvPr>
          <p:cNvGrpSpPr/>
          <p:nvPr/>
        </p:nvGrpSpPr>
        <p:grpSpPr>
          <a:xfrm>
            <a:off x="5156410" y="5009254"/>
            <a:ext cx="525233" cy="525233"/>
            <a:chOff x="8386644" y="4207601"/>
            <a:chExt cx="525233" cy="525233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8E3F4184-1F34-4661-9480-9C48FE446CC8}"/>
                </a:ext>
              </a:extLst>
            </p:cNvPr>
            <p:cNvSpPr/>
            <p:nvPr/>
          </p:nvSpPr>
          <p:spPr>
            <a:xfrm rot="18874115">
              <a:off x="8489992" y="4339347"/>
              <a:ext cx="317341" cy="317341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54A51B85-A776-4AC9-B983-41F23FD35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6644" y="4207601"/>
              <a:ext cx="525233" cy="525233"/>
            </a:xfrm>
            <a:prstGeom prst="rect">
              <a:avLst/>
            </a:prstGeom>
          </p:spPr>
        </p:pic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32F95A5D-B464-45AA-A7E0-CDFB4ABA6C8B}"/>
              </a:ext>
            </a:extLst>
          </p:cNvPr>
          <p:cNvSpPr txBox="1"/>
          <p:nvPr/>
        </p:nvSpPr>
        <p:spPr>
          <a:xfrm>
            <a:off x="4474907" y="4971788"/>
            <a:ext cx="79734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Azure Active Directory</a:t>
            </a:r>
          </a:p>
        </p:txBody>
      </p:sp>
      <p:sp>
        <p:nvSpPr>
          <p:cNvPr id="115" name="TextBox 14">
            <a:extLst>
              <a:ext uri="{FF2B5EF4-FFF2-40B4-BE49-F238E27FC236}">
                <a16:creationId xmlns:a16="http://schemas.microsoft.com/office/drawing/2014/main" id="{F4BC6845-281D-4C36-9985-7BF986B273CB}"/>
              </a:ext>
            </a:extLst>
          </p:cNvPr>
          <p:cNvSpPr txBox="1"/>
          <p:nvPr/>
        </p:nvSpPr>
        <p:spPr>
          <a:xfrm>
            <a:off x="10189268" y="4409986"/>
            <a:ext cx="655629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67"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1200" dirty="0">
                <a:latin typeface="Segoe UI Light" pitchFamily="34" charset="0"/>
              </a:rPr>
              <a:t>Office 365</a:t>
            </a:r>
          </a:p>
        </p:txBody>
      </p:sp>
      <p:sp>
        <p:nvSpPr>
          <p:cNvPr id="116" name="Freeform 44">
            <a:extLst>
              <a:ext uri="{FF2B5EF4-FFF2-40B4-BE49-F238E27FC236}">
                <a16:creationId xmlns:a16="http://schemas.microsoft.com/office/drawing/2014/main" id="{CD5948A6-4D0D-4645-B201-4B6079D239C6}"/>
              </a:ext>
            </a:extLst>
          </p:cNvPr>
          <p:cNvSpPr>
            <a:spLocks/>
          </p:cNvSpPr>
          <p:nvPr/>
        </p:nvSpPr>
        <p:spPr bwMode="auto">
          <a:xfrm>
            <a:off x="10375589" y="4056069"/>
            <a:ext cx="282987" cy="340586"/>
          </a:xfrm>
          <a:custGeom>
            <a:avLst/>
            <a:gdLst>
              <a:gd name="T0" fmla="*/ 113 w 113"/>
              <a:gd name="T1" fmla="*/ 125 h 136"/>
              <a:gd name="T2" fmla="*/ 113 w 113"/>
              <a:gd name="T3" fmla="*/ 10 h 136"/>
              <a:gd name="T4" fmla="*/ 73 w 113"/>
              <a:gd name="T5" fmla="*/ 0 h 136"/>
              <a:gd name="T6" fmla="*/ 0 w 113"/>
              <a:gd name="T7" fmla="*/ 26 h 136"/>
              <a:gd name="T8" fmla="*/ 0 w 113"/>
              <a:gd name="T9" fmla="*/ 26 h 136"/>
              <a:gd name="T10" fmla="*/ 0 w 113"/>
              <a:gd name="T11" fmla="*/ 109 h 136"/>
              <a:gd name="T12" fmla="*/ 25 w 113"/>
              <a:gd name="T13" fmla="*/ 99 h 136"/>
              <a:gd name="T14" fmla="*/ 25 w 113"/>
              <a:gd name="T15" fmla="*/ 32 h 136"/>
              <a:gd name="T16" fmla="*/ 75 w 113"/>
              <a:gd name="T17" fmla="*/ 20 h 136"/>
              <a:gd name="T18" fmla="*/ 75 w 113"/>
              <a:gd name="T19" fmla="*/ 120 h 136"/>
              <a:gd name="T20" fmla="*/ 0 w 113"/>
              <a:gd name="T21" fmla="*/ 109 h 136"/>
              <a:gd name="T22" fmla="*/ 73 w 113"/>
              <a:gd name="T23" fmla="*/ 136 h 136"/>
              <a:gd name="T24" fmla="*/ 113 w 113"/>
              <a:gd name="T25" fmla="*/ 125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3" h="136">
                <a:moveTo>
                  <a:pt x="113" y="125"/>
                </a:moveTo>
                <a:lnTo>
                  <a:pt x="113" y="10"/>
                </a:lnTo>
                <a:lnTo>
                  <a:pt x="73" y="0"/>
                </a:lnTo>
                <a:lnTo>
                  <a:pt x="0" y="26"/>
                </a:lnTo>
                <a:lnTo>
                  <a:pt x="0" y="26"/>
                </a:lnTo>
                <a:lnTo>
                  <a:pt x="0" y="109"/>
                </a:lnTo>
                <a:lnTo>
                  <a:pt x="25" y="99"/>
                </a:lnTo>
                <a:lnTo>
                  <a:pt x="25" y="32"/>
                </a:lnTo>
                <a:lnTo>
                  <a:pt x="75" y="20"/>
                </a:lnTo>
                <a:lnTo>
                  <a:pt x="75" y="120"/>
                </a:lnTo>
                <a:lnTo>
                  <a:pt x="0" y="109"/>
                </a:lnTo>
                <a:lnTo>
                  <a:pt x="73" y="136"/>
                </a:lnTo>
                <a:lnTo>
                  <a:pt x="113" y="125"/>
                </a:lnTo>
                <a:close/>
              </a:path>
            </a:pathLst>
          </a:custGeom>
          <a:solidFill>
            <a:srgbClr val="DA40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6" dirty="0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0DA9FB58-BA5B-4B23-B7A1-FA0F4A321F45}"/>
              </a:ext>
            </a:extLst>
          </p:cNvPr>
          <p:cNvCxnSpPr>
            <a:cxnSpLocks/>
          </p:cNvCxnSpPr>
          <p:nvPr/>
        </p:nvCxnSpPr>
        <p:spPr>
          <a:xfrm>
            <a:off x="4120052" y="4710500"/>
            <a:ext cx="678300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C1BB7812-6409-4059-AD85-E64B964838B8}"/>
              </a:ext>
            </a:extLst>
          </p:cNvPr>
          <p:cNvSpPr txBox="1"/>
          <p:nvPr/>
        </p:nvSpPr>
        <p:spPr>
          <a:xfrm>
            <a:off x="5850106" y="2513098"/>
            <a:ext cx="1121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Documents</a:t>
            </a:r>
          </a:p>
        </p:txBody>
      </p:sp>
      <p:sp>
        <p:nvSpPr>
          <p:cNvPr id="119" name="Freeform 90">
            <a:extLst>
              <a:ext uri="{FF2B5EF4-FFF2-40B4-BE49-F238E27FC236}">
                <a16:creationId xmlns:a16="http://schemas.microsoft.com/office/drawing/2014/main" id="{9A18D04C-7456-4137-A53F-9B97FD13BB41}"/>
              </a:ext>
            </a:extLst>
          </p:cNvPr>
          <p:cNvSpPr>
            <a:spLocks noEditPoints="1"/>
          </p:cNvSpPr>
          <p:nvPr/>
        </p:nvSpPr>
        <p:spPr bwMode="auto">
          <a:xfrm>
            <a:off x="5049944" y="3147682"/>
            <a:ext cx="410571" cy="414716"/>
          </a:xfrm>
          <a:custGeom>
            <a:avLst/>
            <a:gdLst>
              <a:gd name="T0" fmla="*/ 111 w 127"/>
              <a:gd name="T1" fmla="*/ 65 h 127"/>
              <a:gd name="T2" fmla="*/ 111 w 127"/>
              <a:gd name="T3" fmla="*/ 64 h 127"/>
              <a:gd name="T4" fmla="*/ 111 w 127"/>
              <a:gd name="T5" fmla="*/ 62 h 127"/>
              <a:gd name="T6" fmla="*/ 111 w 127"/>
              <a:gd name="T7" fmla="*/ 61 h 127"/>
              <a:gd name="T8" fmla="*/ 127 w 127"/>
              <a:gd name="T9" fmla="*/ 51 h 127"/>
              <a:gd name="T10" fmla="*/ 117 w 127"/>
              <a:gd name="T11" fmla="*/ 27 h 127"/>
              <a:gd name="T12" fmla="*/ 99 w 127"/>
              <a:gd name="T13" fmla="*/ 31 h 127"/>
              <a:gd name="T14" fmla="*/ 96 w 127"/>
              <a:gd name="T15" fmla="*/ 28 h 127"/>
              <a:gd name="T16" fmla="*/ 100 w 127"/>
              <a:gd name="T17" fmla="*/ 10 h 127"/>
              <a:gd name="T18" fmla="*/ 76 w 127"/>
              <a:gd name="T19" fmla="*/ 0 h 127"/>
              <a:gd name="T20" fmla="*/ 66 w 127"/>
              <a:gd name="T21" fmla="*/ 16 h 127"/>
              <a:gd name="T22" fmla="*/ 65 w 127"/>
              <a:gd name="T23" fmla="*/ 16 h 127"/>
              <a:gd name="T24" fmla="*/ 64 w 127"/>
              <a:gd name="T25" fmla="*/ 16 h 127"/>
              <a:gd name="T26" fmla="*/ 62 w 127"/>
              <a:gd name="T27" fmla="*/ 16 h 127"/>
              <a:gd name="T28" fmla="*/ 61 w 127"/>
              <a:gd name="T29" fmla="*/ 16 h 127"/>
              <a:gd name="T30" fmla="*/ 51 w 127"/>
              <a:gd name="T31" fmla="*/ 0 h 127"/>
              <a:gd name="T32" fmla="*/ 27 w 127"/>
              <a:gd name="T33" fmla="*/ 10 h 127"/>
              <a:gd name="T34" fmla="*/ 31 w 127"/>
              <a:gd name="T35" fmla="*/ 28 h 127"/>
              <a:gd name="T36" fmla="*/ 28 w 127"/>
              <a:gd name="T37" fmla="*/ 31 h 127"/>
              <a:gd name="T38" fmla="*/ 10 w 127"/>
              <a:gd name="T39" fmla="*/ 27 h 127"/>
              <a:gd name="T40" fmla="*/ 0 w 127"/>
              <a:gd name="T41" fmla="*/ 51 h 127"/>
              <a:gd name="T42" fmla="*/ 16 w 127"/>
              <a:gd name="T43" fmla="*/ 61 h 127"/>
              <a:gd name="T44" fmla="*/ 16 w 127"/>
              <a:gd name="T45" fmla="*/ 62 h 127"/>
              <a:gd name="T46" fmla="*/ 16 w 127"/>
              <a:gd name="T47" fmla="*/ 64 h 127"/>
              <a:gd name="T48" fmla="*/ 16 w 127"/>
              <a:gd name="T49" fmla="*/ 65 h 127"/>
              <a:gd name="T50" fmla="*/ 16 w 127"/>
              <a:gd name="T51" fmla="*/ 66 h 127"/>
              <a:gd name="T52" fmla="*/ 0 w 127"/>
              <a:gd name="T53" fmla="*/ 76 h 127"/>
              <a:gd name="T54" fmla="*/ 10 w 127"/>
              <a:gd name="T55" fmla="*/ 100 h 127"/>
              <a:gd name="T56" fmla="*/ 28 w 127"/>
              <a:gd name="T57" fmla="*/ 96 h 127"/>
              <a:gd name="T58" fmla="*/ 31 w 127"/>
              <a:gd name="T59" fmla="*/ 99 h 127"/>
              <a:gd name="T60" fmla="*/ 27 w 127"/>
              <a:gd name="T61" fmla="*/ 118 h 127"/>
              <a:gd name="T62" fmla="*/ 51 w 127"/>
              <a:gd name="T63" fmla="*/ 127 h 127"/>
              <a:gd name="T64" fmla="*/ 61 w 127"/>
              <a:gd name="T65" fmla="*/ 111 h 127"/>
              <a:gd name="T66" fmla="*/ 62 w 127"/>
              <a:gd name="T67" fmla="*/ 111 h 127"/>
              <a:gd name="T68" fmla="*/ 64 w 127"/>
              <a:gd name="T69" fmla="*/ 111 h 127"/>
              <a:gd name="T70" fmla="*/ 65 w 127"/>
              <a:gd name="T71" fmla="*/ 111 h 127"/>
              <a:gd name="T72" fmla="*/ 66 w 127"/>
              <a:gd name="T73" fmla="*/ 111 h 127"/>
              <a:gd name="T74" fmla="*/ 76 w 127"/>
              <a:gd name="T75" fmla="*/ 127 h 127"/>
              <a:gd name="T76" fmla="*/ 100 w 127"/>
              <a:gd name="T77" fmla="*/ 118 h 127"/>
              <a:gd name="T78" fmla="*/ 96 w 127"/>
              <a:gd name="T79" fmla="*/ 99 h 127"/>
              <a:gd name="T80" fmla="*/ 99 w 127"/>
              <a:gd name="T81" fmla="*/ 96 h 127"/>
              <a:gd name="T82" fmla="*/ 117 w 127"/>
              <a:gd name="T83" fmla="*/ 100 h 127"/>
              <a:gd name="T84" fmla="*/ 127 w 127"/>
              <a:gd name="T85" fmla="*/ 76 h 127"/>
              <a:gd name="T86" fmla="*/ 111 w 127"/>
              <a:gd name="T87" fmla="*/ 66 h 127"/>
              <a:gd name="T88" fmla="*/ 111 w 127"/>
              <a:gd name="T89" fmla="*/ 65 h 127"/>
              <a:gd name="T90" fmla="*/ 85 w 127"/>
              <a:gd name="T91" fmla="*/ 73 h 127"/>
              <a:gd name="T92" fmla="*/ 80 w 127"/>
              <a:gd name="T93" fmla="*/ 80 h 127"/>
              <a:gd name="T94" fmla="*/ 73 w 127"/>
              <a:gd name="T95" fmla="*/ 85 h 127"/>
              <a:gd name="T96" fmla="*/ 64 w 127"/>
              <a:gd name="T97" fmla="*/ 87 h 127"/>
              <a:gd name="T98" fmla="*/ 54 w 127"/>
              <a:gd name="T99" fmla="*/ 85 h 127"/>
              <a:gd name="T100" fmla="*/ 47 w 127"/>
              <a:gd name="T101" fmla="*/ 80 h 127"/>
              <a:gd name="T102" fmla="*/ 42 w 127"/>
              <a:gd name="T103" fmla="*/ 73 h 127"/>
              <a:gd name="T104" fmla="*/ 40 w 127"/>
              <a:gd name="T105" fmla="*/ 64 h 127"/>
              <a:gd name="T106" fmla="*/ 42 w 127"/>
              <a:gd name="T107" fmla="*/ 54 h 127"/>
              <a:gd name="T108" fmla="*/ 47 w 127"/>
              <a:gd name="T109" fmla="*/ 47 h 127"/>
              <a:gd name="T110" fmla="*/ 54 w 127"/>
              <a:gd name="T111" fmla="*/ 42 h 127"/>
              <a:gd name="T112" fmla="*/ 64 w 127"/>
              <a:gd name="T113" fmla="*/ 40 h 127"/>
              <a:gd name="T114" fmla="*/ 73 w 127"/>
              <a:gd name="T115" fmla="*/ 42 h 127"/>
              <a:gd name="T116" fmla="*/ 80 w 127"/>
              <a:gd name="T117" fmla="*/ 47 h 127"/>
              <a:gd name="T118" fmla="*/ 85 w 127"/>
              <a:gd name="T119" fmla="*/ 54 h 127"/>
              <a:gd name="T120" fmla="*/ 87 w 127"/>
              <a:gd name="T121" fmla="*/ 64 h 127"/>
              <a:gd name="T122" fmla="*/ 85 w 127"/>
              <a:gd name="T123" fmla="*/ 73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27" h="127">
                <a:moveTo>
                  <a:pt x="111" y="65"/>
                </a:moveTo>
                <a:cubicBezTo>
                  <a:pt x="111" y="64"/>
                  <a:pt x="111" y="64"/>
                  <a:pt x="111" y="64"/>
                </a:cubicBezTo>
                <a:cubicBezTo>
                  <a:pt x="111" y="63"/>
                  <a:pt x="111" y="63"/>
                  <a:pt x="111" y="62"/>
                </a:cubicBezTo>
                <a:cubicBezTo>
                  <a:pt x="111" y="62"/>
                  <a:pt x="111" y="62"/>
                  <a:pt x="111" y="61"/>
                </a:cubicBezTo>
                <a:cubicBezTo>
                  <a:pt x="127" y="51"/>
                  <a:pt x="127" y="51"/>
                  <a:pt x="127" y="51"/>
                </a:cubicBezTo>
                <a:cubicBezTo>
                  <a:pt x="117" y="27"/>
                  <a:pt x="117" y="27"/>
                  <a:pt x="117" y="27"/>
                </a:cubicBezTo>
                <a:cubicBezTo>
                  <a:pt x="99" y="31"/>
                  <a:pt x="99" y="31"/>
                  <a:pt x="99" y="31"/>
                </a:cubicBezTo>
                <a:cubicBezTo>
                  <a:pt x="98" y="30"/>
                  <a:pt x="97" y="29"/>
                  <a:pt x="96" y="28"/>
                </a:cubicBezTo>
                <a:cubicBezTo>
                  <a:pt x="100" y="10"/>
                  <a:pt x="100" y="10"/>
                  <a:pt x="100" y="10"/>
                </a:cubicBezTo>
                <a:cubicBezTo>
                  <a:pt x="76" y="0"/>
                  <a:pt x="76" y="0"/>
                  <a:pt x="76" y="0"/>
                </a:cubicBezTo>
                <a:cubicBezTo>
                  <a:pt x="66" y="16"/>
                  <a:pt x="66" y="16"/>
                  <a:pt x="66" y="16"/>
                </a:cubicBezTo>
                <a:cubicBezTo>
                  <a:pt x="65" y="16"/>
                  <a:pt x="65" y="16"/>
                  <a:pt x="65" y="16"/>
                </a:cubicBezTo>
                <a:cubicBezTo>
                  <a:pt x="64" y="16"/>
                  <a:pt x="64" y="16"/>
                  <a:pt x="64" y="16"/>
                </a:cubicBezTo>
                <a:cubicBezTo>
                  <a:pt x="63" y="16"/>
                  <a:pt x="63" y="16"/>
                  <a:pt x="62" y="16"/>
                </a:cubicBezTo>
                <a:cubicBezTo>
                  <a:pt x="62" y="16"/>
                  <a:pt x="62" y="16"/>
                  <a:pt x="61" y="16"/>
                </a:cubicBezTo>
                <a:cubicBezTo>
                  <a:pt x="51" y="0"/>
                  <a:pt x="51" y="0"/>
                  <a:pt x="51" y="0"/>
                </a:cubicBezTo>
                <a:cubicBezTo>
                  <a:pt x="27" y="10"/>
                  <a:pt x="27" y="10"/>
                  <a:pt x="27" y="10"/>
                </a:cubicBezTo>
                <a:cubicBezTo>
                  <a:pt x="31" y="28"/>
                  <a:pt x="31" y="28"/>
                  <a:pt x="31" y="28"/>
                </a:cubicBezTo>
                <a:cubicBezTo>
                  <a:pt x="30" y="29"/>
                  <a:pt x="29" y="30"/>
                  <a:pt x="28" y="31"/>
                </a:cubicBezTo>
                <a:cubicBezTo>
                  <a:pt x="10" y="27"/>
                  <a:pt x="10" y="27"/>
                  <a:pt x="10" y="27"/>
                </a:cubicBezTo>
                <a:cubicBezTo>
                  <a:pt x="0" y="51"/>
                  <a:pt x="0" y="51"/>
                  <a:pt x="0" y="51"/>
                </a:cubicBezTo>
                <a:cubicBezTo>
                  <a:pt x="16" y="61"/>
                  <a:pt x="16" y="61"/>
                  <a:pt x="16" y="61"/>
                </a:cubicBezTo>
                <a:cubicBezTo>
                  <a:pt x="16" y="62"/>
                  <a:pt x="16" y="62"/>
                  <a:pt x="16" y="62"/>
                </a:cubicBezTo>
                <a:cubicBezTo>
                  <a:pt x="16" y="63"/>
                  <a:pt x="16" y="63"/>
                  <a:pt x="16" y="64"/>
                </a:cubicBezTo>
                <a:cubicBezTo>
                  <a:pt x="16" y="64"/>
                  <a:pt x="16" y="64"/>
                  <a:pt x="16" y="65"/>
                </a:cubicBezTo>
                <a:cubicBezTo>
                  <a:pt x="16" y="65"/>
                  <a:pt x="16" y="65"/>
                  <a:pt x="16" y="66"/>
                </a:cubicBezTo>
                <a:cubicBezTo>
                  <a:pt x="0" y="76"/>
                  <a:pt x="0" y="76"/>
                  <a:pt x="0" y="76"/>
                </a:cubicBezTo>
                <a:cubicBezTo>
                  <a:pt x="10" y="100"/>
                  <a:pt x="10" y="100"/>
                  <a:pt x="10" y="100"/>
                </a:cubicBezTo>
                <a:cubicBezTo>
                  <a:pt x="28" y="96"/>
                  <a:pt x="28" y="96"/>
                  <a:pt x="28" y="96"/>
                </a:cubicBezTo>
                <a:cubicBezTo>
                  <a:pt x="29" y="97"/>
                  <a:pt x="30" y="98"/>
                  <a:pt x="31" y="99"/>
                </a:cubicBezTo>
                <a:cubicBezTo>
                  <a:pt x="27" y="118"/>
                  <a:pt x="27" y="118"/>
                  <a:pt x="27" y="118"/>
                </a:cubicBezTo>
                <a:cubicBezTo>
                  <a:pt x="51" y="127"/>
                  <a:pt x="51" y="127"/>
                  <a:pt x="51" y="127"/>
                </a:cubicBezTo>
                <a:cubicBezTo>
                  <a:pt x="61" y="111"/>
                  <a:pt x="61" y="111"/>
                  <a:pt x="61" y="111"/>
                </a:cubicBezTo>
                <a:cubicBezTo>
                  <a:pt x="62" y="111"/>
                  <a:pt x="62" y="111"/>
                  <a:pt x="62" y="111"/>
                </a:cubicBezTo>
                <a:cubicBezTo>
                  <a:pt x="63" y="111"/>
                  <a:pt x="63" y="111"/>
                  <a:pt x="64" y="111"/>
                </a:cubicBezTo>
                <a:cubicBezTo>
                  <a:pt x="64" y="111"/>
                  <a:pt x="64" y="111"/>
                  <a:pt x="65" y="111"/>
                </a:cubicBezTo>
                <a:cubicBezTo>
                  <a:pt x="65" y="111"/>
                  <a:pt x="65" y="111"/>
                  <a:pt x="66" y="111"/>
                </a:cubicBezTo>
                <a:cubicBezTo>
                  <a:pt x="76" y="127"/>
                  <a:pt x="76" y="127"/>
                  <a:pt x="76" y="127"/>
                </a:cubicBezTo>
                <a:cubicBezTo>
                  <a:pt x="100" y="118"/>
                  <a:pt x="100" y="118"/>
                  <a:pt x="100" y="118"/>
                </a:cubicBezTo>
                <a:cubicBezTo>
                  <a:pt x="96" y="99"/>
                  <a:pt x="96" y="99"/>
                  <a:pt x="96" y="99"/>
                </a:cubicBezTo>
                <a:cubicBezTo>
                  <a:pt x="97" y="98"/>
                  <a:pt x="98" y="97"/>
                  <a:pt x="99" y="96"/>
                </a:cubicBezTo>
                <a:cubicBezTo>
                  <a:pt x="117" y="100"/>
                  <a:pt x="117" y="100"/>
                  <a:pt x="117" y="100"/>
                </a:cubicBezTo>
                <a:cubicBezTo>
                  <a:pt x="127" y="76"/>
                  <a:pt x="127" y="76"/>
                  <a:pt x="127" y="76"/>
                </a:cubicBezTo>
                <a:cubicBezTo>
                  <a:pt x="111" y="66"/>
                  <a:pt x="111" y="66"/>
                  <a:pt x="111" y="66"/>
                </a:cubicBezTo>
                <a:cubicBezTo>
                  <a:pt x="111" y="65"/>
                  <a:pt x="111" y="65"/>
                  <a:pt x="111" y="65"/>
                </a:cubicBezTo>
                <a:close/>
                <a:moveTo>
                  <a:pt x="85" y="73"/>
                </a:moveTo>
                <a:cubicBezTo>
                  <a:pt x="84" y="76"/>
                  <a:pt x="82" y="78"/>
                  <a:pt x="80" y="80"/>
                </a:cubicBezTo>
                <a:cubicBezTo>
                  <a:pt x="78" y="82"/>
                  <a:pt x="76" y="84"/>
                  <a:pt x="73" y="85"/>
                </a:cubicBezTo>
                <a:cubicBezTo>
                  <a:pt x="70" y="87"/>
                  <a:pt x="67" y="87"/>
                  <a:pt x="64" y="87"/>
                </a:cubicBezTo>
                <a:cubicBezTo>
                  <a:pt x="60" y="87"/>
                  <a:pt x="57" y="87"/>
                  <a:pt x="54" y="85"/>
                </a:cubicBezTo>
                <a:cubicBezTo>
                  <a:pt x="51" y="84"/>
                  <a:pt x="49" y="82"/>
                  <a:pt x="47" y="80"/>
                </a:cubicBezTo>
                <a:cubicBezTo>
                  <a:pt x="45" y="78"/>
                  <a:pt x="43" y="76"/>
                  <a:pt x="42" y="73"/>
                </a:cubicBezTo>
                <a:cubicBezTo>
                  <a:pt x="41" y="70"/>
                  <a:pt x="40" y="67"/>
                  <a:pt x="40" y="64"/>
                </a:cubicBezTo>
                <a:cubicBezTo>
                  <a:pt x="40" y="60"/>
                  <a:pt x="41" y="57"/>
                  <a:pt x="42" y="54"/>
                </a:cubicBezTo>
                <a:cubicBezTo>
                  <a:pt x="43" y="51"/>
                  <a:pt x="45" y="49"/>
                  <a:pt x="47" y="47"/>
                </a:cubicBezTo>
                <a:cubicBezTo>
                  <a:pt x="49" y="45"/>
                  <a:pt x="51" y="43"/>
                  <a:pt x="54" y="42"/>
                </a:cubicBezTo>
                <a:cubicBezTo>
                  <a:pt x="57" y="41"/>
                  <a:pt x="60" y="40"/>
                  <a:pt x="64" y="40"/>
                </a:cubicBezTo>
                <a:cubicBezTo>
                  <a:pt x="67" y="40"/>
                  <a:pt x="70" y="41"/>
                  <a:pt x="73" y="42"/>
                </a:cubicBezTo>
                <a:cubicBezTo>
                  <a:pt x="76" y="43"/>
                  <a:pt x="78" y="45"/>
                  <a:pt x="80" y="47"/>
                </a:cubicBezTo>
                <a:cubicBezTo>
                  <a:pt x="82" y="49"/>
                  <a:pt x="84" y="51"/>
                  <a:pt x="85" y="54"/>
                </a:cubicBezTo>
                <a:cubicBezTo>
                  <a:pt x="87" y="57"/>
                  <a:pt x="87" y="60"/>
                  <a:pt x="87" y="64"/>
                </a:cubicBezTo>
                <a:cubicBezTo>
                  <a:pt x="87" y="67"/>
                  <a:pt x="87" y="70"/>
                  <a:pt x="85" y="7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2047" tIns="61024" rIns="122047" bIns="61024" numCol="1" anchor="t" anchorCtr="0" compatLnSpc="1">
            <a:prstTxWarp prst="textNoShape">
              <a:avLst/>
            </a:prstTxWarp>
          </a:bodyPr>
          <a:lstStyle/>
          <a:p>
            <a:endParaRPr lang="en-US" sz="3206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342E02E-8DFD-491B-A30F-68136C8B85D0}"/>
              </a:ext>
            </a:extLst>
          </p:cNvPr>
          <p:cNvSpPr txBox="1"/>
          <p:nvPr/>
        </p:nvSpPr>
        <p:spPr>
          <a:xfrm>
            <a:off x="6816300" y="5288777"/>
            <a:ext cx="14435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latin typeface="Segoe UI" panose="020B0502040204020203" pitchFamily="34" charset="0"/>
                <a:cs typeface="Segoe UI" panose="020B0502040204020203" pitchFamily="34" charset="0"/>
              </a:rPr>
              <a:t>Project 2X</a:t>
            </a:r>
            <a:endParaRPr lang="en-US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6E965D3-D2F7-4287-960D-45F5DC062957}"/>
              </a:ext>
            </a:extLst>
          </p:cNvPr>
          <p:cNvSpPr/>
          <p:nvPr/>
        </p:nvSpPr>
        <p:spPr>
          <a:xfrm>
            <a:off x="6714382" y="3915265"/>
            <a:ext cx="2331585" cy="480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1312314-12BB-4589-89F6-3ABB433CE47F}"/>
              </a:ext>
            </a:extLst>
          </p:cNvPr>
          <p:cNvSpPr txBox="1"/>
          <p:nvPr/>
        </p:nvSpPr>
        <p:spPr>
          <a:xfrm>
            <a:off x="7119583" y="3747906"/>
            <a:ext cx="1521183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Sensitivity labels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C7306E1D-1487-450A-8AD0-D9C0BDCE2116}"/>
              </a:ext>
            </a:extLst>
          </p:cNvPr>
          <p:cNvGrpSpPr/>
          <p:nvPr/>
        </p:nvGrpSpPr>
        <p:grpSpPr>
          <a:xfrm>
            <a:off x="6881262" y="4046675"/>
            <a:ext cx="325126" cy="289871"/>
            <a:chOff x="5408597" y="6218628"/>
            <a:chExt cx="265284" cy="236519"/>
          </a:xfrm>
        </p:grpSpPr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7DAF12B6-6A82-4E22-BB40-ABB24A2D78D1}"/>
                </a:ext>
              </a:extLst>
            </p:cNvPr>
            <p:cNvSpPr/>
            <p:nvPr/>
          </p:nvSpPr>
          <p:spPr>
            <a:xfrm>
              <a:off x="5425394" y="6268663"/>
              <a:ext cx="190885" cy="13542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D6AB0557-1CA5-4290-BABE-77920F824C05}"/>
                </a:ext>
              </a:extLst>
            </p:cNvPr>
            <p:cNvSpPr/>
            <p:nvPr/>
          </p:nvSpPr>
          <p:spPr>
            <a:xfrm rot="5400000">
              <a:off x="5577370" y="6307571"/>
              <a:ext cx="135420" cy="5760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CEA16567-3204-45E1-A647-C6A3F921B954}"/>
                </a:ext>
              </a:extLst>
            </p:cNvPr>
            <p:cNvSpPr/>
            <p:nvPr/>
          </p:nvSpPr>
          <p:spPr>
            <a:xfrm>
              <a:off x="5578565" y="6268662"/>
              <a:ext cx="45719" cy="1354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6" name="Picture 10" descr="Image result for label icon transparent">
              <a:extLst>
                <a:ext uri="{FF2B5EF4-FFF2-40B4-BE49-F238E27FC236}">
                  <a16:creationId xmlns:a16="http://schemas.microsoft.com/office/drawing/2014/main" id="{F7CE1F7B-E2E4-463E-9D20-4A0AF780AD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87923" flipH="1">
              <a:off x="5408597" y="6218628"/>
              <a:ext cx="236519" cy="23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B6B47A92-B4A7-4F1D-B779-172EEF46B5B2}"/>
              </a:ext>
            </a:extLst>
          </p:cNvPr>
          <p:cNvSpPr txBox="1"/>
          <p:nvPr/>
        </p:nvSpPr>
        <p:spPr>
          <a:xfrm>
            <a:off x="7210633" y="4019024"/>
            <a:ext cx="1082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Segoe UI" panose="020B0502040204020203" pitchFamily="34" charset="0"/>
                <a:cs typeface="Segoe UI" panose="020B0502040204020203" pitchFamily="34" charset="0"/>
              </a:rPr>
              <a:t>Project 2X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703FED5-EB4E-4668-8644-7231A0162DF3}"/>
              </a:ext>
            </a:extLst>
          </p:cNvPr>
          <p:cNvSpPr/>
          <p:nvPr/>
        </p:nvSpPr>
        <p:spPr>
          <a:xfrm>
            <a:off x="4302282" y="1126801"/>
            <a:ext cx="5983907" cy="25924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1" name="Picture 150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B427125D-D10B-44F6-95F1-9378A5737E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713" y="619853"/>
            <a:ext cx="914400" cy="914400"/>
          </a:xfrm>
          <a:prstGeom prst="rect">
            <a:avLst/>
          </a:prstGeom>
        </p:spPr>
      </p:pic>
      <p:sp>
        <p:nvSpPr>
          <p:cNvPr id="152" name="TextBox 151">
            <a:extLst>
              <a:ext uri="{FF2B5EF4-FFF2-40B4-BE49-F238E27FC236}">
                <a16:creationId xmlns:a16="http://schemas.microsoft.com/office/drawing/2014/main" id="{77E2D64D-AEC8-4252-9645-209D52EBCE13}"/>
              </a:ext>
            </a:extLst>
          </p:cNvPr>
          <p:cNvSpPr txBox="1"/>
          <p:nvPr/>
        </p:nvSpPr>
        <p:spPr>
          <a:xfrm>
            <a:off x="1184038" y="3509322"/>
            <a:ext cx="14435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latin typeface="Segoe UI" panose="020B0502040204020203" pitchFamily="34" charset="0"/>
                <a:cs typeface="Segoe UI" panose="020B0502040204020203" pitchFamily="34" charset="0"/>
              </a:rPr>
              <a:t>Project 2X staff</a:t>
            </a:r>
            <a:endParaRPr lang="en-US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3798B60-5344-4498-9ED7-FE8D00526552}"/>
              </a:ext>
            </a:extLst>
          </p:cNvPr>
          <p:cNvSpPr txBox="1"/>
          <p:nvPr/>
        </p:nvSpPr>
        <p:spPr>
          <a:xfrm>
            <a:off x="7276107" y="1742347"/>
            <a:ext cx="995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Site folder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98A61DF-2073-40C6-AA5C-E7650C9F3FAC}"/>
              </a:ext>
            </a:extLst>
          </p:cNvPr>
          <p:cNvSpPr txBox="1"/>
          <p:nvPr/>
        </p:nvSpPr>
        <p:spPr>
          <a:xfrm>
            <a:off x="8722901" y="1654208"/>
            <a:ext cx="765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Site file</a:t>
            </a:r>
          </a:p>
        </p:txBody>
      </p:sp>
      <p:pic>
        <p:nvPicPr>
          <p:cNvPr id="155" name="Picture 154">
            <a:extLst>
              <a:ext uri="{FF2B5EF4-FFF2-40B4-BE49-F238E27FC236}">
                <a16:creationId xmlns:a16="http://schemas.microsoft.com/office/drawing/2014/main" id="{91E2FE14-C928-4470-B33E-78FB2DA7AC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41499" y="2035311"/>
            <a:ext cx="751629" cy="619063"/>
          </a:xfrm>
          <a:prstGeom prst="rect">
            <a:avLst/>
          </a:prstGeom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4CF184DC-99C4-43E8-AFA3-156BAED5E7ED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77233" y="1968311"/>
            <a:ext cx="597460" cy="798645"/>
          </a:xfrm>
          <a:prstGeom prst="rect">
            <a:avLst/>
          </a:prstGeom>
        </p:spPr>
      </p:pic>
      <p:grpSp>
        <p:nvGrpSpPr>
          <p:cNvPr id="157" name="Group 156">
            <a:extLst>
              <a:ext uri="{FF2B5EF4-FFF2-40B4-BE49-F238E27FC236}">
                <a16:creationId xmlns:a16="http://schemas.microsoft.com/office/drawing/2014/main" id="{BEF9849A-C3B4-4689-A4D8-523FD00EAA3A}"/>
              </a:ext>
            </a:extLst>
          </p:cNvPr>
          <p:cNvGrpSpPr/>
          <p:nvPr/>
        </p:nvGrpSpPr>
        <p:grpSpPr>
          <a:xfrm>
            <a:off x="9185923" y="2558651"/>
            <a:ext cx="464956" cy="414541"/>
            <a:chOff x="5408597" y="6218628"/>
            <a:chExt cx="265284" cy="236519"/>
          </a:xfrm>
        </p:grpSpPr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9E940372-9EAD-4BD8-AFBB-38EBC097C009}"/>
                </a:ext>
              </a:extLst>
            </p:cNvPr>
            <p:cNvSpPr/>
            <p:nvPr/>
          </p:nvSpPr>
          <p:spPr>
            <a:xfrm>
              <a:off x="5425394" y="6268663"/>
              <a:ext cx="190885" cy="13542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12F091A0-2C58-40D7-8131-1AE8D1309917}"/>
                </a:ext>
              </a:extLst>
            </p:cNvPr>
            <p:cNvSpPr/>
            <p:nvPr/>
          </p:nvSpPr>
          <p:spPr>
            <a:xfrm rot="5400000">
              <a:off x="5577370" y="6307571"/>
              <a:ext cx="135420" cy="5760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D04177B1-9466-4302-A036-C613E7D72840}"/>
                </a:ext>
              </a:extLst>
            </p:cNvPr>
            <p:cNvSpPr/>
            <p:nvPr/>
          </p:nvSpPr>
          <p:spPr>
            <a:xfrm>
              <a:off x="5578565" y="6268662"/>
              <a:ext cx="45719" cy="1354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1" name="Picture 10" descr="Image result for label icon transparent">
              <a:extLst>
                <a:ext uri="{FF2B5EF4-FFF2-40B4-BE49-F238E27FC236}">
                  <a16:creationId xmlns:a16="http://schemas.microsoft.com/office/drawing/2014/main" id="{CDA6E8D5-C7F6-4AB6-B27A-BD2C368F62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87923" flipH="1">
              <a:off x="5408597" y="6218628"/>
              <a:ext cx="236519" cy="23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162FA3FD-96BD-4715-876C-08A209084BD3}"/>
              </a:ext>
            </a:extLst>
          </p:cNvPr>
          <p:cNvCxnSpPr>
            <a:cxnSpLocks/>
          </p:cNvCxnSpPr>
          <p:nvPr/>
        </p:nvCxnSpPr>
        <p:spPr>
          <a:xfrm flipV="1">
            <a:off x="8188060" y="1980532"/>
            <a:ext cx="583795" cy="367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4EF1A217-CFCB-4499-B050-10572C5BD4A5}"/>
              </a:ext>
            </a:extLst>
          </p:cNvPr>
          <p:cNvCxnSpPr>
            <a:cxnSpLocks/>
            <a:endCxn id="155" idx="3"/>
          </p:cNvCxnSpPr>
          <p:nvPr/>
        </p:nvCxnSpPr>
        <p:spPr>
          <a:xfrm flipH="1" flipV="1">
            <a:off x="8193128" y="2344843"/>
            <a:ext cx="584106" cy="4099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4410310F-4894-4B0D-828E-DD632F13C1DE}"/>
              </a:ext>
            </a:extLst>
          </p:cNvPr>
          <p:cNvCxnSpPr>
            <a:cxnSpLocks/>
          </p:cNvCxnSpPr>
          <p:nvPr/>
        </p:nvCxnSpPr>
        <p:spPr>
          <a:xfrm flipV="1">
            <a:off x="6624965" y="2052283"/>
            <a:ext cx="811156" cy="2845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586268D4-979A-45B4-A24F-20837FC64DEF}"/>
              </a:ext>
            </a:extLst>
          </p:cNvPr>
          <p:cNvCxnSpPr>
            <a:cxnSpLocks/>
          </p:cNvCxnSpPr>
          <p:nvPr/>
        </p:nvCxnSpPr>
        <p:spPr>
          <a:xfrm flipH="1" flipV="1">
            <a:off x="6627364" y="2330425"/>
            <a:ext cx="816411" cy="307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6010A06D-36F0-423F-983E-AE376E6924DE}"/>
              </a:ext>
            </a:extLst>
          </p:cNvPr>
          <p:cNvGrpSpPr/>
          <p:nvPr/>
        </p:nvGrpSpPr>
        <p:grpSpPr>
          <a:xfrm>
            <a:off x="6871026" y="2561907"/>
            <a:ext cx="325126" cy="289871"/>
            <a:chOff x="5408597" y="6218628"/>
            <a:chExt cx="265284" cy="236519"/>
          </a:xfrm>
        </p:grpSpPr>
        <p:sp>
          <p:nvSpPr>
            <p:cNvPr id="172" name="Rectangle: Rounded Corners 171">
              <a:extLst>
                <a:ext uri="{FF2B5EF4-FFF2-40B4-BE49-F238E27FC236}">
                  <a16:creationId xmlns:a16="http://schemas.microsoft.com/office/drawing/2014/main" id="{AF22EA60-F76E-4AF2-A3B7-5F41143B5ACA}"/>
                </a:ext>
              </a:extLst>
            </p:cNvPr>
            <p:cNvSpPr/>
            <p:nvPr/>
          </p:nvSpPr>
          <p:spPr>
            <a:xfrm>
              <a:off x="5425394" y="6268663"/>
              <a:ext cx="190885" cy="13542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3" name="Isosceles Triangle 172">
              <a:extLst>
                <a:ext uri="{FF2B5EF4-FFF2-40B4-BE49-F238E27FC236}">
                  <a16:creationId xmlns:a16="http://schemas.microsoft.com/office/drawing/2014/main" id="{4BD54685-78E0-43CA-876F-BF4DFE4735DD}"/>
                </a:ext>
              </a:extLst>
            </p:cNvPr>
            <p:cNvSpPr/>
            <p:nvPr/>
          </p:nvSpPr>
          <p:spPr>
            <a:xfrm rot="5400000">
              <a:off x="5577370" y="6307571"/>
              <a:ext cx="135420" cy="5760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48EA0947-EA5B-4A25-B666-E37E3E98584D}"/>
                </a:ext>
              </a:extLst>
            </p:cNvPr>
            <p:cNvSpPr/>
            <p:nvPr/>
          </p:nvSpPr>
          <p:spPr>
            <a:xfrm>
              <a:off x="5578565" y="6268662"/>
              <a:ext cx="45719" cy="1354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5" name="Picture 10" descr="Image result for label icon transparent">
              <a:extLst>
                <a:ext uri="{FF2B5EF4-FFF2-40B4-BE49-F238E27FC236}">
                  <a16:creationId xmlns:a16="http://schemas.microsoft.com/office/drawing/2014/main" id="{6904647C-275C-4E85-A3BD-4D0075113A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87923" flipH="1">
              <a:off x="5408597" y="6218628"/>
              <a:ext cx="236519" cy="236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53CC514-761C-4C5C-B311-3BE0F1BC164D}"/>
              </a:ext>
            </a:extLst>
          </p:cNvPr>
          <p:cNvSpPr txBox="1"/>
          <p:nvPr/>
        </p:nvSpPr>
        <p:spPr>
          <a:xfrm>
            <a:off x="5443585" y="3199044"/>
            <a:ext cx="1930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- Lock down sharing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094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14055</TotalTime>
  <Words>74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Light</vt:lpstr>
      <vt:lpstr>Office Theme</vt:lpstr>
      <vt:lpstr>Secure team-Contoso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Davies</dc:creator>
  <cp:lastModifiedBy>Joe Davies</cp:lastModifiedBy>
  <cp:revision>113</cp:revision>
  <dcterms:created xsi:type="dcterms:W3CDTF">2018-08-08T16:21:40Z</dcterms:created>
  <dcterms:modified xsi:type="dcterms:W3CDTF">2020-05-01T16:28:16Z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josephd@microsoft.com</vt:lpwstr>
  </property>
  <property fmtid="{D5CDD505-2E9C-101B-9397-08002B2CF9AE}" pid="5" name="MSIP_Label_f42aa342-8706-4288-bd11-ebb85995028c_SetDate">
    <vt:lpwstr>2018-08-08T16:57:21.9536999Z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