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A1C3-7EFD-4E05-B41F-F6BBF3AE2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6014-CBC7-44D4-BAC2-C207DFCB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0960-82A8-4292-B887-F4D80CD6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3ADA-AAC5-4566-9A0C-8AD17AC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ACBE-CFAB-4FA4-BF89-12E951B6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00A1-7736-492B-B398-ABFFD3F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40B4-C5AE-4AC8-B22C-6DFDA7CC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9BD1-C49F-4424-8DC8-B95860E1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E664-0D2A-47C1-A756-0446CE32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89CE-BA35-4701-90FD-C0B07895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3828C-A7D8-4FCE-990D-AF6EAB73B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A62C-B6FC-4ED9-8ECC-70BA9AF0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B963-37FB-47D5-B9CD-44CD89A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487D9-5E2F-482D-8796-66899C4B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86F0-AB32-41BE-88F1-5C1C884D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5763-4370-4602-96BE-F70B8F10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64C4-D7F4-4BED-A303-905E0BF9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EF52-F42E-48EE-B574-8C8C6704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C720-822D-4D73-9675-D403424E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BAA6-BE6A-41F4-BE81-30969429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5182-B34B-4553-903E-BC548FBB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A113-5AB0-4A64-9A58-0E09EA42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CEB4-AFF7-4DB8-AFEF-DF38284E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FEE3-55D2-406F-995B-A15206BA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42D6-05CE-4C8B-86B4-BF4FD789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10F-EC25-4B4F-BA95-2479FC19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E634-2CFB-43AB-8758-9103FE883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0FDF8-44B2-46B6-AFE3-9485C96F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2E2B8-F5A7-477D-AA45-08F6FB5D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30E3A-9360-4049-831A-5A0CCFE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5679-F154-4B32-9257-2AD83FD2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842C-C60E-48A2-91C2-F4349887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B6A3-929D-4C9B-9CEB-6073F314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6FA7E-D1F0-4A5C-AF14-22E1881F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5D5AC-E129-4F5D-BF08-E2D5708EE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E381B-3680-425A-B5D8-90C0F04FD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A9DD0-D41F-4988-91D7-86941496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553AA-71F7-4919-9D80-8D31776B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FEF38-339B-4ACF-945D-16E0AD0E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2AF6-431C-45D5-9111-805C6A4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66DA8-229D-4FF3-8EEA-FD3E2B90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81678-91EC-43DE-963F-49AA6C43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0B3A-A524-4A77-AA3E-1DEF9CBB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E7AD1-74E0-42D2-898E-E773D01C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0673D-C5FE-410B-AA6B-9B4956A4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7E94A-EA98-476A-A742-167DF1B7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0B97-B1D2-4D41-B85B-C9E2334E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FDE8-4DCF-4953-B983-B364914C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B6ABD-471A-4DE9-A80A-3BD21BA2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A3C69-C059-4B64-8EE0-5D7F9525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83B84-5CFD-4560-8F87-37EBA0C9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17ABD-66DE-440B-93E1-5F9191C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79D-A06D-4806-8F93-6C220A07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49A8-C727-415A-883A-C11F5365B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6367-6683-4EFB-BA4C-5E59F4C3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5B96-5869-45C7-8E36-BBDF513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B7E33-58A7-4B4F-AE21-4F754D44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8C091-E2FD-4D95-B288-C94BC8DB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4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0B321-FB1E-4DCF-B4DE-1B3BEB76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667E5-A97E-43F8-A846-B6F47E9A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DC2E-FEF9-4B74-8255-EC5DA7E7C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8991-5A2E-404A-99A5-81A57BC4BAF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1588-A578-40D0-8CAF-33D85BB7E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F6A2-4A96-4FDB-BA5F-ECC3955B1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98F6-A1B3-40EE-BF0D-9D9AB619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B7A1-8132-413F-8BAC-A58A3D0D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61C19-A918-4F7D-B63D-C94988EF9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6234CBE1-855A-43B3-8FDF-D299453C590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757488" y="1457325"/>
            <a:ext cx="5719762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4D60512-512C-4994-9672-814D7707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1457325"/>
            <a:ext cx="571817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EEBB6FE-6E70-47A0-B6A2-162209C51C9A}"/>
              </a:ext>
            </a:extLst>
          </p:cNvPr>
          <p:cNvGrpSpPr/>
          <p:nvPr/>
        </p:nvGrpSpPr>
        <p:grpSpPr>
          <a:xfrm>
            <a:off x="4186238" y="2201863"/>
            <a:ext cx="2860675" cy="2119312"/>
            <a:chOff x="4186238" y="2201863"/>
            <a:chExt cx="2860675" cy="2119312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0D31FF-C0EC-4760-A891-18DA63743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163" y="2270125"/>
              <a:ext cx="436562" cy="438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72D4DC3-C233-4237-B7FC-79DA78A6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163" y="2270125"/>
              <a:ext cx="436562" cy="36513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2307126-F146-472E-8EE8-DA1A834A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2363788"/>
              <a:ext cx="358775" cy="82550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26B8224-5E10-42E2-B8AF-0F997568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2471738"/>
              <a:ext cx="304800" cy="82550"/>
            </a:xfrm>
            <a:prstGeom prst="rect">
              <a:avLst/>
            </a:pr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655F37A1-6104-486A-920C-FD8B4BF6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2581275"/>
              <a:ext cx="358775" cy="809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C1C71D9-7AFA-42F3-AAB7-22666736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775" y="2398713"/>
              <a:ext cx="285750" cy="11113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6EDE82F-C374-4BB1-A2E8-2FDC483A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398713"/>
              <a:ext cx="285750" cy="11113"/>
            </a:xfrm>
            <a:custGeom>
              <a:avLst/>
              <a:gdLst>
                <a:gd name="T0" fmla="*/ 0 w 180"/>
                <a:gd name="T1" fmla="*/ 7 h 7"/>
                <a:gd name="T2" fmla="*/ 180 w 180"/>
                <a:gd name="T3" fmla="*/ 7 h 7"/>
                <a:gd name="T4" fmla="*/ 180 w 180"/>
                <a:gd name="T5" fmla="*/ 0 h 7"/>
                <a:gd name="T6" fmla="*/ 0 w 180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">
                  <a:moveTo>
                    <a:pt x="0" y="7"/>
                  </a:moveTo>
                  <a:lnTo>
                    <a:pt x="180" y="7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634585FB-9BA9-4657-BD74-275233B7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506663"/>
              <a:ext cx="233362" cy="127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7855661-A396-4F0C-A683-82A7E8E59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3" y="2506663"/>
              <a:ext cx="233362" cy="12700"/>
            </a:xfrm>
            <a:custGeom>
              <a:avLst/>
              <a:gdLst>
                <a:gd name="T0" fmla="*/ 0 w 147"/>
                <a:gd name="T1" fmla="*/ 8 h 8"/>
                <a:gd name="T2" fmla="*/ 147 w 147"/>
                <a:gd name="T3" fmla="*/ 8 h 8"/>
                <a:gd name="T4" fmla="*/ 147 w 147"/>
                <a:gd name="T5" fmla="*/ 0 h 8"/>
                <a:gd name="T6" fmla="*/ 0 w 14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8">
                  <a:moveTo>
                    <a:pt x="0" y="8"/>
                  </a:moveTo>
                  <a:lnTo>
                    <a:pt x="147" y="8"/>
                  </a:lnTo>
                  <a:lnTo>
                    <a:pt x="14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066454D-1173-4746-8969-C4FAECD95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775" y="2616200"/>
              <a:ext cx="285750" cy="11113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49BD0E3-01BB-42ED-8FAD-0071546DC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616200"/>
              <a:ext cx="285750" cy="11113"/>
            </a:xfrm>
            <a:custGeom>
              <a:avLst/>
              <a:gdLst>
                <a:gd name="T0" fmla="*/ 0 w 180"/>
                <a:gd name="T1" fmla="*/ 7 h 7"/>
                <a:gd name="T2" fmla="*/ 180 w 180"/>
                <a:gd name="T3" fmla="*/ 7 h 7"/>
                <a:gd name="T4" fmla="*/ 180 w 180"/>
                <a:gd name="T5" fmla="*/ 0 h 7"/>
                <a:gd name="T6" fmla="*/ 0 w 180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">
                  <a:moveTo>
                    <a:pt x="0" y="7"/>
                  </a:moveTo>
                  <a:lnTo>
                    <a:pt x="180" y="7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57A7427-AFA1-448B-BF16-98D60759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563" y="2281238"/>
              <a:ext cx="14287" cy="14288"/>
            </a:xfrm>
            <a:custGeom>
              <a:avLst/>
              <a:gdLst>
                <a:gd name="T0" fmla="*/ 2 w 9"/>
                <a:gd name="T1" fmla="*/ 9 h 9"/>
                <a:gd name="T2" fmla="*/ 0 w 9"/>
                <a:gd name="T3" fmla="*/ 7 h 9"/>
                <a:gd name="T4" fmla="*/ 8 w 9"/>
                <a:gd name="T5" fmla="*/ 0 h 9"/>
                <a:gd name="T6" fmla="*/ 9 w 9"/>
                <a:gd name="T7" fmla="*/ 2 h 9"/>
                <a:gd name="T8" fmla="*/ 2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9" y="2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352C90-04FA-40EC-98E7-E7069292D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563" y="2281238"/>
              <a:ext cx="14287" cy="14288"/>
            </a:xfrm>
            <a:custGeom>
              <a:avLst/>
              <a:gdLst>
                <a:gd name="T0" fmla="*/ 8 w 9"/>
                <a:gd name="T1" fmla="*/ 9 h 9"/>
                <a:gd name="T2" fmla="*/ 0 w 9"/>
                <a:gd name="T3" fmla="*/ 2 h 9"/>
                <a:gd name="T4" fmla="*/ 2 w 9"/>
                <a:gd name="T5" fmla="*/ 0 h 9"/>
                <a:gd name="T6" fmla="*/ 9 w 9"/>
                <a:gd name="T7" fmla="*/ 7 h 9"/>
                <a:gd name="T8" fmla="*/ 8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9" y="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CB17C87-773F-45D8-B708-B7813DFAA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1588" y="2281238"/>
              <a:ext cx="14287" cy="14288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9 h 9"/>
                <a:gd name="T4" fmla="*/ 0 w 9"/>
                <a:gd name="T5" fmla="*/ 0 h 9"/>
                <a:gd name="T6" fmla="*/ 9 w 9"/>
                <a:gd name="T7" fmla="*/ 0 h 9"/>
                <a:gd name="T8" fmla="*/ 9 w 9"/>
                <a:gd name="T9" fmla="*/ 9 h 9"/>
                <a:gd name="T10" fmla="*/ 2 w 9"/>
                <a:gd name="T11" fmla="*/ 7 h 9"/>
                <a:gd name="T12" fmla="*/ 7 w 9"/>
                <a:gd name="T13" fmla="*/ 7 h 9"/>
                <a:gd name="T14" fmla="*/ 7 w 9"/>
                <a:gd name="T15" fmla="*/ 2 h 9"/>
                <a:gd name="T16" fmla="*/ 2 w 9"/>
                <a:gd name="T17" fmla="*/ 2 h 9"/>
                <a:gd name="T18" fmla="*/ 2 w 9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close/>
                  <a:moveTo>
                    <a:pt x="2" y="7"/>
                  </a:moveTo>
                  <a:lnTo>
                    <a:pt x="7" y="7"/>
                  </a:lnTo>
                  <a:lnTo>
                    <a:pt x="7" y="2"/>
                  </a:lnTo>
                  <a:lnTo>
                    <a:pt x="2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2FEE2D6D-4993-4CA8-AB5B-286DBB30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2287588"/>
              <a:ext cx="11112" cy="31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D99A042-6094-4AFA-8ABF-B8C36346B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2576513"/>
              <a:ext cx="890587" cy="1417638"/>
            </a:xfrm>
            <a:custGeom>
              <a:avLst/>
              <a:gdLst>
                <a:gd name="T0" fmla="*/ 574 w 598"/>
                <a:gd name="T1" fmla="*/ 957 h 957"/>
                <a:gd name="T2" fmla="*/ 24 w 598"/>
                <a:gd name="T3" fmla="*/ 957 h 957"/>
                <a:gd name="T4" fmla="*/ 0 w 598"/>
                <a:gd name="T5" fmla="*/ 933 h 957"/>
                <a:gd name="T6" fmla="*/ 0 w 598"/>
                <a:gd name="T7" fmla="*/ 24 h 957"/>
                <a:gd name="T8" fmla="*/ 24 w 598"/>
                <a:gd name="T9" fmla="*/ 0 h 957"/>
                <a:gd name="T10" fmla="*/ 574 w 598"/>
                <a:gd name="T11" fmla="*/ 0 h 957"/>
                <a:gd name="T12" fmla="*/ 598 w 598"/>
                <a:gd name="T13" fmla="*/ 24 h 957"/>
                <a:gd name="T14" fmla="*/ 598 w 598"/>
                <a:gd name="T15" fmla="*/ 933 h 957"/>
                <a:gd name="T16" fmla="*/ 574 w 598"/>
                <a:gd name="T17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957">
                  <a:moveTo>
                    <a:pt x="574" y="957"/>
                  </a:moveTo>
                  <a:cubicBezTo>
                    <a:pt x="24" y="957"/>
                    <a:pt x="24" y="957"/>
                    <a:pt x="24" y="957"/>
                  </a:cubicBezTo>
                  <a:cubicBezTo>
                    <a:pt x="11" y="957"/>
                    <a:pt x="0" y="946"/>
                    <a:pt x="0" y="9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587" y="0"/>
                    <a:pt x="598" y="11"/>
                    <a:pt x="598" y="24"/>
                  </a:cubicBezTo>
                  <a:cubicBezTo>
                    <a:pt x="598" y="933"/>
                    <a:pt x="598" y="933"/>
                    <a:pt x="598" y="933"/>
                  </a:cubicBezTo>
                  <a:cubicBezTo>
                    <a:pt x="598" y="946"/>
                    <a:pt x="587" y="957"/>
                    <a:pt x="574" y="95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A13CA7D-A2D0-4B18-8B12-F8EEFEA8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2570163"/>
              <a:ext cx="901700" cy="1430338"/>
            </a:xfrm>
            <a:custGeom>
              <a:avLst/>
              <a:gdLst>
                <a:gd name="T0" fmla="*/ 578 w 606"/>
                <a:gd name="T1" fmla="*/ 961 h 965"/>
                <a:gd name="T2" fmla="*/ 578 w 606"/>
                <a:gd name="T3" fmla="*/ 957 h 965"/>
                <a:gd name="T4" fmla="*/ 28 w 606"/>
                <a:gd name="T5" fmla="*/ 957 h 965"/>
                <a:gd name="T6" fmla="*/ 14 w 606"/>
                <a:gd name="T7" fmla="*/ 951 h 965"/>
                <a:gd name="T8" fmla="*/ 8 w 606"/>
                <a:gd name="T9" fmla="*/ 937 h 965"/>
                <a:gd name="T10" fmla="*/ 8 w 606"/>
                <a:gd name="T11" fmla="*/ 28 h 965"/>
                <a:gd name="T12" fmla="*/ 14 w 606"/>
                <a:gd name="T13" fmla="*/ 14 h 965"/>
                <a:gd name="T14" fmla="*/ 28 w 606"/>
                <a:gd name="T15" fmla="*/ 8 h 965"/>
                <a:gd name="T16" fmla="*/ 578 w 606"/>
                <a:gd name="T17" fmla="*/ 8 h 965"/>
                <a:gd name="T18" fmla="*/ 592 w 606"/>
                <a:gd name="T19" fmla="*/ 14 h 965"/>
                <a:gd name="T20" fmla="*/ 598 w 606"/>
                <a:gd name="T21" fmla="*/ 28 h 965"/>
                <a:gd name="T22" fmla="*/ 598 w 606"/>
                <a:gd name="T23" fmla="*/ 937 h 965"/>
                <a:gd name="T24" fmla="*/ 592 w 606"/>
                <a:gd name="T25" fmla="*/ 951 h 965"/>
                <a:gd name="T26" fmla="*/ 578 w 606"/>
                <a:gd name="T27" fmla="*/ 957 h 965"/>
                <a:gd name="T28" fmla="*/ 578 w 606"/>
                <a:gd name="T29" fmla="*/ 961 h 965"/>
                <a:gd name="T30" fmla="*/ 578 w 606"/>
                <a:gd name="T31" fmla="*/ 965 h 965"/>
                <a:gd name="T32" fmla="*/ 606 w 606"/>
                <a:gd name="T33" fmla="*/ 937 h 965"/>
                <a:gd name="T34" fmla="*/ 606 w 606"/>
                <a:gd name="T35" fmla="*/ 28 h 965"/>
                <a:gd name="T36" fmla="*/ 578 w 606"/>
                <a:gd name="T37" fmla="*/ 0 h 965"/>
                <a:gd name="T38" fmla="*/ 28 w 606"/>
                <a:gd name="T39" fmla="*/ 0 h 965"/>
                <a:gd name="T40" fmla="*/ 0 w 606"/>
                <a:gd name="T41" fmla="*/ 28 h 965"/>
                <a:gd name="T42" fmla="*/ 0 w 606"/>
                <a:gd name="T43" fmla="*/ 937 h 965"/>
                <a:gd name="T44" fmla="*/ 28 w 606"/>
                <a:gd name="T45" fmla="*/ 965 h 965"/>
                <a:gd name="T46" fmla="*/ 578 w 606"/>
                <a:gd name="T47" fmla="*/ 965 h 965"/>
                <a:gd name="T48" fmla="*/ 578 w 606"/>
                <a:gd name="T49" fmla="*/ 961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6" h="965">
                  <a:moveTo>
                    <a:pt x="578" y="961"/>
                  </a:moveTo>
                  <a:cubicBezTo>
                    <a:pt x="578" y="957"/>
                    <a:pt x="578" y="957"/>
                    <a:pt x="578" y="957"/>
                  </a:cubicBezTo>
                  <a:cubicBezTo>
                    <a:pt x="28" y="957"/>
                    <a:pt x="28" y="957"/>
                    <a:pt x="28" y="957"/>
                  </a:cubicBezTo>
                  <a:cubicBezTo>
                    <a:pt x="22" y="957"/>
                    <a:pt x="17" y="955"/>
                    <a:pt x="14" y="951"/>
                  </a:cubicBezTo>
                  <a:cubicBezTo>
                    <a:pt x="10" y="948"/>
                    <a:pt x="8" y="943"/>
                    <a:pt x="8" y="93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3"/>
                    <a:pt x="10" y="18"/>
                    <a:pt x="14" y="14"/>
                  </a:cubicBezTo>
                  <a:cubicBezTo>
                    <a:pt x="17" y="11"/>
                    <a:pt x="22" y="8"/>
                    <a:pt x="28" y="8"/>
                  </a:cubicBezTo>
                  <a:cubicBezTo>
                    <a:pt x="578" y="8"/>
                    <a:pt x="578" y="8"/>
                    <a:pt x="578" y="8"/>
                  </a:cubicBezTo>
                  <a:cubicBezTo>
                    <a:pt x="583" y="8"/>
                    <a:pt x="588" y="11"/>
                    <a:pt x="592" y="14"/>
                  </a:cubicBezTo>
                  <a:cubicBezTo>
                    <a:pt x="596" y="18"/>
                    <a:pt x="598" y="23"/>
                    <a:pt x="598" y="28"/>
                  </a:cubicBezTo>
                  <a:cubicBezTo>
                    <a:pt x="598" y="937"/>
                    <a:pt x="598" y="937"/>
                    <a:pt x="598" y="937"/>
                  </a:cubicBezTo>
                  <a:cubicBezTo>
                    <a:pt x="598" y="943"/>
                    <a:pt x="596" y="948"/>
                    <a:pt x="592" y="951"/>
                  </a:cubicBezTo>
                  <a:cubicBezTo>
                    <a:pt x="588" y="955"/>
                    <a:pt x="583" y="957"/>
                    <a:pt x="578" y="957"/>
                  </a:cubicBezTo>
                  <a:cubicBezTo>
                    <a:pt x="578" y="961"/>
                    <a:pt x="578" y="961"/>
                    <a:pt x="578" y="961"/>
                  </a:cubicBezTo>
                  <a:cubicBezTo>
                    <a:pt x="578" y="965"/>
                    <a:pt x="578" y="965"/>
                    <a:pt x="578" y="965"/>
                  </a:cubicBezTo>
                  <a:cubicBezTo>
                    <a:pt x="593" y="965"/>
                    <a:pt x="606" y="953"/>
                    <a:pt x="606" y="937"/>
                  </a:cubicBezTo>
                  <a:cubicBezTo>
                    <a:pt x="606" y="28"/>
                    <a:pt x="606" y="28"/>
                    <a:pt x="606" y="28"/>
                  </a:cubicBezTo>
                  <a:cubicBezTo>
                    <a:pt x="606" y="13"/>
                    <a:pt x="593" y="0"/>
                    <a:pt x="57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953"/>
                    <a:pt x="12" y="965"/>
                    <a:pt x="28" y="965"/>
                  </a:cubicBezTo>
                  <a:cubicBezTo>
                    <a:pt x="578" y="965"/>
                    <a:pt x="578" y="965"/>
                    <a:pt x="578" y="965"/>
                  </a:cubicBezTo>
                  <a:cubicBezTo>
                    <a:pt x="578" y="961"/>
                    <a:pt x="578" y="961"/>
                    <a:pt x="578" y="961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37F8CE8-A667-4067-B388-2F4C8D57D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582863"/>
              <a:ext cx="879475" cy="1404938"/>
            </a:xfrm>
            <a:custGeom>
              <a:avLst/>
              <a:gdLst>
                <a:gd name="T0" fmla="*/ 570 w 590"/>
                <a:gd name="T1" fmla="*/ 0 h 949"/>
                <a:gd name="T2" fmla="*/ 20 w 590"/>
                <a:gd name="T3" fmla="*/ 0 h 949"/>
                <a:gd name="T4" fmla="*/ 6 w 590"/>
                <a:gd name="T5" fmla="*/ 6 h 949"/>
                <a:gd name="T6" fmla="*/ 0 w 590"/>
                <a:gd name="T7" fmla="*/ 20 h 949"/>
                <a:gd name="T8" fmla="*/ 0 w 590"/>
                <a:gd name="T9" fmla="*/ 929 h 949"/>
                <a:gd name="T10" fmla="*/ 6 w 590"/>
                <a:gd name="T11" fmla="*/ 943 h 949"/>
                <a:gd name="T12" fmla="*/ 20 w 590"/>
                <a:gd name="T13" fmla="*/ 949 h 949"/>
                <a:gd name="T14" fmla="*/ 570 w 590"/>
                <a:gd name="T15" fmla="*/ 949 h 949"/>
                <a:gd name="T16" fmla="*/ 584 w 590"/>
                <a:gd name="T17" fmla="*/ 943 h 949"/>
                <a:gd name="T18" fmla="*/ 590 w 590"/>
                <a:gd name="T19" fmla="*/ 929 h 949"/>
                <a:gd name="T20" fmla="*/ 590 w 590"/>
                <a:gd name="T21" fmla="*/ 20 h 949"/>
                <a:gd name="T22" fmla="*/ 584 w 590"/>
                <a:gd name="T23" fmla="*/ 6 h 949"/>
                <a:gd name="T24" fmla="*/ 570 w 590"/>
                <a:gd name="T2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" h="949">
                  <a:moveTo>
                    <a:pt x="57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9" y="3"/>
                    <a:pt x="6" y="6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35"/>
                    <a:pt x="2" y="940"/>
                    <a:pt x="6" y="943"/>
                  </a:cubicBezTo>
                  <a:cubicBezTo>
                    <a:pt x="9" y="947"/>
                    <a:pt x="14" y="949"/>
                    <a:pt x="20" y="949"/>
                  </a:cubicBezTo>
                  <a:cubicBezTo>
                    <a:pt x="570" y="949"/>
                    <a:pt x="570" y="949"/>
                    <a:pt x="570" y="949"/>
                  </a:cubicBezTo>
                  <a:cubicBezTo>
                    <a:pt x="575" y="949"/>
                    <a:pt x="580" y="947"/>
                    <a:pt x="584" y="943"/>
                  </a:cubicBezTo>
                  <a:cubicBezTo>
                    <a:pt x="588" y="940"/>
                    <a:pt x="590" y="935"/>
                    <a:pt x="590" y="929"/>
                  </a:cubicBezTo>
                  <a:cubicBezTo>
                    <a:pt x="590" y="20"/>
                    <a:pt x="590" y="20"/>
                    <a:pt x="590" y="20"/>
                  </a:cubicBezTo>
                  <a:cubicBezTo>
                    <a:pt x="590" y="15"/>
                    <a:pt x="588" y="10"/>
                    <a:pt x="584" y="6"/>
                  </a:cubicBezTo>
                  <a:cubicBezTo>
                    <a:pt x="580" y="3"/>
                    <a:pt x="575" y="0"/>
                    <a:pt x="570" y="0"/>
                  </a:cubicBezTo>
                </a:path>
              </a:pathLst>
            </a:custGeom>
            <a:solidFill>
              <a:srgbClr val="003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83961B0-44C0-4B48-961E-5AF64C7E88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0950" y="2576513"/>
              <a:ext cx="890587" cy="1417638"/>
            </a:xfrm>
            <a:custGeom>
              <a:avLst/>
              <a:gdLst>
                <a:gd name="T0" fmla="*/ 24 w 598"/>
                <a:gd name="T1" fmla="*/ 953 h 957"/>
                <a:gd name="T2" fmla="*/ 10 w 598"/>
                <a:gd name="T3" fmla="*/ 947 h 957"/>
                <a:gd name="T4" fmla="*/ 4 w 598"/>
                <a:gd name="T5" fmla="*/ 933 h 957"/>
                <a:gd name="T6" fmla="*/ 4 w 598"/>
                <a:gd name="T7" fmla="*/ 24 h 957"/>
                <a:gd name="T8" fmla="*/ 10 w 598"/>
                <a:gd name="T9" fmla="*/ 10 h 957"/>
                <a:gd name="T10" fmla="*/ 24 w 598"/>
                <a:gd name="T11" fmla="*/ 4 h 957"/>
                <a:gd name="T12" fmla="*/ 574 w 598"/>
                <a:gd name="T13" fmla="*/ 4 h 957"/>
                <a:gd name="T14" fmla="*/ 588 w 598"/>
                <a:gd name="T15" fmla="*/ 10 h 957"/>
                <a:gd name="T16" fmla="*/ 594 w 598"/>
                <a:gd name="T17" fmla="*/ 24 h 957"/>
                <a:gd name="T18" fmla="*/ 594 w 598"/>
                <a:gd name="T19" fmla="*/ 933 h 957"/>
                <a:gd name="T20" fmla="*/ 588 w 598"/>
                <a:gd name="T21" fmla="*/ 947 h 957"/>
                <a:gd name="T22" fmla="*/ 574 w 598"/>
                <a:gd name="T23" fmla="*/ 953 h 957"/>
                <a:gd name="T24" fmla="*/ 574 w 598"/>
                <a:gd name="T25" fmla="*/ 953 h 957"/>
                <a:gd name="T26" fmla="*/ 24 w 598"/>
                <a:gd name="T27" fmla="*/ 953 h 957"/>
                <a:gd name="T28" fmla="*/ 574 w 598"/>
                <a:gd name="T29" fmla="*/ 0 h 957"/>
                <a:gd name="T30" fmla="*/ 24 w 598"/>
                <a:gd name="T31" fmla="*/ 0 h 957"/>
                <a:gd name="T32" fmla="*/ 0 w 598"/>
                <a:gd name="T33" fmla="*/ 24 h 957"/>
                <a:gd name="T34" fmla="*/ 0 w 598"/>
                <a:gd name="T35" fmla="*/ 933 h 957"/>
                <a:gd name="T36" fmla="*/ 24 w 598"/>
                <a:gd name="T37" fmla="*/ 957 h 957"/>
                <a:gd name="T38" fmla="*/ 574 w 598"/>
                <a:gd name="T39" fmla="*/ 957 h 957"/>
                <a:gd name="T40" fmla="*/ 598 w 598"/>
                <a:gd name="T41" fmla="*/ 933 h 957"/>
                <a:gd name="T42" fmla="*/ 598 w 598"/>
                <a:gd name="T43" fmla="*/ 24 h 957"/>
                <a:gd name="T44" fmla="*/ 574 w 598"/>
                <a:gd name="T45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8" h="957">
                  <a:moveTo>
                    <a:pt x="24" y="953"/>
                  </a:moveTo>
                  <a:cubicBezTo>
                    <a:pt x="18" y="953"/>
                    <a:pt x="13" y="951"/>
                    <a:pt x="10" y="947"/>
                  </a:cubicBezTo>
                  <a:cubicBezTo>
                    <a:pt x="6" y="944"/>
                    <a:pt x="4" y="939"/>
                    <a:pt x="4" y="93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3" y="7"/>
                    <a:pt x="18" y="4"/>
                    <a:pt x="24" y="4"/>
                  </a:cubicBezTo>
                  <a:cubicBezTo>
                    <a:pt x="574" y="4"/>
                    <a:pt x="574" y="4"/>
                    <a:pt x="574" y="4"/>
                  </a:cubicBezTo>
                  <a:cubicBezTo>
                    <a:pt x="579" y="4"/>
                    <a:pt x="584" y="7"/>
                    <a:pt x="588" y="10"/>
                  </a:cubicBezTo>
                  <a:cubicBezTo>
                    <a:pt x="592" y="14"/>
                    <a:pt x="594" y="19"/>
                    <a:pt x="594" y="24"/>
                  </a:cubicBezTo>
                  <a:cubicBezTo>
                    <a:pt x="594" y="933"/>
                    <a:pt x="594" y="933"/>
                    <a:pt x="594" y="933"/>
                  </a:cubicBezTo>
                  <a:cubicBezTo>
                    <a:pt x="594" y="939"/>
                    <a:pt x="592" y="944"/>
                    <a:pt x="588" y="947"/>
                  </a:cubicBezTo>
                  <a:cubicBezTo>
                    <a:pt x="584" y="951"/>
                    <a:pt x="579" y="953"/>
                    <a:pt x="574" y="953"/>
                  </a:cubicBezTo>
                  <a:cubicBezTo>
                    <a:pt x="574" y="953"/>
                    <a:pt x="574" y="953"/>
                    <a:pt x="574" y="953"/>
                  </a:cubicBezTo>
                  <a:cubicBezTo>
                    <a:pt x="24" y="953"/>
                    <a:pt x="24" y="953"/>
                    <a:pt x="24" y="953"/>
                  </a:cubicBezTo>
                  <a:moveTo>
                    <a:pt x="57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933"/>
                    <a:pt x="0" y="933"/>
                    <a:pt x="0" y="933"/>
                  </a:cubicBezTo>
                  <a:cubicBezTo>
                    <a:pt x="0" y="946"/>
                    <a:pt x="11" y="957"/>
                    <a:pt x="24" y="957"/>
                  </a:cubicBezTo>
                  <a:cubicBezTo>
                    <a:pt x="574" y="957"/>
                    <a:pt x="574" y="957"/>
                    <a:pt x="574" y="957"/>
                  </a:cubicBezTo>
                  <a:cubicBezTo>
                    <a:pt x="587" y="957"/>
                    <a:pt x="598" y="946"/>
                    <a:pt x="598" y="933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98" y="11"/>
                    <a:pt x="587" y="0"/>
                    <a:pt x="574" y="0"/>
                  </a:cubicBezTo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354D7EB3-5D70-46BE-8DE6-2F4AB778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8" y="2649538"/>
              <a:ext cx="747712" cy="127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8E2CBF-ED4E-4DC9-90DD-E32793DE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8" y="2649538"/>
              <a:ext cx="747712" cy="1666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49D87AC-2E7D-4BFB-934D-191E665F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238" y="2320925"/>
              <a:ext cx="717550" cy="798513"/>
            </a:xfrm>
            <a:custGeom>
              <a:avLst/>
              <a:gdLst>
                <a:gd name="T0" fmla="*/ 442 w 482"/>
                <a:gd name="T1" fmla="*/ 431 h 539"/>
                <a:gd name="T2" fmla="*/ 281 w 482"/>
                <a:gd name="T3" fmla="*/ 524 h 539"/>
                <a:gd name="T4" fmla="*/ 201 w 482"/>
                <a:gd name="T5" fmla="*/ 524 h 539"/>
                <a:gd name="T6" fmla="*/ 40 w 482"/>
                <a:gd name="T7" fmla="*/ 431 h 539"/>
                <a:gd name="T8" fmla="*/ 0 w 482"/>
                <a:gd name="T9" fmla="*/ 362 h 539"/>
                <a:gd name="T10" fmla="*/ 0 w 482"/>
                <a:gd name="T11" fmla="*/ 176 h 539"/>
                <a:gd name="T12" fmla="*/ 40 w 482"/>
                <a:gd name="T13" fmla="*/ 107 h 539"/>
                <a:gd name="T14" fmla="*/ 201 w 482"/>
                <a:gd name="T15" fmla="*/ 14 h 539"/>
                <a:gd name="T16" fmla="*/ 281 w 482"/>
                <a:gd name="T17" fmla="*/ 14 h 539"/>
                <a:gd name="T18" fmla="*/ 442 w 482"/>
                <a:gd name="T19" fmla="*/ 107 h 539"/>
                <a:gd name="T20" fmla="*/ 482 w 482"/>
                <a:gd name="T21" fmla="*/ 176 h 539"/>
                <a:gd name="T22" fmla="*/ 482 w 482"/>
                <a:gd name="T23" fmla="*/ 362 h 539"/>
                <a:gd name="T24" fmla="*/ 442 w 482"/>
                <a:gd name="T25" fmla="*/ 431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539">
                  <a:moveTo>
                    <a:pt x="442" y="431"/>
                  </a:moveTo>
                  <a:cubicBezTo>
                    <a:pt x="281" y="524"/>
                    <a:pt x="281" y="524"/>
                    <a:pt x="281" y="524"/>
                  </a:cubicBezTo>
                  <a:cubicBezTo>
                    <a:pt x="256" y="539"/>
                    <a:pt x="226" y="539"/>
                    <a:pt x="201" y="524"/>
                  </a:cubicBezTo>
                  <a:cubicBezTo>
                    <a:pt x="40" y="431"/>
                    <a:pt x="40" y="431"/>
                    <a:pt x="40" y="431"/>
                  </a:cubicBezTo>
                  <a:cubicBezTo>
                    <a:pt x="15" y="417"/>
                    <a:pt x="0" y="391"/>
                    <a:pt x="0" y="362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48"/>
                    <a:pt x="15" y="121"/>
                    <a:pt x="40" y="107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26" y="0"/>
                    <a:pt x="256" y="0"/>
                    <a:pt x="281" y="14"/>
                  </a:cubicBezTo>
                  <a:cubicBezTo>
                    <a:pt x="442" y="107"/>
                    <a:pt x="442" y="107"/>
                    <a:pt x="442" y="107"/>
                  </a:cubicBezTo>
                  <a:cubicBezTo>
                    <a:pt x="467" y="121"/>
                    <a:pt x="482" y="148"/>
                    <a:pt x="482" y="176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2" y="391"/>
                    <a:pt x="467" y="417"/>
                    <a:pt x="442" y="431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DBFAAA8-ACF0-41F5-8B90-11A11174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0" y="2765425"/>
              <a:ext cx="330200" cy="354013"/>
            </a:xfrm>
            <a:custGeom>
              <a:avLst/>
              <a:gdLst>
                <a:gd name="T0" fmla="*/ 0 w 221"/>
                <a:gd name="T1" fmla="*/ 0 h 239"/>
                <a:gd name="T2" fmla="*/ 0 w 221"/>
                <a:gd name="T3" fmla="*/ 179 h 239"/>
                <a:gd name="T4" fmla="*/ 78 w 221"/>
                <a:gd name="T5" fmla="*/ 224 h 239"/>
                <a:gd name="T6" fmla="*/ 158 w 221"/>
                <a:gd name="T7" fmla="*/ 224 h 239"/>
                <a:gd name="T8" fmla="*/ 221 w 221"/>
                <a:gd name="T9" fmla="*/ 188 h 239"/>
                <a:gd name="T10" fmla="*/ 221 w 221"/>
                <a:gd name="T11" fmla="*/ 0 h 239"/>
                <a:gd name="T12" fmla="*/ 0 w 221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9">
                  <a:moveTo>
                    <a:pt x="0" y="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78" y="224"/>
                    <a:pt x="78" y="224"/>
                    <a:pt x="78" y="224"/>
                  </a:cubicBezTo>
                  <a:cubicBezTo>
                    <a:pt x="103" y="239"/>
                    <a:pt x="133" y="239"/>
                    <a:pt x="158" y="224"/>
                  </a:cubicBezTo>
                  <a:cubicBezTo>
                    <a:pt x="221" y="188"/>
                    <a:pt x="221" y="188"/>
                    <a:pt x="221" y="188"/>
                  </a:cubicBezTo>
                  <a:cubicBezTo>
                    <a:pt x="221" y="0"/>
                    <a:pt x="221" y="0"/>
                    <a:pt x="2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4BF5EAC4-BA71-450E-93BD-9CE83BCAF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238" y="3451225"/>
              <a:ext cx="717550" cy="800100"/>
            </a:xfrm>
            <a:custGeom>
              <a:avLst/>
              <a:gdLst>
                <a:gd name="T0" fmla="*/ 442 w 482"/>
                <a:gd name="T1" fmla="*/ 432 h 539"/>
                <a:gd name="T2" fmla="*/ 281 w 482"/>
                <a:gd name="T3" fmla="*/ 525 h 539"/>
                <a:gd name="T4" fmla="*/ 201 w 482"/>
                <a:gd name="T5" fmla="*/ 525 h 539"/>
                <a:gd name="T6" fmla="*/ 40 w 482"/>
                <a:gd name="T7" fmla="*/ 432 h 539"/>
                <a:gd name="T8" fmla="*/ 0 w 482"/>
                <a:gd name="T9" fmla="*/ 362 h 539"/>
                <a:gd name="T10" fmla="*/ 0 w 482"/>
                <a:gd name="T11" fmla="*/ 176 h 539"/>
                <a:gd name="T12" fmla="*/ 40 w 482"/>
                <a:gd name="T13" fmla="*/ 107 h 539"/>
                <a:gd name="T14" fmla="*/ 201 w 482"/>
                <a:gd name="T15" fmla="*/ 14 h 539"/>
                <a:gd name="T16" fmla="*/ 281 w 482"/>
                <a:gd name="T17" fmla="*/ 14 h 539"/>
                <a:gd name="T18" fmla="*/ 442 w 482"/>
                <a:gd name="T19" fmla="*/ 107 h 539"/>
                <a:gd name="T20" fmla="*/ 482 w 482"/>
                <a:gd name="T21" fmla="*/ 176 h 539"/>
                <a:gd name="T22" fmla="*/ 482 w 482"/>
                <a:gd name="T23" fmla="*/ 362 h 539"/>
                <a:gd name="T24" fmla="*/ 442 w 482"/>
                <a:gd name="T25" fmla="*/ 43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539">
                  <a:moveTo>
                    <a:pt x="442" y="432"/>
                  </a:moveTo>
                  <a:cubicBezTo>
                    <a:pt x="281" y="525"/>
                    <a:pt x="281" y="525"/>
                    <a:pt x="281" y="525"/>
                  </a:cubicBezTo>
                  <a:cubicBezTo>
                    <a:pt x="256" y="539"/>
                    <a:pt x="226" y="539"/>
                    <a:pt x="201" y="525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15" y="417"/>
                    <a:pt x="0" y="391"/>
                    <a:pt x="0" y="362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48"/>
                    <a:pt x="15" y="121"/>
                    <a:pt x="40" y="107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26" y="0"/>
                    <a:pt x="256" y="0"/>
                    <a:pt x="281" y="14"/>
                  </a:cubicBezTo>
                  <a:cubicBezTo>
                    <a:pt x="442" y="107"/>
                    <a:pt x="442" y="107"/>
                    <a:pt x="442" y="107"/>
                  </a:cubicBezTo>
                  <a:cubicBezTo>
                    <a:pt x="467" y="121"/>
                    <a:pt x="482" y="148"/>
                    <a:pt x="482" y="176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2" y="391"/>
                    <a:pt x="467" y="417"/>
                    <a:pt x="442" y="432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19BF6E94-DF68-469C-86C4-BFD9F6B78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852863"/>
              <a:ext cx="365125" cy="398463"/>
            </a:xfrm>
            <a:custGeom>
              <a:avLst/>
              <a:gdLst>
                <a:gd name="T0" fmla="*/ 245 w 245"/>
                <a:gd name="T1" fmla="*/ 0 h 269"/>
                <a:gd name="T2" fmla="*/ 0 w 245"/>
                <a:gd name="T3" fmla="*/ 0 h 269"/>
                <a:gd name="T4" fmla="*/ 0 w 245"/>
                <a:gd name="T5" fmla="*/ 202 h 269"/>
                <a:gd name="T6" fmla="*/ 91 w 245"/>
                <a:gd name="T7" fmla="*/ 255 h 269"/>
                <a:gd name="T8" fmla="*/ 171 w 245"/>
                <a:gd name="T9" fmla="*/ 255 h 269"/>
                <a:gd name="T10" fmla="*/ 245 w 245"/>
                <a:gd name="T11" fmla="*/ 212 h 269"/>
                <a:gd name="T12" fmla="*/ 245 w 245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69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91" y="255"/>
                    <a:pt x="91" y="255"/>
                    <a:pt x="91" y="255"/>
                  </a:cubicBezTo>
                  <a:cubicBezTo>
                    <a:pt x="116" y="269"/>
                    <a:pt x="146" y="269"/>
                    <a:pt x="171" y="255"/>
                  </a:cubicBezTo>
                  <a:cubicBezTo>
                    <a:pt x="245" y="212"/>
                    <a:pt x="245" y="212"/>
                    <a:pt x="245" y="212"/>
                  </a:cubicBezTo>
                  <a:cubicBezTo>
                    <a:pt x="245" y="0"/>
                    <a:pt x="245" y="0"/>
                    <a:pt x="2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121002A-076A-459E-BB0C-E487BA5F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2714625"/>
              <a:ext cx="79375" cy="1141413"/>
            </a:xfrm>
            <a:custGeom>
              <a:avLst/>
              <a:gdLst>
                <a:gd name="T0" fmla="*/ 0 w 50"/>
                <a:gd name="T1" fmla="*/ 7 h 719"/>
                <a:gd name="T2" fmla="*/ 42 w 50"/>
                <a:gd name="T3" fmla="*/ 7 h 719"/>
                <a:gd name="T4" fmla="*/ 42 w 50"/>
                <a:gd name="T5" fmla="*/ 712 h 719"/>
                <a:gd name="T6" fmla="*/ 0 w 50"/>
                <a:gd name="T7" fmla="*/ 712 h 719"/>
                <a:gd name="T8" fmla="*/ 0 w 50"/>
                <a:gd name="T9" fmla="*/ 719 h 719"/>
                <a:gd name="T10" fmla="*/ 50 w 50"/>
                <a:gd name="T11" fmla="*/ 719 h 719"/>
                <a:gd name="T12" fmla="*/ 50 w 50"/>
                <a:gd name="T13" fmla="*/ 0 h 719"/>
                <a:gd name="T14" fmla="*/ 0 w 50"/>
                <a:gd name="T15" fmla="*/ 0 h 719"/>
                <a:gd name="T16" fmla="*/ 0 w 50"/>
                <a:gd name="T17" fmla="*/ 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19">
                  <a:moveTo>
                    <a:pt x="0" y="7"/>
                  </a:moveTo>
                  <a:lnTo>
                    <a:pt x="42" y="7"/>
                  </a:lnTo>
                  <a:lnTo>
                    <a:pt x="42" y="712"/>
                  </a:lnTo>
                  <a:lnTo>
                    <a:pt x="0" y="712"/>
                  </a:lnTo>
                  <a:lnTo>
                    <a:pt x="0" y="719"/>
                  </a:lnTo>
                  <a:lnTo>
                    <a:pt x="50" y="719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7EC1562-E9EE-45E3-9293-A51C7F9E4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2714625"/>
              <a:ext cx="79375" cy="1141413"/>
            </a:xfrm>
            <a:custGeom>
              <a:avLst/>
              <a:gdLst>
                <a:gd name="T0" fmla="*/ 0 w 50"/>
                <a:gd name="T1" fmla="*/ 7 h 719"/>
                <a:gd name="T2" fmla="*/ 42 w 50"/>
                <a:gd name="T3" fmla="*/ 7 h 719"/>
                <a:gd name="T4" fmla="*/ 42 w 50"/>
                <a:gd name="T5" fmla="*/ 712 h 719"/>
                <a:gd name="T6" fmla="*/ 0 w 50"/>
                <a:gd name="T7" fmla="*/ 712 h 719"/>
                <a:gd name="T8" fmla="*/ 0 w 50"/>
                <a:gd name="T9" fmla="*/ 719 h 719"/>
                <a:gd name="T10" fmla="*/ 50 w 50"/>
                <a:gd name="T11" fmla="*/ 719 h 719"/>
                <a:gd name="T12" fmla="*/ 50 w 50"/>
                <a:gd name="T13" fmla="*/ 0 h 719"/>
                <a:gd name="T14" fmla="*/ 0 w 50"/>
                <a:gd name="T15" fmla="*/ 0 h 719"/>
                <a:gd name="T16" fmla="*/ 0 w 50"/>
                <a:gd name="T17" fmla="*/ 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19">
                  <a:moveTo>
                    <a:pt x="0" y="7"/>
                  </a:moveTo>
                  <a:lnTo>
                    <a:pt x="42" y="7"/>
                  </a:lnTo>
                  <a:lnTo>
                    <a:pt x="42" y="712"/>
                  </a:lnTo>
                  <a:lnTo>
                    <a:pt x="0" y="712"/>
                  </a:lnTo>
                  <a:lnTo>
                    <a:pt x="0" y="719"/>
                  </a:lnTo>
                  <a:lnTo>
                    <a:pt x="50" y="719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8024A7C-E3AE-4462-9241-DC1118D70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3279775"/>
              <a:ext cx="84137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B5D96ABD-4B64-4825-9666-C0BDF8132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3279775"/>
              <a:ext cx="84137" cy="12700"/>
            </a:xfrm>
            <a:custGeom>
              <a:avLst/>
              <a:gdLst>
                <a:gd name="T0" fmla="*/ 0 w 53"/>
                <a:gd name="T1" fmla="*/ 8 h 8"/>
                <a:gd name="T2" fmla="*/ 53 w 53"/>
                <a:gd name="T3" fmla="*/ 8 h 8"/>
                <a:gd name="T4" fmla="*/ 53 w 53"/>
                <a:gd name="T5" fmla="*/ 0 h 8"/>
                <a:gd name="T6" fmla="*/ 0 w 5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8">
                  <a:moveTo>
                    <a:pt x="0" y="8"/>
                  </a:moveTo>
                  <a:lnTo>
                    <a:pt x="53" y="8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3478F5C9-D81C-4D0F-B3C4-263A550CA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367088"/>
              <a:ext cx="247650" cy="19050"/>
            </a:xfrm>
            <a:prstGeom prst="rect">
              <a:avLst/>
            </a:pr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E0DC14CC-5175-416F-B7E5-FD981F82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838" y="3367088"/>
              <a:ext cx="381000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4CC1B545-243F-4A1B-BCDB-E27F7D798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446463"/>
              <a:ext cx="628650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CDA02945-5D2C-42BF-A4B4-48F8F41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522663"/>
              <a:ext cx="628650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5861683-D315-4AA3-A457-D564D15C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600450"/>
              <a:ext cx="628650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061B71FE-97B0-486C-9D5F-2EC7BD9E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600450"/>
              <a:ext cx="282575" cy="19050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EB39B542-81C5-4460-ABA7-32E2F293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676650"/>
              <a:ext cx="628650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F1BA8E28-3507-4576-A652-EC157D7B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754438"/>
              <a:ext cx="628650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093B9C12-1871-4D2B-AFFD-63BF3E570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3754438"/>
              <a:ext cx="346075" cy="174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6FE3C01E-DB9F-4F8C-99C9-A22877FC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550" y="3033713"/>
              <a:ext cx="287337" cy="339725"/>
            </a:xfrm>
            <a:custGeom>
              <a:avLst/>
              <a:gdLst>
                <a:gd name="T0" fmla="*/ 164 w 193"/>
                <a:gd name="T1" fmla="*/ 113 h 229"/>
                <a:gd name="T2" fmla="*/ 97 w 193"/>
                <a:gd name="T3" fmla="*/ 229 h 229"/>
                <a:gd name="T4" fmla="*/ 30 w 193"/>
                <a:gd name="T5" fmla="*/ 113 h 229"/>
                <a:gd name="T6" fmla="*/ 95 w 193"/>
                <a:gd name="T7" fmla="*/ 0 h 229"/>
                <a:gd name="T8" fmla="*/ 98 w 193"/>
                <a:gd name="T9" fmla="*/ 0 h 229"/>
                <a:gd name="T10" fmla="*/ 164 w 193"/>
                <a:gd name="T11" fmla="*/ 11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29">
                  <a:moveTo>
                    <a:pt x="164" y="113"/>
                  </a:moveTo>
                  <a:cubicBezTo>
                    <a:pt x="97" y="229"/>
                    <a:pt x="97" y="229"/>
                    <a:pt x="97" y="229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0" y="63"/>
                    <a:pt x="37" y="0"/>
                    <a:pt x="9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56" y="0"/>
                    <a:pt x="193" y="63"/>
                    <a:pt x="164" y="113"/>
                  </a:cubicBez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EF8C5FDE-CA8F-4893-BBD1-FD15819E1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3070225"/>
              <a:ext cx="120650" cy="217488"/>
            </a:xfrm>
            <a:custGeom>
              <a:avLst/>
              <a:gdLst>
                <a:gd name="T0" fmla="*/ 81 w 81"/>
                <a:gd name="T1" fmla="*/ 78 h 147"/>
                <a:gd name="T2" fmla="*/ 78 w 81"/>
                <a:gd name="T3" fmla="*/ 71 h 147"/>
                <a:gd name="T4" fmla="*/ 78 w 81"/>
                <a:gd name="T5" fmla="*/ 64 h 147"/>
                <a:gd name="T6" fmla="*/ 78 w 81"/>
                <a:gd name="T7" fmla="*/ 57 h 147"/>
                <a:gd name="T8" fmla="*/ 58 w 81"/>
                <a:gd name="T9" fmla="*/ 24 h 147"/>
                <a:gd name="T10" fmla="*/ 59 w 81"/>
                <a:gd name="T11" fmla="*/ 18 h 147"/>
                <a:gd name="T12" fmla="*/ 41 w 81"/>
                <a:gd name="T13" fmla="*/ 0 h 147"/>
                <a:gd name="T14" fmla="*/ 23 w 81"/>
                <a:gd name="T15" fmla="*/ 18 h 147"/>
                <a:gd name="T16" fmla="*/ 23 w 81"/>
                <a:gd name="T17" fmla="*/ 24 h 147"/>
                <a:gd name="T18" fmla="*/ 3 w 81"/>
                <a:gd name="T19" fmla="*/ 57 h 147"/>
                <a:gd name="T20" fmla="*/ 3 w 81"/>
                <a:gd name="T21" fmla="*/ 64 h 147"/>
                <a:gd name="T22" fmla="*/ 3 w 81"/>
                <a:gd name="T23" fmla="*/ 72 h 147"/>
                <a:gd name="T24" fmla="*/ 0 w 81"/>
                <a:gd name="T25" fmla="*/ 78 h 147"/>
                <a:gd name="T26" fmla="*/ 3 w 81"/>
                <a:gd name="T27" fmla="*/ 84 h 147"/>
                <a:gd name="T28" fmla="*/ 3 w 81"/>
                <a:gd name="T29" fmla="*/ 96 h 147"/>
                <a:gd name="T30" fmla="*/ 8 w 81"/>
                <a:gd name="T31" fmla="*/ 110 h 147"/>
                <a:gd name="T32" fmla="*/ 8 w 81"/>
                <a:gd name="T33" fmla="*/ 110 h 147"/>
                <a:gd name="T34" fmla="*/ 8 w 81"/>
                <a:gd name="T35" fmla="*/ 92 h 147"/>
                <a:gd name="T36" fmla="*/ 24 w 81"/>
                <a:gd name="T37" fmla="*/ 111 h 147"/>
                <a:gd name="T38" fmla="*/ 24 w 81"/>
                <a:gd name="T39" fmla="*/ 122 h 147"/>
                <a:gd name="T40" fmla="*/ 15 w 81"/>
                <a:gd name="T41" fmla="*/ 122 h 147"/>
                <a:gd name="T42" fmla="*/ 41 w 81"/>
                <a:gd name="T43" fmla="*/ 147 h 147"/>
                <a:gd name="T44" fmla="*/ 66 w 81"/>
                <a:gd name="T45" fmla="*/ 122 h 147"/>
                <a:gd name="T46" fmla="*/ 58 w 81"/>
                <a:gd name="T47" fmla="*/ 122 h 147"/>
                <a:gd name="T48" fmla="*/ 58 w 81"/>
                <a:gd name="T49" fmla="*/ 111 h 147"/>
                <a:gd name="T50" fmla="*/ 73 w 81"/>
                <a:gd name="T51" fmla="*/ 92 h 147"/>
                <a:gd name="T52" fmla="*/ 73 w 81"/>
                <a:gd name="T53" fmla="*/ 110 h 147"/>
                <a:gd name="T54" fmla="*/ 73 w 81"/>
                <a:gd name="T55" fmla="*/ 110 h 147"/>
                <a:gd name="T56" fmla="*/ 78 w 81"/>
                <a:gd name="T57" fmla="*/ 96 h 147"/>
                <a:gd name="T58" fmla="*/ 78 w 81"/>
                <a:gd name="T59" fmla="*/ 84 h 147"/>
                <a:gd name="T60" fmla="*/ 81 w 81"/>
                <a:gd name="T61" fmla="*/ 7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47">
                  <a:moveTo>
                    <a:pt x="81" y="78"/>
                  </a:moveTo>
                  <a:cubicBezTo>
                    <a:pt x="81" y="75"/>
                    <a:pt x="80" y="73"/>
                    <a:pt x="78" y="7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42"/>
                    <a:pt x="70" y="30"/>
                    <a:pt x="58" y="24"/>
                  </a:cubicBezTo>
                  <a:cubicBezTo>
                    <a:pt x="58" y="22"/>
                    <a:pt x="59" y="20"/>
                    <a:pt x="59" y="18"/>
                  </a:cubicBezTo>
                  <a:cubicBezTo>
                    <a:pt x="59" y="8"/>
                    <a:pt x="51" y="0"/>
                    <a:pt x="41" y="0"/>
                  </a:cubicBezTo>
                  <a:cubicBezTo>
                    <a:pt x="31" y="0"/>
                    <a:pt x="23" y="8"/>
                    <a:pt x="23" y="18"/>
                  </a:cubicBezTo>
                  <a:cubicBezTo>
                    <a:pt x="23" y="20"/>
                    <a:pt x="23" y="22"/>
                    <a:pt x="23" y="24"/>
                  </a:cubicBezTo>
                  <a:cubicBezTo>
                    <a:pt x="11" y="30"/>
                    <a:pt x="3" y="42"/>
                    <a:pt x="3" y="57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1" y="73"/>
                    <a:pt x="0" y="75"/>
                    <a:pt x="0" y="78"/>
                  </a:cubicBezTo>
                  <a:cubicBezTo>
                    <a:pt x="0" y="80"/>
                    <a:pt x="1" y="83"/>
                    <a:pt x="3" y="84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101"/>
                    <a:pt x="5" y="106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1" y="100"/>
                    <a:pt x="16" y="107"/>
                    <a:pt x="24" y="111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36"/>
                    <a:pt x="27" y="147"/>
                    <a:pt x="41" y="147"/>
                  </a:cubicBezTo>
                  <a:cubicBezTo>
                    <a:pt x="55" y="147"/>
                    <a:pt x="66" y="136"/>
                    <a:pt x="66" y="122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5" y="107"/>
                    <a:pt x="70" y="100"/>
                    <a:pt x="73" y="92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06"/>
                    <a:pt x="78" y="101"/>
                    <a:pt x="78" y="96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80" y="83"/>
                    <a:pt x="81" y="80"/>
                    <a:pt x="8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1993EC9D-1D6D-4928-87BC-E8FDBFEA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3267075"/>
              <a:ext cx="285750" cy="341313"/>
            </a:xfrm>
            <a:custGeom>
              <a:avLst/>
              <a:gdLst>
                <a:gd name="T0" fmla="*/ 163 w 192"/>
                <a:gd name="T1" fmla="*/ 114 h 230"/>
                <a:gd name="T2" fmla="*/ 96 w 192"/>
                <a:gd name="T3" fmla="*/ 230 h 230"/>
                <a:gd name="T4" fmla="*/ 29 w 192"/>
                <a:gd name="T5" fmla="*/ 114 h 230"/>
                <a:gd name="T6" fmla="*/ 95 w 192"/>
                <a:gd name="T7" fmla="*/ 0 h 230"/>
                <a:gd name="T8" fmla="*/ 97 w 192"/>
                <a:gd name="T9" fmla="*/ 0 h 230"/>
                <a:gd name="T10" fmla="*/ 163 w 192"/>
                <a:gd name="T11" fmla="*/ 1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230">
                  <a:moveTo>
                    <a:pt x="163" y="114"/>
                  </a:moveTo>
                  <a:cubicBezTo>
                    <a:pt x="96" y="230"/>
                    <a:pt x="96" y="230"/>
                    <a:pt x="96" y="23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64"/>
                    <a:pt x="36" y="0"/>
                    <a:pt x="95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56" y="0"/>
                    <a:pt x="192" y="63"/>
                    <a:pt x="163" y="114"/>
                  </a:cubicBez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DCB66DF-42B8-4695-89D1-CAA7AB54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763" y="3422650"/>
              <a:ext cx="287337" cy="341313"/>
            </a:xfrm>
            <a:custGeom>
              <a:avLst/>
              <a:gdLst>
                <a:gd name="T0" fmla="*/ 163 w 192"/>
                <a:gd name="T1" fmla="*/ 114 h 230"/>
                <a:gd name="T2" fmla="*/ 96 w 192"/>
                <a:gd name="T3" fmla="*/ 230 h 230"/>
                <a:gd name="T4" fmla="*/ 29 w 192"/>
                <a:gd name="T5" fmla="*/ 114 h 230"/>
                <a:gd name="T6" fmla="*/ 94 w 192"/>
                <a:gd name="T7" fmla="*/ 0 h 230"/>
                <a:gd name="T8" fmla="*/ 97 w 192"/>
                <a:gd name="T9" fmla="*/ 0 h 230"/>
                <a:gd name="T10" fmla="*/ 163 w 192"/>
                <a:gd name="T11" fmla="*/ 1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230">
                  <a:moveTo>
                    <a:pt x="163" y="114"/>
                  </a:moveTo>
                  <a:cubicBezTo>
                    <a:pt x="96" y="230"/>
                    <a:pt x="96" y="230"/>
                    <a:pt x="96" y="23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64"/>
                    <a:pt x="36" y="0"/>
                    <a:pt x="9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55" y="0"/>
                    <a:pt x="192" y="64"/>
                    <a:pt x="163" y="1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5DF5A0B7-7FEF-4C45-AB90-1B299EBE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538" y="3279775"/>
              <a:ext cx="155575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9668DEAC-6B6A-48C7-B781-D41A8524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538" y="3279775"/>
              <a:ext cx="155575" cy="12700"/>
            </a:xfrm>
            <a:custGeom>
              <a:avLst/>
              <a:gdLst>
                <a:gd name="T0" fmla="*/ 98 w 98"/>
                <a:gd name="T1" fmla="*/ 0 h 8"/>
                <a:gd name="T2" fmla="*/ 0 w 98"/>
                <a:gd name="T3" fmla="*/ 0 h 8"/>
                <a:gd name="T4" fmla="*/ 0 w 98"/>
                <a:gd name="T5" fmla="*/ 8 h 8"/>
                <a:gd name="T6" fmla="*/ 98 w 9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8">
                  <a:moveTo>
                    <a:pt x="9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98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93897C55-EB5E-43E4-BE3C-59DB3DE8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0" y="3303588"/>
              <a:ext cx="128587" cy="201613"/>
            </a:xfrm>
            <a:custGeom>
              <a:avLst/>
              <a:gdLst>
                <a:gd name="T0" fmla="*/ 86 w 86"/>
                <a:gd name="T1" fmla="*/ 62 h 136"/>
                <a:gd name="T2" fmla="*/ 84 w 86"/>
                <a:gd name="T3" fmla="*/ 57 h 136"/>
                <a:gd name="T4" fmla="*/ 84 w 86"/>
                <a:gd name="T5" fmla="*/ 40 h 136"/>
                <a:gd name="T6" fmla="*/ 43 w 86"/>
                <a:gd name="T7" fmla="*/ 0 h 136"/>
                <a:gd name="T8" fmla="*/ 42 w 86"/>
                <a:gd name="T9" fmla="*/ 0 h 136"/>
                <a:gd name="T10" fmla="*/ 2 w 86"/>
                <a:gd name="T11" fmla="*/ 40 h 136"/>
                <a:gd name="T12" fmla="*/ 2 w 86"/>
                <a:gd name="T13" fmla="*/ 57 h 136"/>
                <a:gd name="T14" fmla="*/ 0 w 86"/>
                <a:gd name="T15" fmla="*/ 62 h 136"/>
                <a:gd name="T16" fmla="*/ 2 w 86"/>
                <a:gd name="T17" fmla="*/ 68 h 136"/>
                <a:gd name="T18" fmla="*/ 2 w 86"/>
                <a:gd name="T19" fmla="*/ 102 h 136"/>
                <a:gd name="T20" fmla="*/ 3 w 86"/>
                <a:gd name="T21" fmla="*/ 102 h 136"/>
                <a:gd name="T22" fmla="*/ 23 w 86"/>
                <a:gd name="T23" fmla="*/ 96 h 136"/>
                <a:gd name="T24" fmla="*/ 25 w 86"/>
                <a:gd name="T25" fmla="*/ 97 h 136"/>
                <a:gd name="T26" fmla="*/ 25 w 86"/>
                <a:gd name="T27" fmla="*/ 109 h 136"/>
                <a:gd name="T28" fmla="*/ 16 w 86"/>
                <a:gd name="T29" fmla="*/ 109 h 136"/>
                <a:gd name="T30" fmla="*/ 43 w 86"/>
                <a:gd name="T31" fmla="*/ 136 h 136"/>
                <a:gd name="T32" fmla="*/ 70 w 86"/>
                <a:gd name="T33" fmla="*/ 109 h 136"/>
                <a:gd name="T34" fmla="*/ 61 w 86"/>
                <a:gd name="T35" fmla="*/ 109 h 136"/>
                <a:gd name="T36" fmla="*/ 61 w 86"/>
                <a:gd name="T37" fmla="*/ 97 h 136"/>
                <a:gd name="T38" fmla="*/ 63 w 86"/>
                <a:gd name="T39" fmla="*/ 96 h 136"/>
                <a:gd name="T40" fmla="*/ 83 w 86"/>
                <a:gd name="T41" fmla="*/ 102 h 136"/>
                <a:gd name="T42" fmla="*/ 84 w 86"/>
                <a:gd name="T43" fmla="*/ 102 h 136"/>
                <a:gd name="T44" fmla="*/ 84 w 86"/>
                <a:gd name="T45" fmla="*/ 68 h 136"/>
                <a:gd name="T46" fmla="*/ 86 w 86"/>
                <a:gd name="T47" fmla="*/ 6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136">
                  <a:moveTo>
                    <a:pt x="86" y="62"/>
                  </a:moveTo>
                  <a:cubicBezTo>
                    <a:pt x="86" y="60"/>
                    <a:pt x="85" y="58"/>
                    <a:pt x="84" y="5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18"/>
                    <a:pt x="66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0" y="0"/>
                    <a:pt x="2" y="18"/>
                    <a:pt x="2" y="4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8"/>
                    <a:pt x="0" y="60"/>
                    <a:pt x="0" y="62"/>
                  </a:cubicBezTo>
                  <a:cubicBezTo>
                    <a:pt x="0" y="64"/>
                    <a:pt x="1" y="66"/>
                    <a:pt x="2" y="68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10" y="102"/>
                    <a:pt x="17" y="100"/>
                    <a:pt x="23" y="96"/>
                  </a:cubicBezTo>
                  <a:cubicBezTo>
                    <a:pt x="24" y="97"/>
                    <a:pt x="24" y="97"/>
                    <a:pt x="25" y="97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6" y="124"/>
                    <a:pt x="28" y="136"/>
                    <a:pt x="43" y="136"/>
                  </a:cubicBezTo>
                  <a:cubicBezTo>
                    <a:pt x="58" y="136"/>
                    <a:pt x="70" y="124"/>
                    <a:pt x="70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2" y="97"/>
                    <a:pt x="63" y="96"/>
                  </a:cubicBezTo>
                  <a:cubicBezTo>
                    <a:pt x="69" y="100"/>
                    <a:pt x="76" y="102"/>
                    <a:pt x="83" y="102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6"/>
                    <a:pt x="86" y="64"/>
                    <a:pt x="86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B5B0CA9A-BDE5-4826-AAAD-5D66D4FF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113" y="2759075"/>
              <a:ext cx="939800" cy="1052513"/>
            </a:xfrm>
            <a:custGeom>
              <a:avLst/>
              <a:gdLst>
                <a:gd name="T0" fmla="*/ 591 w 631"/>
                <a:gd name="T1" fmla="*/ 561 h 711"/>
                <a:gd name="T2" fmla="*/ 356 w 631"/>
                <a:gd name="T3" fmla="*/ 697 h 711"/>
                <a:gd name="T4" fmla="*/ 276 w 631"/>
                <a:gd name="T5" fmla="*/ 697 h 711"/>
                <a:gd name="T6" fmla="*/ 40 w 631"/>
                <a:gd name="T7" fmla="*/ 561 h 711"/>
                <a:gd name="T8" fmla="*/ 0 w 631"/>
                <a:gd name="T9" fmla="*/ 492 h 711"/>
                <a:gd name="T10" fmla="*/ 0 w 631"/>
                <a:gd name="T11" fmla="*/ 220 h 711"/>
                <a:gd name="T12" fmla="*/ 40 w 631"/>
                <a:gd name="T13" fmla="*/ 150 h 711"/>
                <a:gd name="T14" fmla="*/ 275 w 631"/>
                <a:gd name="T15" fmla="*/ 14 h 711"/>
                <a:gd name="T16" fmla="*/ 355 w 631"/>
                <a:gd name="T17" fmla="*/ 14 h 711"/>
                <a:gd name="T18" fmla="*/ 591 w 631"/>
                <a:gd name="T19" fmla="*/ 150 h 711"/>
                <a:gd name="T20" fmla="*/ 631 w 631"/>
                <a:gd name="T21" fmla="*/ 219 h 711"/>
                <a:gd name="T22" fmla="*/ 631 w 631"/>
                <a:gd name="T23" fmla="*/ 491 h 711"/>
                <a:gd name="T24" fmla="*/ 591 w 631"/>
                <a:gd name="T25" fmla="*/ 56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711">
                  <a:moveTo>
                    <a:pt x="591" y="561"/>
                  </a:moveTo>
                  <a:cubicBezTo>
                    <a:pt x="356" y="697"/>
                    <a:pt x="356" y="697"/>
                    <a:pt x="356" y="697"/>
                  </a:cubicBezTo>
                  <a:cubicBezTo>
                    <a:pt x="331" y="711"/>
                    <a:pt x="301" y="711"/>
                    <a:pt x="276" y="697"/>
                  </a:cubicBezTo>
                  <a:cubicBezTo>
                    <a:pt x="40" y="561"/>
                    <a:pt x="40" y="561"/>
                    <a:pt x="40" y="561"/>
                  </a:cubicBezTo>
                  <a:cubicBezTo>
                    <a:pt x="15" y="547"/>
                    <a:pt x="0" y="520"/>
                    <a:pt x="0" y="492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91"/>
                    <a:pt x="15" y="165"/>
                    <a:pt x="40" y="150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300" y="0"/>
                    <a:pt x="330" y="0"/>
                    <a:pt x="355" y="14"/>
                  </a:cubicBezTo>
                  <a:cubicBezTo>
                    <a:pt x="591" y="150"/>
                    <a:pt x="591" y="150"/>
                    <a:pt x="591" y="150"/>
                  </a:cubicBezTo>
                  <a:cubicBezTo>
                    <a:pt x="615" y="164"/>
                    <a:pt x="631" y="191"/>
                    <a:pt x="631" y="219"/>
                  </a:cubicBezTo>
                  <a:cubicBezTo>
                    <a:pt x="631" y="491"/>
                    <a:pt x="631" y="491"/>
                    <a:pt x="631" y="491"/>
                  </a:cubicBezTo>
                  <a:cubicBezTo>
                    <a:pt x="631" y="520"/>
                    <a:pt x="616" y="546"/>
                    <a:pt x="591" y="561"/>
                  </a:cubicBezTo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A53C7C5C-D9C8-480F-8D7B-E9C419334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2538" y="3405188"/>
              <a:ext cx="479425" cy="406400"/>
            </a:xfrm>
            <a:custGeom>
              <a:avLst/>
              <a:gdLst>
                <a:gd name="T0" fmla="*/ 0 w 322"/>
                <a:gd name="T1" fmla="*/ 0 h 275"/>
                <a:gd name="T2" fmla="*/ 0 w 322"/>
                <a:gd name="T3" fmla="*/ 189 h 275"/>
                <a:gd name="T4" fmla="*/ 125 w 322"/>
                <a:gd name="T5" fmla="*/ 261 h 275"/>
                <a:gd name="T6" fmla="*/ 205 w 322"/>
                <a:gd name="T7" fmla="*/ 261 h 275"/>
                <a:gd name="T8" fmla="*/ 322 w 322"/>
                <a:gd name="T9" fmla="*/ 193 h 275"/>
                <a:gd name="T10" fmla="*/ 322 w 322"/>
                <a:gd name="T11" fmla="*/ 0 h 275"/>
                <a:gd name="T12" fmla="*/ 0 w 322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275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125" y="261"/>
                    <a:pt x="125" y="261"/>
                    <a:pt x="125" y="261"/>
                  </a:cubicBezTo>
                  <a:cubicBezTo>
                    <a:pt x="150" y="275"/>
                    <a:pt x="180" y="275"/>
                    <a:pt x="205" y="261"/>
                  </a:cubicBezTo>
                  <a:cubicBezTo>
                    <a:pt x="322" y="193"/>
                    <a:pt x="322" y="193"/>
                    <a:pt x="322" y="193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22A9EA58-0065-4DED-AF9F-A4400ED7D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2719388"/>
              <a:ext cx="34925" cy="687388"/>
            </a:xfrm>
            <a:custGeom>
              <a:avLst/>
              <a:gdLst>
                <a:gd name="T0" fmla="*/ 0 w 22"/>
                <a:gd name="T1" fmla="*/ 0 h 433"/>
                <a:gd name="T2" fmla="*/ 0 w 22"/>
                <a:gd name="T3" fmla="*/ 433 h 433"/>
                <a:gd name="T4" fmla="*/ 22 w 22"/>
                <a:gd name="T5" fmla="*/ 433 h 433"/>
                <a:gd name="T6" fmla="*/ 22 w 22"/>
                <a:gd name="T7" fmla="*/ 429 h 433"/>
                <a:gd name="T8" fmla="*/ 4 w 22"/>
                <a:gd name="T9" fmla="*/ 429 h 433"/>
                <a:gd name="T10" fmla="*/ 4 w 22"/>
                <a:gd name="T11" fmla="*/ 0 h 433"/>
                <a:gd name="T12" fmla="*/ 0 w 22"/>
                <a:gd name="T13" fmla="*/ 0 h 433"/>
                <a:gd name="T14" fmla="*/ 0 w 22"/>
                <a:gd name="T1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33">
                  <a:moveTo>
                    <a:pt x="0" y="0"/>
                  </a:moveTo>
                  <a:lnTo>
                    <a:pt x="0" y="433"/>
                  </a:lnTo>
                  <a:lnTo>
                    <a:pt x="22" y="433"/>
                  </a:lnTo>
                  <a:lnTo>
                    <a:pt x="22" y="429"/>
                  </a:lnTo>
                  <a:lnTo>
                    <a:pt x="4" y="429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32860C81-3D73-4612-BE54-05924A50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2887663"/>
              <a:ext cx="396875" cy="2222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5C2205A6-8BA0-4DE7-845F-7A5B7D8C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950" y="2887663"/>
              <a:ext cx="80962" cy="2222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411DFD81-6C02-499F-943E-99EE4B9A7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013" y="2887663"/>
              <a:ext cx="80962" cy="2222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45B5134A-079B-4F3F-AF6F-6062219C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2705100"/>
              <a:ext cx="730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5784D04A-9A53-4B64-8B99-99AA3F4F2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2705100"/>
              <a:ext cx="73025" cy="6350"/>
            </a:xfrm>
            <a:custGeom>
              <a:avLst/>
              <a:gdLst>
                <a:gd name="T0" fmla="*/ 0 w 46"/>
                <a:gd name="T1" fmla="*/ 4 h 4"/>
                <a:gd name="T2" fmla="*/ 46 w 46"/>
                <a:gd name="T3" fmla="*/ 4 h 4"/>
                <a:gd name="T4" fmla="*/ 46 w 46"/>
                <a:gd name="T5" fmla="*/ 0 h 4"/>
                <a:gd name="T6" fmla="*/ 0 w 4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">
                  <a:moveTo>
                    <a:pt x="0" y="4"/>
                  </a:moveTo>
                  <a:lnTo>
                    <a:pt x="46" y="4"/>
                  </a:ln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A76C036-37B9-4CE4-B818-182C1E6EA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2725738"/>
              <a:ext cx="730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4DF34038-4D7B-4C03-9FCC-95C86B0D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2725738"/>
              <a:ext cx="73025" cy="6350"/>
            </a:xfrm>
            <a:custGeom>
              <a:avLst/>
              <a:gdLst>
                <a:gd name="T0" fmla="*/ 0 w 46"/>
                <a:gd name="T1" fmla="*/ 4 h 4"/>
                <a:gd name="T2" fmla="*/ 46 w 46"/>
                <a:gd name="T3" fmla="*/ 4 h 4"/>
                <a:gd name="T4" fmla="*/ 46 w 46"/>
                <a:gd name="T5" fmla="*/ 0 h 4"/>
                <a:gd name="T6" fmla="*/ 0 w 4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">
                  <a:moveTo>
                    <a:pt x="0" y="4"/>
                  </a:moveTo>
                  <a:lnTo>
                    <a:pt x="46" y="4"/>
                  </a:ln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C0295CC3-E91F-4CC2-9140-07E4A37C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2746375"/>
              <a:ext cx="730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02D522A9-5B4D-4AAA-B197-F7E0AA6CC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2746375"/>
              <a:ext cx="73025" cy="6350"/>
            </a:xfrm>
            <a:custGeom>
              <a:avLst/>
              <a:gdLst>
                <a:gd name="T0" fmla="*/ 0 w 46"/>
                <a:gd name="T1" fmla="*/ 4 h 4"/>
                <a:gd name="T2" fmla="*/ 46 w 46"/>
                <a:gd name="T3" fmla="*/ 4 h 4"/>
                <a:gd name="T4" fmla="*/ 46 w 46"/>
                <a:gd name="T5" fmla="*/ 0 h 4"/>
                <a:gd name="T6" fmla="*/ 0 w 4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">
                  <a:moveTo>
                    <a:pt x="0" y="4"/>
                  </a:moveTo>
                  <a:lnTo>
                    <a:pt x="46" y="4"/>
                  </a:ln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2A65591C-E51F-41A2-9E2C-9981E18BE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0" y="3462338"/>
              <a:ext cx="142875" cy="214313"/>
            </a:xfrm>
            <a:custGeom>
              <a:avLst/>
              <a:gdLst>
                <a:gd name="T0" fmla="*/ 95 w 95"/>
                <a:gd name="T1" fmla="*/ 69 h 145"/>
                <a:gd name="T2" fmla="*/ 93 w 95"/>
                <a:gd name="T3" fmla="*/ 63 h 145"/>
                <a:gd name="T4" fmla="*/ 93 w 95"/>
                <a:gd name="T5" fmla="*/ 45 h 145"/>
                <a:gd name="T6" fmla="*/ 48 w 95"/>
                <a:gd name="T7" fmla="*/ 0 h 145"/>
                <a:gd name="T8" fmla="*/ 47 w 95"/>
                <a:gd name="T9" fmla="*/ 0 h 145"/>
                <a:gd name="T10" fmla="*/ 3 w 95"/>
                <a:gd name="T11" fmla="*/ 45 h 145"/>
                <a:gd name="T12" fmla="*/ 3 w 95"/>
                <a:gd name="T13" fmla="*/ 63 h 145"/>
                <a:gd name="T14" fmla="*/ 0 w 95"/>
                <a:gd name="T15" fmla="*/ 69 h 145"/>
                <a:gd name="T16" fmla="*/ 9 w 95"/>
                <a:gd name="T17" fmla="*/ 78 h 145"/>
                <a:gd name="T18" fmla="*/ 9 w 95"/>
                <a:gd name="T19" fmla="*/ 80 h 145"/>
                <a:gd name="T20" fmla="*/ 24 w 95"/>
                <a:gd name="T21" fmla="*/ 112 h 145"/>
                <a:gd name="T22" fmla="*/ 24 w 95"/>
                <a:gd name="T23" fmla="*/ 121 h 145"/>
                <a:gd name="T24" fmla="*/ 48 w 95"/>
                <a:gd name="T25" fmla="*/ 145 h 145"/>
                <a:gd name="T26" fmla="*/ 48 w 95"/>
                <a:gd name="T27" fmla="*/ 145 h 145"/>
                <a:gd name="T28" fmla="*/ 72 w 95"/>
                <a:gd name="T29" fmla="*/ 121 h 145"/>
                <a:gd name="T30" fmla="*/ 72 w 95"/>
                <a:gd name="T31" fmla="*/ 112 h 145"/>
                <a:gd name="T32" fmla="*/ 87 w 95"/>
                <a:gd name="T33" fmla="*/ 80 h 145"/>
                <a:gd name="T34" fmla="*/ 87 w 95"/>
                <a:gd name="T35" fmla="*/ 78 h 145"/>
                <a:gd name="T36" fmla="*/ 95 w 95"/>
                <a:gd name="T37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45">
                  <a:moveTo>
                    <a:pt x="95" y="69"/>
                  </a:moveTo>
                  <a:cubicBezTo>
                    <a:pt x="95" y="67"/>
                    <a:pt x="94" y="65"/>
                    <a:pt x="93" y="63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20"/>
                    <a:pt x="73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3" y="0"/>
                    <a:pt x="3" y="20"/>
                    <a:pt x="3" y="45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4"/>
                    <a:pt x="4" y="78"/>
                    <a:pt x="9" y="7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8" y="93"/>
                    <a:pt x="14" y="105"/>
                    <a:pt x="24" y="112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34"/>
                    <a:pt x="34" y="145"/>
                    <a:pt x="48" y="145"/>
                  </a:cubicBezTo>
                  <a:cubicBezTo>
                    <a:pt x="48" y="145"/>
                    <a:pt x="48" y="145"/>
                    <a:pt x="48" y="145"/>
                  </a:cubicBezTo>
                  <a:cubicBezTo>
                    <a:pt x="61" y="145"/>
                    <a:pt x="72" y="134"/>
                    <a:pt x="72" y="121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82" y="105"/>
                    <a:pt x="88" y="93"/>
                    <a:pt x="87" y="80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92" y="78"/>
                    <a:pt x="95" y="74"/>
                    <a:pt x="9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DB2752FB-422A-473D-9909-35A4860A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3159125"/>
              <a:ext cx="742950" cy="511175"/>
            </a:xfrm>
            <a:custGeom>
              <a:avLst/>
              <a:gdLst>
                <a:gd name="T0" fmla="*/ 497 w 498"/>
                <a:gd name="T1" fmla="*/ 298 h 345"/>
                <a:gd name="T2" fmla="*/ 466 w 498"/>
                <a:gd name="T3" fmla="*/ 81 h 345"/>
                <a:gd name="T4" fmla="*/ 371 w 498"/>
                <a:gd name="T5" fmla="*/ 0 h 345"/>
                <a:gd name="T6" fmla="*/ 127 w 498"/>
                <a:gd name="T7" fmla="*/ 0 h 345"/>
                <a:gd name="T8" fmla="*/ 33 w 498"/>
                <a:gd name="T9" fmla="*/ 81 h 345"/>
                <a:gd name="T10" fmla="*/ 0 w 498"/>
                <a:gd name="T11" fmla="*/ 304 h 345"/>
                <a:gd name="T12" fmla="*/ 71 w 498"/>
                <a:gd name="T13" fmla="*/ 345 h 345"/>
                <a:gd name="T14" fmla="*/ 490 w 498"/>
                <a:gd name="T15" fmla="*/ 306 h 345"/>
                <a:gd name="T16" fmla="*/ 497 w 498"/>
                <a:gd name="T17" fmla="*/ 29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8" h="345">
                  <a:moveTo>
                    <a:pt x="497" y="298"/>
                  </a:moveTo>
                  <a:cubicBezTo>
                    <a:pt x="466" y="81"/>
                    <a:pt x="466" y="81"/>
                    <a:pt x="466" y="81"/>
                  </a:cubicBezTo>
                  <a:cubicBezTo>
                    <a:pt x="459" y="34"/>
                    <a:pt x="419" y="0"/>
                    <a:pt x="37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80" y="0"/>
                    <a:pt x="40" y="34"/>
                    <a:pt x="33" y="81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71" y="345"/>
                    <a:pt x="71" y="345"/>
                    <a:pt x="71" y="345"/>
                  </a:cubicBezTo>
                  <a:cubicBezTo>
                    <a:pt x="490" y="306"/>
                    <a:pt x="490" y="306"/>
                    <a:pt x="490" y="306"/>
                  </a:cubicBezTo>
                  <a:cubicBezTo>
                    <a:pt x="494" y="306"/>
                    <a:pt x="498" y="302"/>
                    <a:pt x="497" y="298"/>
                  </a:cubicBezTo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B4CA60B9-5766-4D64-9264-3BFA55747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159125"/>
              <a:ext cx="706437" cy="334963"/>
            </a:xfrm>
            <a:custGeom>
              <a:avLst/>
              <a:gdLst>
                <a:gd name="T0" fmla="*/ 475 w 475"/>
                <a:gd name="T1" fmla="*/ 226 h 226"/>
                <a:gd name="T2" fmla="*/ 454 w 475"/>
                <a:gd name="T3" fmla="*/ 81 h 226"/>
                <a:gd name="T4" fmla="*/ 359 w 475"/>
                <a:gd name="T5" fmla="*/ 0 h 226"/>
                <a:gd name="T6" fmla="*/ 115 w 475"/>
                <a:gd name="T7" fmla="*/ 0 h 226"/>
                <a:gd name="T8" fmla="*/ 21 w 475"/>
                <a:gd name="T9" fmla="*/ 81 h 226"/>
                <a:gd name="T10" fmla="*/ 0 w 475"/>
                <a:gd name="T11" fmla="*/ 226 h 226"/>
                <a:gd name="T12" fmla="*/ 475 w 475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226">
                  <a:moveTo>
                    <a:pt x="475" y="226"/>
                  </a:moveTo>
                  <a:cubicBezTo>
                    <a:pt x="454" y="81"/>
                    <a:pt x="454" y="81"/>
                    <a:pt x="454" y="81"/>
                  </a:cubicBezTo>
                  <a:cubicBezTo>
                    <a:pt x="447" y="34"/>
                    <a:pt x="407" y="0"/>
                    <a:pt x="35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8" y="0"/>
                    <a:pt x="28" y="34"/>
                    <a:pt x="21" y="81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75" y="226"/>
                    <a:pt x="475" y="226"/>
                    <a:pt x="475" y="226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B5C24BC3-1847-46F0-B05F-B8FA3ECAD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3022600"/>
              <a:ext cx="307975" cy="288925"/>
            </a:xfrm>
            <a:custGeom>
              <a:avLst/>
              <a:gdLst>
                <a:gd name="T0" fmla="*/ 172 w 206"/>
                <a:gd name="T1" fmla="*/ 73 h 195"/>
                <a:gd name="T2" fmla="*/ 172 w 206"/>
                <a:gd name="T3" fmla="*/ 0 h 195"/>
                <a:gd name="T4" fmla="*/ 33 w 206"/>
                <a:gd name="T5" fmla="*/ 0 h 195"/>
                <a:gd name="T6" fmla="*/ 33 w 206"/>
                <a:gd name="T7" fmla="*/ 73 h 195"/>
                <a:gd name="T8" fmla="*/ 14 w 206"/>
                <a:gd name="T9" fmla="*/ 92 h 195"/>
                <a:gd name="T10" fmla="*/ 0 w 206"/>
                <a:gd name="T11" fmla="*/ 92 h 195"/>
                <a:gd name="T12" fmla="*/ 103 w 206"/>
                <a:gd name="T13" fmla="*/ 195 h 195"/>
                <a:gd name="T14" fmla="*/ 206 w 206"/>
                <a:gd name="T15" fmla="*/ 92 h 195"/>
                <a:gd name="T16" fmla="*/ 191 w 206"/>
                <a:gd name="T17" fmla="*/ 92 h 195"/>
                <a:gd name="T18" fmla="*/ 172 w 206"/>
                <a:gd name="T19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95">
                  <a:moveTo>
                    <a:pt x="172" y="73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83"/>
                    <a:pt x="25" y="92"/>
                    <a:pt x="14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8"/>
                    <a:pt x="46" y="195"/>
                    <a:pt x="103" y="195"/>
                  </a:cubicBezTo>
                  <a:cubicBezTo>
                    <a:pt x="159" y="195"/>
                    <a:pt x="206" y="148"/>
                    <a:pt x="206" y="92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80" y="92"/>
                    <a:pt x="172" y="83"/>
                    <a:pt x="172" y="73"/>
                  </a:cubicBezTo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055BAC6F-2BFF-4B61-A86F-8884D546C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3019425"/>
              <a:ext cx="207962" cy="123825"/>
            </a:xfrm>
            <a:custGeom>
              <a:avLst/>
              <a:gdLst>
                <a:gd name="T0" fmla="*/ 139 w 139"/>
                <a:gd name="T1" fmla="*/ 21 h 84"/>
                <a:gd name="T2" fmla="*/ 139 w 139"/>
                <a:gd name="T3" fmla="*/ 0 h 84"/>
                <a:gd name="T4" fmla="*/ 0 w 139"/>
                <a:gd name="T5" fmla="*/ 0 h 84"/>
                <a:gd name="T6" fmla="*/ 0 w 139"/>
                <a:gd name="T7" fmla="*/ 82 h 84"/>
                <a:gd name="T8" fmla="*/ 139 w 139"/>
                <a:gd name="T9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4">
                  <a:moveTo>
                    <a:pt x="139" y="21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95" y="84"/>
                    <a:pt x="139" y="21"/>
                    <a:pt x="139" y="21"/>
                  </a:cubicBezTo>
                  <a:close/>
                </a:path>
              </a:pathLst>
            </a:custGeom>
            <a:solidFill>
              <a:srgbClr val="B38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9FE678BD-68A9-4EBC-B6B9-18360807B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2582863"/>
              <a:ext cx="500062" cy="496888"/>
            </a:xfrm>
            <a:custGeom>
              <a:avLst/>
              <a:gdLst>
                <a:gd name="T0" fmla="*/ 329 w 336"/>
                <a:gd name="T1" fmla="*/ 179 h 335"/>
                <a:gd name="T2" fmla="*/ 156 w 336"/>
                <a:gd name="T3" fmla="*/ 328 h 335"/>
                <a:gd name="T4" fmla="*/ 7 w 336"/>
                <a:gd name="T5" fmla="*/ 155 h 335"/>
                <a:gd name="T6" fmla="*/ 180 w 336"/>
                <a:gd name="T7" fmla="*/ 6 h 335"/>
                <a:gd name="T8" fmla="*/ 329 w 336"/>
                <a:gd name="T9" fmla="*/ 17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5">
                  <a:moveTo>
                    <a:pt x="329" y="179"/>
                  </a:moveTo>
                  <a:cubicBezTo>
                    <a:pt x="322" y="268"/>
                    <a:pt x="245" y="335"/>
                    <a:pt x="156" y="328"/>
                  </a:cubicBezTo>
                  <a:cubicBezTo>
                    <a:pt x="67" y="321"/>
                    <a:pt x="0" y="244"/>
                    <a:pt x="7" y="155"/>
                  </a:cubicBezTo>
                  <a:cubicBezTo>
                    <a:pt x="14" y="66"/>
                    <a:pt x="91" y="0"/>
                    <a:pt x="180" y="6"/>
                  </a:cubicBezTo>
                  <a:cubicBezTo>
                    <a:pt x="269" y="13"/>
                    <a:pt x="336" y="91"/>
                    <a:pt x="329" y="179"/>
                  </a:cubicBez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1B38B9C8-357B-45C4-B97D-E8CE1A672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5" y="2717800"/>
              <a:ext cx="355600" cy="393700"/>
            </a:xfrm>
            <a:custGeom>
              <a:avLst/>
              <a:gdLst>
                <a:gd name="T0" fmla="*/ 99 w 239"/>
                <a:gd name="T1" fmla="*/ 261 h 265"/>
                <a:gd name="T2" fmla="*/ 99 w 239"/>
                <a:gd name="T3" fmla="*/ 261 h 265"/>
                <a:gd name="T4" fmla="*/ 4 w 239"/>
                <a:gd name="T5" fmla="*/ 137 h 265"/>
                <a:gd name="T6" fmla="*/ 14 w 239"/>
                <a:gd name="T7" fmla="*/ 0 h 265"/>
                <a:gd name="T8" fmla="*/ 239 w 239"/>
                <a:gd name="T9" fmla="*/ 17 h 265"/>
                <a:gd name="T10" fmla="*/ 229 w 239"/>
                <a:gd name="T11" fmla="*/ 154 h 265"/>
                <a:gd name="T12" fmla="*/ 99 w 239"/>
                <a:gd name="T13" fmla="*/ 26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65">
                  <a:moveTo>
                    <a:pt x="99" y="261"/>
                  </a:moveTo>
                  <a:cubicBezTo>
                    <a:pt x="99" y="261"/>
                    <a:pt x="99" y="261"/>
                    <a:pt x="99" y="261"/>
                  </a:cubicBezTo>
                  <a:cubicBezTo>
                    <a:pt x="42" y="256"/>
                    <a:pt x="0" y="195"/>
                    <a:pt x="4" y="13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4" y="227"/>
                    <a:pt x="156" y="265"/>
                    <a:pt x="99" y="261"/>
                  </a:cubicBez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E49E76A7-0F7B-4261-9166-0F8321B0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2801938"/>
              <a:ext cx="193675" cy="290513"/>
            </a:xfrm>
            <a:custGeom>
              <a:avLst/>
              <a:gdLst>
                <a:gd name="T0" fmla="*/ 87 w 130"/>
                <a:gd name="T1" fmla="*/ 98 h 196"/>
                <a:gd name="T2" fmla="*/ 80 w 130"/>
                <a:gd name="T3" fmla="*/ 89 h 196"/>
                <a:gd name="T4" fmla="*/ 83 w 130"/>
                <a:gd name="T5" fmla="*/ 83 h 196"/>
                <a:gd name="T6" fmla="*/ 99 w 130"/>
                <a:gd name="T7" fmla="*/ 43 h 196"/>
                <a:gd name="T8" fmla="*/ 100 w 130"/>
                <a:gd name="T9" fmla="*/ 36 h 196"/>
                <a:gd name="T10" fmla="*/ 76 w 130"/>
                <a:gd name="T11" fmla="*/ 5 h 196"/>
                <a:gd name="T12" fmla="*/ 9 w 130"/>
                <a:gd name="T13" fmla="*/ 0 h 196"/>
                <a:gd name="T14" fmla="*/ 8 w 130"/>
                <a:gd name="T15" fmla="*/ 20 h 196"/>
                <a:gd name="T16" fmla="*/ 5 w 130"/>
                <a:gd name="T17" fmla="*/ 60 h 196"/>
                <a:gd name="T18" fmla="*/ 3 w 130"/>
                <a:gd name="T19" fmla="*/ 81 h 196"/>
                <a:gd name="T20" fmla="*/ 59 w 130"/>
                <a:gd name="T21" fmla="*/ 192 h 196"/>
                <a:gd name="T22" fmla="*/ 67 w 130"/>
                <a:gd name="T23" fmla="*/ 196 h 196"/>
                <a:gd name="T24" fmla="*/ 92 w 130"/>
                <a:gd name="T25" fmla="*/ 130 h 196"/>
                <a:gd name="T26" fmla="*/ 108 w 130"/>
                <a:gd name="T27" fmla="*/ 113 h 196"/>
                <a:gd name="T28" fmla="*/ 130 w 130"/>
                <a:gd name="T29" fmla="*/ 101 h 196"/>
                <a:gd name="T30" fmla="*/ 87 w 130"/>
                <a:gd name="T31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96">
                  <a:moveTo>
                    <a:pt x="87" y="98"/>
                  </a:moveTo>
                  <a:cubicBezTo>
                    <a:pt x="82" y="98"/>
                    <a:pt x="79" y="94"/>
                    <a:pt x="80" y="89"/>
                  </a:cubicBezTo>
                  <a:cubicBezTo>
                    <a:pt x="80" y="87"/>
                    <a:pt x="81" y="85"/>
                    <a:pt x="83" y="83"/>
                  </a:cubicBezTo>
                  <a:cubicBezTo>
                    <a:pt x="90" y="71"/>
                    <a:pt x="96" y="57"/>
                    <a:pt x="99" y="43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3" y="21"/>
                    <a:pt x="92" y="7"/>
                    <a:pt x="7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125"/>
                    <a:pt x="23" y="170"/>
                    <a:pt x="59" y="192"/>
                  </a:cubicBezTo>
                  <a:cubicBezTo>
                    <a:pt x="61" y="193"/>
                    <a:pt x="64" y="195"/>
                    <a:pt x="67" y="196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5" y="123"/>
                    <a:pt x="101" y="117"/>
                    <a:pt x="108" y="113"/>
                  </a:cubicBezTo>
                  <a:cubicBezTo>
                    <a:pt x="130" y="101"/>
                    <a:pt x="130" y="101"/>
                    <a:pt x="130" y="101"/>
                  </a:cubicBezTo>
                  <a:lnTo>
                    <a:pt x="87" y="98"/>
                  </a:lnTo>
                  <a:close/>
                </a:path>
              </a:pathLst>
            </a:custGeom>
            <a:solidFill>
              <a:srgbClr val="B38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EF49F6E0-FF14-43E8-ABD4-F04FC214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0" y="2994025"/>
              <a:ext cx="134937" cy="58738"/>
            </a:xfrm>
            <a:custGeom>
              <a:avLst/>
              <a:gdLst>
                <a:gd name="T0" fmla="*/ 90 w 90"/>
                <a:gd name="T1" fmla="*/ 7 h 40"/>
                <a:gd name="T2" fmla="*/ 42 w 90"/>
                <a:gd name="T3" fmla="*/ 39 h 40"/>
                <a:gd name="T4" fmla="*/ 0 w 90"/>
                <a:gd name="T5" fmla="*/ 0 h 40"/>
                <a:gd name="T6" fmla="*/ 90 w 90"/>
                <a:gd name="T7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40">
                  <a:moveTo>
                    <a:pt x="90" y="7"/>
                  </a:moveTo>
                  <a:cubicBezTo>
                    <a:pt x="79" y="27"/>
                    <a:pt x="61" y="40"/>
                    <a:pt x="42" y="39"/>
                  </a:cubicBezTo>
                  <a:cubicBezTo>
                    <a:pt x="23" y="37"/>
                    <a:pt x="7" y="22"/>
                    <a:pt x="0" y="0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3064B66E-DD02-489C-A342-22C6C1E68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0" y="2994025"/>
              <a:ext cx="134937" cy="47625"/>
            </a:xfrm>
            <a:custGeom>
              <a:avLst/>
              <a:gdLst>
                <a:gd name="T0" fmla="*/ 90 w 90"/>
                <a:gd name="T1" fmla="*/ 7 h 32"/>
                <a:gd name="T2" fmla="*/ 43 w 90"/>
                <a:gd name="T3" fmla="*/ 30 h 32"/>
                <a:gd name="T4" fmla="*/ 0 w 90"/>
                <a:gd name="T5" fmla="*/ 0 h 32"/>
                <a:gd name="T6" fmla="*/ 90 w 90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2">
                  <a:moveTo>
                    <a:pt x="90" y="7"/>
                  </a:moveTo>
                  <a:cubicBezTo>
                    <a:pt x="79" y="27"/>
                    <a:pt x="62" y="32"/>
                    <a:pt x="43" y="30"/>
                  </a:cubicBezTo>
                  <a:cubicBezTo>
                    <a:pt x="23" y="29"/>
                    <a:pt x="7" y="22"/>
                    <a:pt x="0" y="0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C1D7C2DB-932E-494F-BF75-31E8C354F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2865438"/>
              <a:ext cx="39687" cy="33338"/>
            </a:xfrm>
            <a:custGeom>
              <a:avLst/>
              <a:gdLst>
                <a:gd name="T0" fmla="*/ 1 w 26"/>
                <a:gd name="T1" fmla="*/ 12 h 23"/>
                <a:gd name="T2" fmla="*/ 14 w 26"/>
                <a:gd name="T3" fmla="*/ 1 h 23"/>
                <a:gd name="T4" fmla="*/ 25 w 26"/>
                <a:gd name="T5" fmla="*/ 14 h 23"/>
                <a:gd name="T6" fmla="*/ 20 w 26"/>
                <a:gd name="T7" fmla="*/ 23 h 23"/>
                <a:gd name="T8" fmla="*/ 4 w 26"/>
                <a:gd name="T9" fmla="*/ 22 h 23"/>
                <a:gd name="T10" fmla="*/ 1 w 26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3">
                  <a:moveTo>
                    <a:pt x="1" y="12"/>
                  </a:moveTo>
                  <a:cubicBezTo>
                    <a:pt x="1" y="5"/>
                    <a:pt x="7" y="0"/>
                    <a:pt x="14" y="1"/>
                  </a:cubicBezTo>
                  <a:cubicBezTo>
                    <a:pt x="21" y="1"/>
                    <a:pt x="26" y="7"/>
                    <a:pt x="25" y="14"/>
                  </a:cubicBezTo>
                  <a:cubicBezTo>
                    <a:pt x="25" y="18"/>
                    <a:pt x="23" y="21"/>
                    <a:pt x="20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19"/>
                    <a:pt x="0" y="16"/>
                    <a:pt x="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96F71F5B-BFC4-468A-9569-6009CF0AA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2851150"/>
              <a:ext cx="36512" cy="34925"/>
            </a:xfrm>
            <a:custGeom>
              <a:avLst/>
              <a:gdLst>
                <a:gd name="T0" fmla="*/ 0 w 25"/>
                <a:gd name="T1" fmla="*/ 12 h 23"/>
                <a:gd name="T2" fmla="*/ 14 w 25"/>
                <a:gd name="T3" fmla="*/ 1 h 23"/>
                <a:gd name="T4" fmla="*/ 25 w 25"/>
                <a:gd name="T5" fmla="*/ 14 h 23"/>
                <a:gd name="T6" fmla="*/ 20 w 25"/>
                <a:gd name="T7" fmla="*/ 23 h 23"/>
                <a:gd name="T8" fmla="*/ 4 w 25"/>
                <a:gd name="T9" fmla="*/ 21 h 23"/>
                <a:gd name="T10" fmla="*/ 0 w 25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3">
                  <a:moveTo>
                    <a:pt x="0" y="12"/>
                  </a:moveTo>
                  <a:cubicBezTo>
                    <a:pt x="1" y="5"/>
                    <a:pt x="7" y="0"/>
                    <a:pt x="14" y="1"/>
                  </a:cubicBezTo>
                  <a:cubicBezTo>
                    <a:pt x="20" y="1"/>
                    <a:pt x="25" y="7"/>
                    <a:pt x="25" y="14"/>
                  </a:cubicBezTo>
                  <a:cubicBezTo>
                    <a:pt x="25" y="17"/>
                    <a:pt x="23" y="21"/>
                    <a:pt x="20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9"/>
                    <a:pt x="0" y="16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2CC1FC7C-7AB0-4B24-9493-18249F62C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2825750"/>
              <a:ext cx="38100" cy="101600"/>
            </a:xfrm>
            <a:custGeom>
              <a:avLst/>
              <a:gdLst>
                <a:gd name="T0" fmla="*/ 6 w 25"/>
                <a:gd name="T1" fmla="*/ 0 h 69"/>
                <a:gd name="T2" fmla="*/ 24 w 25"/>
                <a:gd name="T3" fmla="*/ 36 h 69"/>
                <a:gd name="T4" fmla="*/ 0 w 25"/>
                <a:gd name="T5" fmla="*/ 69 h 69"/>
                <a:gd name="T6" fmla="*/ 6 w 2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9">
                  <a:moveTo>
                    <a:pt x="6" y="0"/>
                  </a:moveTo>
                  <a:cubicBezTo>
                    <a:pt x="18" y="7"/>
                    <a:pt x="25" y="21"/>
                    <a:pt x="24" y="36"/>
                  </a:cubicBezTo>
                  <a:cubicBezTo>
                    <a:pt x="23" y="51"/>
                    <a:pt x="13" y="64"/>
                    <a:pt x="0" y="69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39D315FF-F8E8-4FF4-B4C8-AE8A58922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2901950"/>
              <a:ext cx="33337" cy="38100"/>
            </a:xfrm>
            <a:custGeom>
              <a:avLst/>
              <a:gdLst>
                <a:gd name="T0" fmla="*/ 21 w 22"/>
                <a:gd name="T1" fmla="*/ 14 h 26"/>
                <a:gd name="T2" fmla="*/ 8 w 22"/>
                <a:gd name="T3" fmla="*/ 25 h 26"/>
                <a:gd name="T4" fmla="*/ 0 w 22"/>
                <a:gd name="T5" fmla="*/ 21 h 26"/>
                <a:gd name="T6" fmla="*/ 1 w 22"/>
                <a:gd name="T7" fmla="*/ 3 h 26"/>
                <a:gd name="T8" fmla="*/ 10 w 22"/>
                <a:gd name="T9" fmla="*/ 0 h 26"/>
                <a:gd name="T10" fmla="*/ 18 w 22"/>
                <a:gd name="T11" fmla="*/ 4 h 26"/>
                <a:gd name="T12" fmla="*/ 21 w 22"/>
                <a:gd name="T1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6">
                  <a:moveTo>
                    <a:pt x="21" y="14"/>
                  </a:moveTo>
                  <a:cubicBezTo>
                    <a:pt x="21" y="20"/>
                    <a:pt x="15" y="26"/>
                    <a:pt x="8" y="25"/>
                  </a:cubicBezTo>
                  <a:cubicBezTo>
                    <a:pt x="5" y="25"/>
                    <a:pt x="2" y="23"/>
                    <a:pt x="0" y="2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3" y="0"/>
                    <a:pt x="16" y="2"/>
                    <a:pt x="18" y="4"/>
                  </a:cubicBezTo>
                  <a:cubicBezTo>
                    <a:pt x="20" y="6"/>
                    <a:pt x="22" y="10"/>
                    <a:pt x="21" y="14"/>
                  </a:cubicBezTo>
                  <a:close/>
                </a:path>
              </a:pathLst>
            </a:custGeom>
            <a:solidFill>
              <a:srgbClr val="FBB6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11C3947F-83F2-4B84-9127-0F60CCC8C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2700338"/>
              <a:ext cx="271462" cy="152400"/>
            </a:xfrm>
            <a:custGeom>
              <a:avLst/>
              <a:gdLst>
                <a:gd name="T0" fmla="*/ 0 w 183"/>
                <a:gd name="T1" fmla="*/ 0 h 103"/>
                <a:gd name="T2" fmla="*/ 169 w 183"/>
                <a:gd name="T3" fmla="*/ 103 h 103"/>
                <a:gd name="T4" fmla="*/ 183 w 183"/>
                <a:gd name="T5" fmla="*/ 14 h 103"/>
                <a:gd name="T6" fmla="*/ 0 w 18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03">
                  <a:moveTo>
                    <a:pt x="0" y="0"/>
                  </a:moveTo>
                  <a:cubicBezTo>
                    <a:pt x="0" y="0"/>
                    <a:pt x="40" y="95"/>
                    <a:pt x="169" y="103"/>
                  </a:cubicBezTo>
                  <a:cubicBezTo>
                    <a:pt x="183" y="14"/>
                    <a:pt x="183" y="14"/>
                    <a:pt x="183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F4C451E2-A80F-4513-8ED6-308C22AB2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2695575"/>
              <a:ext cx="127000" cy="131763"/>
            </a:xfrm>
            <a:custGeom>
              <a:avLst/>
              <a:gdLst>
                <a:gd name="T0" fmla="*/ 80 w 85"/>
                <a:gd name="T1" fmla="*/ 5 h 89"/>
                <a:gd name="T2" fmla="*/ 22 w 85"/>
                <a:gd name="T3" fmla="*/ 0 h 89"/>
                <a:gd name="T4" fmla="*/ 8 w 85"/>
                <a:gd name="T5" fmla="*/ 15 h 89"/>
                <a:gd name="T6" fmla="*/ 5 w 85"/>
                <a:gd name="T7" fmla="*/ 28 h 89"/>
                <a:gd name="T8" fmla="*/ 0 w 85"/>
                <a:gd name="T9" fmla="*/ 89 h 89"/>
                <a:gd name="T10" fmla="*/ 80 w 85"/>
                <a:gd name="T11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89">
                  <a:moveTo>
                    <a:pt x="80" y="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5" y="66"/>
                    <a:pt x="80" y="5"/>
                    <a:pt x="80" y="5"/>
                  </a:cubicBez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53EA9353-2CB3-4B2D-BA35-84EE162F7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541588"/>
              <a:ext cx="228600" cy="225425"/>
            </a:xfrm>
            <a:custGeom>
              <a:avLst/>
              <a:gdLst>
                <a:gd name="T0" fmla="*/ 150 w 153"/>
                <a:gd name="T1" fmla="*/ 82 h 152"/>
                <a:gd name="T2" fmla="*/ 71 w 153"/>
                <a:gd name="T3" fmla="*/ 149 h 152"/>
                <a:gd name="T4" fmla="*/ 3 w 153"/>
                <a:gd name="T5" fmla="*/ 71 h 152"/>
                <a:gd name="T6" fmla="*/ 82 w 153"/>
                <a:gd name="T7" fmla="*/ 3 h 152"/>
                <a:gd name="T8" fmla="*/ 150 w 153"/>
                <a:gd name="T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2">
                  <a:moveTo>
                    <a:pt x="150" y="82"/>
                  </a:moveTo>
                  <a:cubicBezTo>
                    <a:pt x="147" y="122"/>
                    <a:pt x="111" y="152"/>
                    <a:pt x="71" y="149"/>
                  </a:cubicBezTo>
                  <a:cubicBezTo>
                    <a:pt x="31" y="146"/>
                    <a:pt x="0" y="111"/>
                    <a:pt x="3" y="71"/>
                  </a:cubicBezTo>
                  <a:cubicBezTo>
                    <a:pt x="6" y="30"/>
                    <a:pt x="42" y="0"/>
                    <a:pt x="82" y="3"/>
                  </a:cubicBezTo>
                  <a:cubicBezTo>
                    <a:pt x="123" y="6"/>
                    <a:pt x="153" y="41"/>
                    <a:pt x="150" y="82"/>
                  </a:cubicBez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1298AAA0-D033-4614-AA44-019DEC21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75" y="3465513"/>
              <a:ext cx="485775" cy="146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5A526CBB-70B0-4631-9906-51D08C0E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75" y="3465513"/>
              <a:ext cx="4857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F9617133-825C-41BC-973D-BC73EE56D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3159125"/>
              <a:ext cx="290512" cy="334963"/>
            </a:xfrm>
            <a:custGeom>
              <a:avLst/>
              <a:gdLst>
                <a:gd name="T0" fmla="*/ 89 w 195"/>
                <a:gd name="T1" fmla="*/ 0 h 226"/>
                <a:gd name="T2" fmla="*/ 61 w 195"/>
                <a:gd name="T3" fmla="*/ 0 h 226"/>
                <a:gd name="T4" fmla="*/ 0 w 195"/>
                <a:gd name="T5" fmla="*/ 93 h 226"/>
                <a:gd name="T6" fmla="*/ 20 w 195"/>
                <a:gd name="T7" fmla="*/ 207 h 226"/>
                <a:gd name="T8" fmla="*/ 120 w 195"/>
                <a:gd name="T9" fmla="*/ 207 h 226"/>
                <a:gd name="T10" fmla="*/ 120 w 195"/>
                <a:gd name="T11" fmla="*/ 226 h 226"/>
                <a:gd name="T12" fmla="*/ 195 w 195"/>
                <a:gd name="T13" fmla="*/ 226 h 226"/>
                <a:gd name="T14" fmla="*/ 174 w 195"/>
                <a:gd name="T15" fmla="*/ 81 h 226"/>
                <a:gd name="T16" fmla="*/ 89 w 195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226">
                  <a:moveTo>
                    <a:pt x="8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0" y="42"/>
                    <a:pt x="36" y="77"/>
                    <a:pt x="0" y="93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20" y="207"/>
                    <a:pt x="120" y="207"/>
                    <a:pt x="120" y="207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95" y="226"/>
                    <a:pt x="195" y="226"/>
                    <a:pt x="195" y="226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67" y="38"/>
                    <a:pt x="132" y="5"/>
                    <a:pt x="89" y="0"/>
                  </a:cubicBezTo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E301437E-84DF-47DC-ACDB-B8B70D34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3159125"/>
              <a:ext cx="92075" cy="136525"/>
            </a:xfrm>
            <a:custGeom>
              <a:avLst/>
              <a:gdLst>
                <a:gd name="T0" fmla="*/ 61 w 61"/>
                <a:gd name="T1" fmla="*/ 0 h 93"/>
                <a:gd name="T2" fmla="*/ 60 w 61"/>
                <a:gd name="T3" fmla="*/ 0 h 93"/>
                <a:gd name="T4" fmla="*/ 0 w 61"/>
                <a:gd name="T5" fmla="*/ 93 h 93"/>
                <a:gd name="T6" fmla="*/ 0 w 61"/>
                <a:gd name="T7" fmla="*/ 93 h 93"/>
                <a:gd name="T8" fmla="*/ 61 w 61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3">
                  <a:moveTo>
                    <a:pt x="6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1"/>
                    <a:pt x="35" y="77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6" y="77"/>
                    <a:pt x="60" y="42"/>
                    <a:pt x="61" y="0"/>
                  </a:cubicBezTo>
                </a:path>
              </a:pathLst>
            </a:custGeom>
            <a:solidFill>
              <a:srgbClr val="B08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18814BA7-F071-484E-A878-06605EBF6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3465513"/>
              <a:ext cx="149225" cy="28575"/>
            </a:xfrm>
            <a:custGeom>
              <a:avLst/>
              <a:gdLst>
                <a:gd name="T0" fmla="*/ 94 w 94"/>
                <a:gd name="T1" fmla="*/ 0 h 18"/>
                <a:gd name="T2" fmla="*/ 0 w 94"/>
                <a:gd name="T3" fmla="*/ 0 h 18"/>
                <a:gd name="T4" fmla="*/ 4 w 94"/>
                <a:gd name="T5" fmla="*/ 18 h 18"/>
                <a:gd name="T6" fmla="*/ 94 w 94"/>
                <a:gd name="T7" fmla="*/ 18 h 18"/>
                <a:gd name="T8" fmla="*/ 94 w 9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94" y="1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F6A4122-11C5-499B-ADA0-8EF0A69AD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3465513"/>
              <a:ext cx="149225" cy="28575"/>
            </a:xfrm>
            <a:custGeom>
              <a:avLst/>
              <a:gdLst>
                <a:gd name="T0" fmla="*/ 94 w 94"/>
                <a:gd name="T1" fmla="*/ 0 h 18"/>
                <a:gd name="T2" fmla="*/ 0 w 94"/>
                <a:gd name="T3" fmla="*/ 0 h 18"/>
                <a:gd name="T4" fmla="*/ 4 w 94"/>
                <a:gd name="T5" fmla="*/ 18 h 18"/>
                <a:gd name="T6" fmla="*/ 94 w 94"/>
                <a:gd name="T7" fmla="*/ 18 h 18"/>
                <a:gd name="T8" fmla="*/ 94 w 9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94" y="1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959E3771-978C-4A0F-AAFC-A46036941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2746375"/>
              <a:ext cx="127000" cy="319088"/>
            </a:xfrm>
            <a:custGeom>
              <a:avLst/>
              <a:gdLst>
                <a:gd name="T0" fmla="*/ 72 w 85"/>
                <a:gd name="T1" fmla="*/ 0 h 215"/>
                <a:gd name="T2" fmla="*/ 14 w 85"/>
                <a:gd name="T3" fmla="*/ 0 h 215"/>
                <a:gd name="T4" fmla="*/ 27 w 85"/>
                <a:gd name="T5" fmla="*/ 121 h 215"/>
                <a:gd name="T6" fmla="*/ 27 w 85"/>
                <a:gd name="T7" fmla="*/ 121 h 215"/>
                <a:gd name="T8" fmla="*/ 0 w 85"/>
                <a:gd name="T9" fmla="*/ 215 h 215"/>
                <a:gd name="T10" fmla="*/ 70 w 85"/>
                <a:gd name="T11" fmla="*/ 174 h 215"/>
                <a:gd name="T12" fmla="*/ 83 w 85"/>
                <a:gd name="T13" fmla="*/ 134 h 215"/>
                <a:gd name="T14" fmla="*/ 85 w 85"/>
                <a:gd name="T15" fmla="*/ 112 h 215"/>
                <a:gd name="T16" fmla="*/ 72 w 85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5">
                  <a:moveTo>
                    <a:pt x="7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5" y="127"/>
                    <a:pt x="85" y="119"/>
                    <a:pt x="85" y="112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B38E53D7-D88B-41CF-9C69-042893B8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2598738"/>
              <a:ext cx="485775" cy="227013"/>
            </a:xfrm>
            <a:custGeom>
              <a:avLst/>
              <a:gdLst>
                <a:gd name="T0" fmla="*/ 326 w 326"/>
                <a:gd name="T1" fmla="*/ 153 h 153"/>
                <a:gd name="T2" fmla="*/ 316 w 326"/>
                <a:gd name="T3" fmla="*/ 57 h 153"/>
                <a:gd name="T4" fmla="*/ 250 w 326"/>
                <a:gd name="T5" fmla="*/ 0 h 153"/>
                <a:gd name="T6" fmla="*/ 80 w 326"/>
                <a:gd name="T7" fmla="*/ 0 h 153"/>
                <a:gd name="T8" fmla="*/ 14 w 326"/>
                <a:gd name="T9" fmla="*/ 57 h 153"/>
                <a:gd name="T10" fmla="*/ 0 w 326"/>
                <a:gd name="T11" fmla="*/ 153 h 153"/>
                <a:gd name="T12" fmla="*/ 326 w 326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53">
                  <a:moveTo>
                    <a:pt x="326" y="153"/>
                  </a:moveTo>
                  <a:cubicBezTo>
                    <a:pt x="316" y="57"/>
                    <a:pt x="316" y="57"/>
                    <a:pt x="316" y="57"/>
                  </a:cubicBezTo>
                  <a:cubicBezTo>
                    <a:pt x="311" y="24"/>
                    <a:pt x="283" y="0"/>
                    <a:pt x="25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7" y="0"/>
                    <a:pt x="19" y="24"/>
                    <a:pt x="14" y="57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326" y="153"/>
                    <a:pt x="326" y="153"/>
                    <a:pt x="326" y="153"/>
                  </a:cubicBezTo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845E3766-B5E9-4D1A-AFD2-5849EA140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2598738"/>
              <a:ext cx="485775" cy="230188"/>
            </a:xfrm>
            <a:custGeom>
              <a:avLst/>
              <a:gdLst>
                <a:gd name="T0" fmla="*/ 326 w 326"/>
                <a:gd name="T1" fmla="*/ 156 h 156"/>
                <a:gd name="T2" fmla="*/ 316 w 326"/>
                <a:gd name="T3" fmla="*/ 57 h 156"/>
                <a:gd name="T4" fmla="*/ 250 w 326"/>
                <a:gd name="T5" fmla="*/ 0 h 156"/>
                <a:gd name="T6" fmla="*/ 80 w 326"/>
                <a:gd name="T7" fmla="*/ 0 h 156"/>
                <a:gd name="T8" fmla="*/ 14 w 326"/>
                <a:gd name="T9" fmla="*/ 57 h 156"/>
                <a:gd name="T10" fmla="*/ 0 w 326"/>
                <a:gd name="T11" fmla="*/ 153 h 156"/>
                <a:gd name="T12" fmla="*/ 326 w 32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56">
                  <a:moveTo>
                    <a:pt x="326" y="156"/>
                  </a:moveTo>
                  <a:cubicBezTo>
                    <a:pt x="316" y="57"/>
                    <a:pt x="316" y="57"/>
                    <a:pt x="316" y="57"/>
                  </a:cubicBezTo>
                  <a:cubicBezTo>
                    <a:pt x="311" y="24"/>
                    <a:pt x="283" y="0"/>
                    <a:pt x="25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7" y="0"/>
                    <a:pt x="19" y="24"/>
                    <a:pt x="14" y="57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326" y="156"/>
                    <a:pt x="326" y="156"/>
                    <a:pt x="326" y="156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DD847F52-CD2F-4828-B3A2-EDEC4796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2201863"/>
              <a:ext cx="350837" cy="358775"/>
            </a:xfrm>
            <a:custGeom>
              <a:avLst/>
              <a:gdLst>
                <a:gd name="T0" fmla="*/ 230 w 235"/>
                <a:gd name="T1" fmla="*/ 128 h 242"/>
                <a:gd name="T2" fmla="*/ 128 w 235"/>
                <a:gd name="T3" fmla="*/ 5 h 242"/>
                <a:gd name="T4" fmla="*/ 6 w 235"/>
                <a:gd name="T5" fmla="*/ 107 h 242"/>
                <a:gd name="T6" fmla="*/ 0 w 235"/>
                <a:gd name="T7" fmla="*/ 238 h 242"/>
                <a:gd name="T8" fmla="*/ 61 w 235"/>
                <a:gd name="T9" fmla="*/ 212 h 242"/>
                <a:gd name="T10" fmla="*/ 73 w 235"/>
                <a:gd name="T11" fmla="*/ 190 h 242"/>
                <a:gd name="T12" fmla="*/ 157 w 235"/>
                <a:gd name="T13" fmla="*/ 162 h 242"/>
                <a:gd name="T14" fmla="*/ 167 w 235"/>
                <a:gd name="T15" fmla="*/ 185 h 242"/>
                <a:gd name="T16" fmla="*/ 222 w 235"/>
                <a:gd name="T17" fmla="*/ 242 h 242"/>
                <a:gd name="T18" fmla="*/ 230 w 235"/>
                <a:gd name="T19" fmla="*/ 12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42">
                  <a:moveTo>
                    <a:pt x="230" y="128"/>
                  </a:moveTo>
                  <a:cubicBezTo>
                    <a:pt x="235" y="66"/>
                    <a:pt x="190" y="11"/>
                    <a:pt x="128" y="5"/>
                  </a:cubicBezTo>
                  <a:cubicBezTo>
                    <a:pt x="66" y="0"/>
                    <a:pt x="11" y="45"/>
                    <a:pt x="6" y="10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40" y="235"/>
                    <a:pt x="61" y="212"/>
                    <a:pt x="61" y="212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157" y="162"/>
                    <a:pt x="157" y="162"/>
                    <a:pt x="157" y="162"/>
                  </a:cubicBezTo>
                  <a:cubicBezTo>
                    <a:pt x="167" y="185"/>
                    <a:pt x="167" y="185"/>
                    <a:pt x="167" y="185"/>
                  </a:cubicBezTo>
                  <a:cubicBezTo>
                    <a:pt x="178" y="230"/>
                    <a:pt x="222" y="242"/>
                    <a:pt x="222" y="242"/>
                  </a:cubicBezTo>
                  <a:lnTo>
                    <a:pt x="230" y="128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20058A5B-CE00-4205-A7D3-2D1147A1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300" y="2503488"/>
              <a:ext cx="214312" cy="201613"/>
            </a:xfrm>
            <a:custGeom>
              <a:avLst/>
              <a:gdLst>
                <a:gd name="T0" fmla="*/ 24 w 144"/>
                <a:gd name="T1" fmla="*/ 51 h 136"/>
                <a:gd name="T2" fmla="*/ 24 w 144"/>
                <a:gd name="T3" fmla="*/ 0 h 136"/>
                <a:gd name="T4" fmla="*/ 120 w 144"/>
                <a:gd name="T5" fmla="*/ 0 h 136"/>
                <a:gd name="T6" fmla="*/ 120 w 144"/>
                <a:gd name="T7" fmla="*/ 51 h 136"/>
                <a:gd name="T8" fmla="*/ 133 w 144"/>
                <a:gd name="T9" fmla="*/ 64 h 136"/>
                <a:gd name="T10" fmla="*/ 144 w 144"/>
                <a:gd name="T11" fmla="*/ 64 h 136"/>
                <a:gd name="T12" fmla="*/ 72 w 144"/>
                <a:gd name="T13" fmla="*/ 136 h 136"/>
                <a:gd name="T14" fmla="*/ 0 w 144"/>
                <a:gd name="T15" fmla="*/ 64 h 136"/>
                <a:gd name="T16" fmla="*/ 10 w 144"/>
                <a:gd name="T17" fmla="*/ 64 h 136"/>
                <a:gd name="T18" fmla="*/ 24 w 144"/>
                <a:gd name="T19" fmla="*/ 5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36">
                  <a:moveTo>
                    <a:pt x="24" y="5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8"/>
                    <a:pt x="126" y="64"/>
                    <a:pt x="133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44" y="103"/>
                    <a:pt x="111" y="136"/>
                    <a:pt x="72" y="136"/>
                  </a:cubicBezTo>
                  <a:cubicBezTo>
                    <a:pt x="32" y="136"/>
                    <a:pt x="0" y="103"/>
                    <a:pt x="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24" y="58"/>
                    <a:pt x="24" y="51"/>
                  </a:cubicBez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05A8275E-EBE1-4B0F-8307-1F337917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225" y="2503488"/>
              <a:ext cx="155575" cy="98425"/>
            </a:xfrm>
            <a:custGeom>
              <a:avLst/>
              <a:gdLst>
                <a:gd name="T0" fmla="*/ 104 w 104"/>
                <a:gd name="T1" fmla="*/ 63 h 66"/>
                <a:gd name="T2" fmla="*/ 96 w 104"/>
                <a:gd name="T3" fmla="*/ 51 h 66"/>
                <a:gd name="T4" fmla="*/ 96 w 104"/>
                <a:gd name="T5" fmla="*/ 0 h 66"/>
                <a:gd name="T6" fmla="*/ 0 w 104"/>
                <a:gd name="T7" fmla="*/ 0 h 66"/>
                <a:gd name="T8" fmla="*/ 0 w 104"/>
                <a:gd name="T9" fmla="*/ 22 h 66"/>
                <a:gd name="T10" fmla="*/ 104 w 104"/>
                <a:gd name="T11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6">
                  <a:moveTo>
                    <a:pt x="104" y="63"/>
                  </a:moveTo>
                  <a:cubicBezTo>
                    <a:pt x="99" y="61"/>
                    <a:pt x="96" y="56"/>
                    <a:pt x="96" y="5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4" y="66"/>
                    <a:pt x="104" y="63"/>
                    <a:pt x="104" y="63"/>
                  </a:cubicBezTo>
                  <a:close/>
                </a:path>
              </a:pathLst>
            </a:custGeom>
            <a:solidFill>
              <a:srgbClr val="E6C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579B01CA-B122-42B2-B02B-9E72CF7F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2298700"/>
              <a:ext cx="254000" cy="279400"/>
            </a:xfrm>
            <a:custGeom>
              <a:avLst/>
              <a:gdLst>
                <a:gd name="T0" fmla="*/ 82 w 170"/>
                <a:gd name="T1" fmla="*/ 184 h 188"/>
                <a:gd name="T2" fmla="*/ 82 w 170"/>
                <a:gd name="T3" fmla="*/ 184 h 188"/>
                <a:gd name="T4" fmla="*/ 161 w 170"/>
                <a:gd name="T5" fmla="*/ 110 h 188"/>
                <a:gd name="T6" fmla="*/ 170 w 170"/>
                <a:gd name="T7" fmla="*/ 15 h 188"/>
                <a:gd name="T8" fmla="*/ 14 w 170"/>
                <a:gd name="T9" fmla="*/ 0 h 188"/>
                <a:gd name="T10" fmla="*/ 5 w 170"/>
                <a:gd name="T11" fmla="*/ 96 h 188"/>
                <a:gd name="T12" fmla="*/ 82 w 170"/>
                <a:gd name="T13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88">
                  <a:moveTo>
                    <a:pt x="82" y="184"/>
                  </a:moveTo>
                  <a:cubicBezTo>
                    <a:pt x="82" y="184"/>
                    <a:pt x="82" y="184"/>
                    <a:pt x="82" y="184"/>
                  </a:cubicBezTo>
                  <a:cubicBezTo>
                    <a:pt x="122" y="188"/>
                    <a:pt x="158" y="150"/>
                    <a:pt x="161" y="110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0" y="146"/>
                    <a:pt x="42" y="180"/>
                    <a:pt x="82" y="184"/>
                  </a:cubicBez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3AD0105C-84AF-4B81-88D5-DB622010C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371725"/>
              <a:ext cx="142875" cy="196850"/>
            </a:xfrm>
            <a:custGeom>
              <a:avLst/>
              <a:gdLst>
                <a:gd name="T0" fmla="*/ 31 w 96"/>
                <a:gd name="T1" fmla="*/ 63 h 133"/>
                <a:gd name="T2" fmla="*/ 36 w 96"/>
                <a:gd name="T3" fmla="*/ 58 h 133"/>
                <a:gd name="T4" fmla="*/ 35 w 96"/>
                <a:gd name="T5" fmla="*/ 53 h 133"/>
                <a:gd name="T6" fmla="*/ 29 w 96"/>
                <a:gd name="T7" fmla="*/ 24 h 133"/>
                <a:gd name="T8" fmla="*/ 29 w 96"/>
                <a:gd name="T9" fmla="*/ 19 h 133"/>
                <a:gd name="T10" fmla="*/ 49 w 96"/>
                <a:gd name="T11" fmla="*/ 1 h 133"/>
                <a:gd name="T12" fmla="*/ 96 w 96"/>
                <a:gd name="T13" fmla="*/ 5 h 133"/>
                <a:gd name="T14" fmla="*/ 94 w 96"/>
                <a:gd name="T15" fmla="*/ 19 h 133"/>
                <a:gd name="T16" fmla="*/ 92 w 96"/>
                <a:gd name="T17" fmla="*/ 47 h 133"/>
                <a:gd name="T18" fmla="*/ 90 w 96"/>
                <a:gd name="T19" fmla="*/ 61 h 133"/>
                <a:gd name="T20" fmla="*/ 39 w 96"/>
                <a:gd name="T21" fmla="*/ 131 h 133"/>
                <a:gd name="T22" fmla="*/ 33 w 96"/>
                <a:gd name="T23" fmla="*/ 133 h 133"/>
                <a:gd name="T24" fmla="*/ 23 w 96"/>
                <a:gd name="T25" fmla="*/ 84 h 133"/>
                <a:gd name="T26" fmla="*/ 15 w 96"/>
                <a:gd name="T27" fmla="*/ 71 h 133"/>
                <a:gd name="T28" fmla="*/ 0 w 96"/>
                <a:gd name="T29" fmla="*/ 60 h 133"/>
                <a:gd name="T30" fmla="*/ 31 w 96"/>
                <a:gd name="T31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133">
                  <a:moveTo>
                    <a:pt x="31" y="63"/>
                  </a:moveTo>
                  <a:cubicBezTo>
                    <a:pt x="34" y="63"/>
                    <a:pt x="37" y="61"/>
                    <a:pt x="36" y="58"/>
                  </a:cubicBezTo>
                  <a:cubicBezTo>
                    <a:pt x="36" y="56"/>
                    <a:pt x="36" y="55"/>
                    <a:pt x="35" y="53"/>
                  </a:cubicBezTo>
                  <a:cubicBezTo>
                    <a:pt x="32" y="44"/>
                    <a:pt x="29" y="34"/>
                    <a:pt x="29" y="2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8"/>
                    <a:pt x="38" y="0"/>
                    <a:pt x="49" y="1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8" y="91"/>
                    <a:pt x="66" y="120"/>
                    <a:pt x="39" y="131"/>
                  </a:cubicBezTo>
                  <a:cubicBezTo>
                    <a:pt x="37" y="132"/>
                    <a:pt x="35" y="132"/>
                    <a:pt x="33" y="13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79"/>
                    <a:pt x="19" y="74"/>
                    <a:pt x="15" y="7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1" y="63"/>
                  </a:lnTo>
                  <a:close/>
                </a:path>
              </a:pathLst>
            </a:custGeom>
            <a:solidFill>
              <a:srgbClr val="E6C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43615527-5DBC-4B38-82E5-07D1E3958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2493963"/>
              <a:ext cx="92075" cy="44450"/>
            </a:xfrm>
            <a:custGeom>
              <a:avLst/>
              <a:gdLst>
                <a:gd name="T0" fmla="*/ 0 w 62"/>
                <a:gd name="T1" fmla="*/ 0 h 29"/>
                <a:gd name="T2" fmla="*/ 29 w 62"/>
                <a:gd name="T3" fmla="*/ 28 h 29"/>
                <a:gd name="T4" fmla="*/ 62 w 62"/>
                <a:gd name="T5" fmla="*/ 6 h 29"/>
                <a:gd name="T6" fmla="*/ 0 w 62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29">
                  <a:moveTo>
                    <a:pt x="0" y="0"/>
                  </a:moveTo>
                  <a:cubicBezTo>
                    <a:pt x="5" y="16"/>
                    <a:pt x="15" y="26"/>
                    <a:pt x="29" y="28"/>
                  </a:cubicBezTo>
                  <a:cubicBezTo>
                    <a:pt x="42" y="29"/>
                    <a:pt x="55" y="20"/>
                    <a:pt x="62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BEA8F1B5-9F6F-4BCA-A766-9179177D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963" y="2493963"/>
              <a:ext cx="92075" cy="34925"/>
            </a:xfrm>
            <a:custGeom>
              <a:avLst/>
              <a:gdLst>
                <a:gd name="T0" fmla="*/ 0 w 62"/>
                <a:gd name="T1" fmla="*/ 0 h 23"/>
                <a:gd name="T2" fmla="*/ 29 w 62"/>
                <a:gd name="T3" fmla="*/ 22 h 23"/>
                <a:gd name="T4" fmla="*/ 62 w 62"/>
                <a:gd name="T5" fmla="*/ 6 h 23"/>
                <a:gd name="T6" fmla="*/ 0 w 6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23">
                  <a:moveTo>
                    <a:pt x="0" y="0"/>
                  </a:moveTo>
                  <a:cubicBezTo>
                    <a:pt x="5" y="16"/>
                    <a:pt x="16" y="21"/>
                    <a:pt x="29" y="22"/>
                  </a:cubicBezTo>
                  <a:cubicBezTo>
                    <a:pt x="43" y="23"/>
                    <a:pt x="55" y="20"/>
                    <a:pt x="62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420F213-1203-46CD-96C6-FB47DF9B3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2395538"/>
              <a:ext cx="26987" cy="23813"/>
            </a:xfrm>
            <a:custGeom>
              <a:avLst/>
              <a:gdLst>
                <a:gd name="T0" fmla="*/ 17 w 18"/>
                <a:gd name="T1" fmla="*/ 10 h 16"/>
                <a:gd name="T2" fmla="*/ 10 w 18"/>
                <a:gd name="T3" fmla="*/ 1 h 16"/>
                <a:gd name="T4" fmla="*/ 0 w 18"/>
                <a:gd name="T5" fmla="*/ 8 h 16"/>
                <a:gd name="T6" fmla="*/ 2 w 18"/>
                <a:gd name="T7" fmla="*/ 15 h 16"/>
                <a:gd name="T8" fmla="*/ 14 w 18"/>
                <a:gd name="T9" fmla="*/ 16 h 16"/>
                <a:gd name="T10" fmla="*/ 17 w 18"/>
                <a:gd name="T1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7" y="10"/>
                  </a:moveTo>
                  <a:cubicBezTo>
                    <a:pt x="18" y="5"/>
                    <a:pt x="14" y="1"/>
                    <a:pt x="10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7" y="13"/>
                    <a:pt x="17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03F3F4C9-B319-42B7-814D-DFD610314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2406650"/>
              <a:ext cx="26987" cy="23813"/>
            </a:xfrm>
            <a:custGeom>
              <a:avLst/>
              <a:gdLst>
                <a:gd name="T0" fmla="*/ 18 w 18"/>
                <a:gd name="T1" fmla="*/ 10 h 16"/>
                <a:gd name="T2" fmla="*/ 10 w 18"/>
                <a:gd name="T3" fmla="*/ 0 h 16"/>
                <a:gd name="T4" fmla="*/ 1 w 18"/>
                <a:gd name="T5" fmla="*/ 8 h 16"/>
                <a:gd name="T6" fmla="*/ 3 w 18"/>
                <a:gd name="T7" fmla="*/ 15 h 16"/>
                <a:gd name="T8" fmla="*/ 14 w 18"/>
                <a:gd name="T9" fmla="*/ 16 h 16"/>
                <a:gd name="T10" fmla="*/ 18 w 18"/>
                <a:gd name="T1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8" y="10"/>
                  </a:moveTo>
                  <a:cubicBezTo>
                    <a:pt x="18" y="5"/>
                    <a:pt x="15" y="1"/>
                    <a:pt x="10" y="0"/>
                  </a:cubicBezTo>
                  <a:cubicBezTo>
                    <a:pt x="5" y="0"/>
                    <a:pt x="1" y="4"/>
                    <a:pt x="1" y="8"/>
                  </a:cubicBezTo>
                  <a:cubicBezTo>
                    <a:pt x="0" y="11"/>
                    <a:pt x="1" y="13"/>
                    <a:pt x="3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7" y="12"/>
                    <a:pt x="18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515C950E-005B-493A-9289-855C0EA8D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2349500"/>
              <a:ext cx="25400" cy="73025"/>
            </a:xfrm>
            <a:custGeom>
              <a:avLst/>
              <a:gdLst>
                <a:gd name="T0" fmla="*/ 17 w 17"/>
                <a:gd name="T1" fmla="*/ 0 h 49"/>
                <a:gd name="T2" fmla="*/ 1 w 17"/>
                <a:gd name="T3" fmla="*/ 23 h 49"/>
                <a:gd name="T4" fmla="*/ 13 w 17"/>
                <a:gd name="T5" fmla="*/ 49 h 49"/>
                <a:gd name="T6" fmla="*/ 17 w 1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49">
                  <a:moveTo>
                    <a:pt x="17" y="0"/>
                  </a:moveTo>
                  <a:cubicBezTo>
                    <a:pt x="8" y="4"/>
                    <a:pt x="2" y="13"/>
                    <a:pt x="1" y="23"/>
                  </a:cubicBezTo>
                  <a:cubicBezTo>
                    <a:pt x="0" y="34"/>
                    <a:pt x="5" y="43"/>
                    <a:pt x="13" y="49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B0013D45-1B83-4EAB-990B-BAA777BF4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2403475"/>
              <a:ext cx="23812" cy="23813"/>
            </a:xfrm>
            <a:custGeom>
              <a:avLst/>
              <a:gdLst>
                <a:gd name="T0" fmla="*/ 0 w 15"/>
                <a:gd name="T1" fmla="*/ 8 h 17"/>
                <a:gd name="T2" fmla="*/ 8 w 15"/>
                <a:gd name="T3" fmla="*/ 17 h 17"/>
                <a:gd name="T4" fmla="*/ 14 w 15"/>
                <a:gd name="T5" fmla="*/ 15 h 17"/>
                <a:gd name="T6" fmla="*/ 15 w 15"/>
                <a:gd name="T7" fmla="*/ 3 h 17"/>
                <a:gd name="T8" fmla="*/ 9 w 15"/>
                <a:gd name="T9" fmla="*/ 0 h 17"/>
                <a:gd name="T10" fmla="*/ 3 w 15"/>
                <a:gd name="T11" fmla="*/ 2 h 17"/>
                <a:gd name="T12" fmla="*/ 0 w 15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7">
                  <a:moveTo>
                    <a:pt x="0" y="8"/>
                  </a:moveTo>
                  <a:cubicBezTo>
                    <a:pt x="0" y="12"/>
                    <a:pt x="3" y="17"/>
                    <a:pt x="8" y="17"/>
                  </a:cubicBezTo>
                  <a:cubicBezTo>
                    <a:pt x="10" y="17"/>
                    <a:pt x="12" y="17"/>
                    <a:pt x="14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2" y="0"/>
                    <a:pt x="9" y="0"/>
                  </a:cubicBezTo>
                  <a:cubicBezTo>
                    <a:pt x="7" y="0"/>
                    <a:pt x="5" y="0"/>
                    <a:pt x="3" y="2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A19FFDF2-45A8-432F-9CED-5722E55CF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2287588"/>
              <a:ext cx="249237" cy="92075"/>
            </a:xfrm>
            <a:custGeom>
              <a:avLst/>
              <a:gdLst>
                <a:gd name="T0" fmla="*/ 1 w 157"/>
                <a:gd name="T1" fmla="*/ 48 h 58"/>
                <a:gd name="T2" fmla="*/ 90 w 157"/>
                <a:gd name="T3" fmla="*/ 54 h 58"/>
                <a:gd name="T4" fmla="*/ 111 w 157"/>
                <a:gd name="T5" fmla="*/ 35 h 58"/>
                <a:gd name="T6" fmla="*/ 110 w 157"/>
                <a:gd name="T7" fmla="*/ 55 h 58"/>
                <a:gd name="T8" fmla="*/ 157 w 157"/>
                <a:gd name="T9" fmla="*/ 58 h 58"/>
                <a:gd name="T10" fmla="*/ 155 w 157"/>
                <a:gd name="T11" fmla="*/ 13 h 58"/>
                <a:gd name="T12" fmla="*/ 0 w 157"/>
                <a:gd name="T13" fmla="*/ 0 h 58"/>
                <a:gd name="T14" fmla="*/ 1 w 157"/>
                <a:gd name="T15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58">
                  <a:moveTo>
                    <a:pt x="1" y="48"/>
                  </a:moveTo>
                  <a:lnTo>
                    <a:pt x="90" y="54"/>
                  </a:lnTo>
                  <a:lnTo>
                    <a:pt x="111" y="35"/>
                  </a:lnTo>
                  <a:lnTo>
                    <a:pt x="110" y="55"/>
                  </a:lnTo>
                  <a:lnTo>
                    <a:pt x="157" y="58"/>
                  </a:lnTo>
                  <a:lnTo>
                    <a:pt x="155" y="13"/>
                  </a:lnTo>
                  <a:lnTo>
                    <a:pt x="0" y="0"/>
                  </a:lnTo>
                  <a:lnTo>
                    <a:pt x="1" y="48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CC8C6381-C823-408A-8158-A5339DCD5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6828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82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896EEFE2-8FA9-48A5-B30C-4552CBDF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862263"/>
              <a:ext cx="6350" cy="58738"/>
            </a:xfrm>
            <a:custGeom>
              <a:avLst/>
              <a:gdLst>
                <a:gd name="T0" fmla="*/ 0 w 4"/>
                <a:gd name="T1" fmla="*/ 0 h 40"/>
                <a:gd name="T2" fmla="*/ 4 w 4"/>
                <a:gd name="T3" fmla="*/ 34 h 40"/>
                <a:gd name="T4" fmla="*/ 4 w 4"/>
                <a:gd name="T5" fmla="*/ 40 h 40"/>
                <a:gd name="T6" fmla="*/ 4 w 4"/>
                <a:gd name="T7" fmla="*/ 34 h 40"/>
                <a:gd name="T8" fmla="*/ 0 w 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0">
                  <a:moveTo>
                    <a:pt x="0" y="0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6"/>
                    <a:pt x="4" y="38"/>
                    <a:pt x="4" y="40"/>
                  </a:cubicBezTo>
                  <a:cubicBezTo>
                    <a:pt x="4" y="38"/>
                    <a:pt x="4" y="36"/>
                    <a:pt x="4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82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B378B556-34FF-4599-A5F6-AF51187A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2749550"/>
              <a:ext cx="58737" cy="277813"/>
            </a:xfrm>
            <a:custGeom>
              <a:avLst/>
              <a:gdLst>
                <a:gd name="T0" fmla="*/ 26 w 39"/>
                <a:gd name="T1" fmla="*/ 0 h 187"/>
                <a:gd name="T2" fmla="*/ 32 w 39"/>
                <a:gd name="T3" fmla="*/ 51 h 187"/>
                <a:gd name="T4" fmla="*/ 32 w 39"/>
                <a:gd name="T5" fmla="*/ 54 h 187"/>
                <a:gd name="T6" fmla="*/ 14 w 39"/>
                <a:gd name="T7" fmla="*/ 54 h 187"/>
                <a:gd name="T8" fmla="*/ 20 w 39"/>
                <a:gd name="T9" fmla="*/ 112 h 187"/>
                <a:gd name="T10" fmla="*/ 18 w 39"/>
                <a:gd name="T11" fmla="*/ 124 h 187"/>
                <a:gd name="T12" fmla="*/ 0 w 39"/>
                <a:gd name="T13" fmla="*/ 187 h 187"/>
                <a:gd name="T14" fmla="*/ 24 w 39"/>
                <a:gd name="T15" fmla="*/ 172 h 187"/>
                <a:gd name="T16" fmla="*/ 37 w 39"/>
                <a:gd name="T17" fmla="*/ 132 h 187"/>
                <a:gd name="T18" fmla="*/ 39 w 39"/>
                <a:gd name="T19" fmla="*/ 116 h 187"/>
                <a:gd name="T20" fmla="*/ 39 w 39"/>
                <a:gd name="T21" fmla="*/ 110 h 187"/>
                <a:gd name="T22" fmla="*/ 35 w 39"/>
                <a:gd name="T23" fmla="*/ 76 h 187"/>
                <a:gd name="T24" fmla="*/ 26 w 3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187">
                  <a:moveTo>
                    <a:pt x="26" y="0"/>
                  </a:moveTo>
                  <a:cubicBezTo>
                    <a:pt x="32" y="51"/>
                    <a:pt x="32" y="51"/>
                    <a:pt x="32" y="51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6"/>
                    <a:pt x="20" y="120"/>
                    <a:pt x="18" y="124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8" y="126"/>
                    <a:pt x="39" y="121"/>
                    <a:pt x="39" y="116"/>
                  </a:cubicBezTo>
                  <a:cubicBezTo>
                    <a:pt x="39" y="114"/>
                    <a:pt x="39" y="112"/>
                    <a:pt x="39" y="110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6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0F6E08C4-CA36-42A8-8D24-997CF309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438" y="2749550"/>
              <a:ext cx="7937" cy="76200"/>
            </a:xfrm>
            <a:custGeom>
              <a:avLst/>
              <a:gdLst>
                <a:gd name="T0" fmla="*/ 0 w 5"/>
                <a:gd name="T1" fmla="*/ 0 h 48"/>
                <a:gd name="T2" fmla="*/ 5 w 5"/>
                <a:gd name="T3" fmla="*/ 48 h 48"/>
                <a:gd name="T4" fmla="*/ 5 w 5"/>
                <a:gd name="T5" fmla="*/ 48 h 48"/>
                <a:gd name="T6" fmla="*/ 0 w 5"/>
                <a:gd name="T7" fmla="*/ 0 h 48"/>
                <a:gd name="T8" fmla="*/ 0 w 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0" y="0"/>
                  </a:moveTo>
                  <a:lnTo>
                    <a:pt x="5" y="48"/>
                  </a:lnTo>
                  <a:lnTo>
                    <a:pt x="5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2E8CFFEE-2284-41A1-9891-86ADFE8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438" y="2749550"/>
              <a:ext cx="7937" cy="76200"/>
            </a:xfrm>
            <a:custGeom>
              <a:avLst/>
              <a:gdLst>
                <a:gd name="T0" fmla="*/ 0 w 5"/>
                <a:gd name="T1" fmla="*/ 0 h 48"/>
                <a:gd name="T2" fmla="*/ 5 w 5"/>
                <a:gd name="T3" fmla="*/ 48 h 48"/>
                <a:gd name="T4" fmla="*/ 5 w 5"/>
                <a:gd name="T5" fmla="*/ 48 h 48"/>
                <a:gd name="T6" fmla="*/ 0 w 5"/>
                <a:gd name="T7" fmla="*/ 0 h 48"/>
                <a:gd name="T8" fmla="*/ 0 w 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0" y="0"/>
                  </a:moveTo>
                  <a:lnTo>
                    <a:pt x="5" y="48"/>
                  </a:lnTo>
                  <a:lnTo>
                    <a:pt x="5" y="4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D6C10EDE-BFC2-4E05-AAA4-FF9C0D6AD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625725"/>
              <a:ext cx="46037" cy="203200"/>
            </a:xfrm>
            <a:custGeom>
              <a:avLst/>
              <a:gdLst>
                <a:gd name="T0" fmla="*/ 0 w 31"/>
                <a:gd name="T1" fmla="*/ 0 h 138"/>
                <a:gd name="T2" fmla="*/ 13 w 31"/>
                <a:gd name="T3" fmla="*/ 138 h 138"/>
                <a:gd name="T4" fmla="*/ 31 w 31"/>
                <a:gd name="T5" fmla="*/ 138 h 138"/>
                <a:gd name="T6" fmla="*/ 31 w 31"/>
                <a:gd name="T7" fmla="*/ 135 h 138"/>
                <a:gd name="T8" fmla="*/ 25 w 31"/>
                <a:gd name="T9" fmla="*/ 84 h 138"/>
                <a:gd name="T10" fmla="*/ 25 w 31"/>
                <a:gd name="T11" fmla="*/ 84 h 138"/>
                <a:gd name="T12" fmla="*/ 21 w 31"/>
                <a:gd name="T13" fmla="*/ 39 h 138"/>
                <a:gd name="T14" fmla="*/ 21 w 31"/>
                <a:gd name="T15" fmla="*/ 39 h 138"/>
                <a:gd name="T16" fmla="*/ 0 w 31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8">
                  <a:moveTo>
                    <a:pt x="0" y="0"/>
                  </a:moveTo>
                  <a:cubicBezTo>
                    <a:pt x="13" y="138"/>
                    <a:pt x="13" y="138"/>
                    <a:pt x="13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8" y="23"/>
                    <a:pt x="11" y="10"/>
                    <a:pt x="0" y="0"/>
                  </a:cubicBezTo>
                </a:path>
              </a:pathLst>
            </a:custGeom>
            <a:solidFill>
              <a:srgbClr val="EEE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23AE1AE2-E531-43C1-B138-FE1D4CA12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3676650"/>
              <a:ext cx="458787" cy="196850"/>
            </a:xfrm>
            <a:custGeom>
              <a:avLst/>
              <a:gdLst>
                <a:gd name="T0" fmla="*/ 308 w 308"/>
                <a:gd name="T1" fmla="*/ 132 h 132"/>
                <a:gd name="T2" fmla="*/ 297 w 308"/>
                <a:gd name="T3" fmla="*/ 54 h 132"/>
                <a:gd name="T4" fmla="*/ 234 w 308"/>
                <a:gd name="T5" fmla="*/ 0 h 132"/>
                <a:gd name="T6" fmla="*/ 73 w 308"/>
                <a:gd name="T7" fmla="*/ 0 h 132"/>
                <a:gd name="T8" fmla="*/ 11 w 308"/>
                <a:gd name="T9" fmla="*/ 54 h 132"/>
                <a:gd name="T10" fmla="*/ 0 w 308"/>
                <a:gd name="T11" fmla="*/ 132 h 132"/>
                <a:gd name="T12" fmla="*/ 308 w 308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132">
                  <a:moveTo>
                    <a:pt x="308" y="132"/>
                  </a:moveTo>
                  <a:cubicBezTo>
                    <a:pt x="297" y="54"/>
                    <a:pt x="297" y="54"/>
                    <a:pt x="297" y="54"/>
                  </a:cubicBezTo>
                  <a:cubicBezTo>
                    <a:pt x="292" y="23"/>
                    <a:pt x="266" y="0"/>
                    <a:pt x="23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0"/>
                    <a:pt x="16" y="23"/>
                    <a:pt x="11" y="5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308" y="132"/>
                    <a:pt x="308" y="132"/>
                    <a:pt x="308" y="132"/>
                  </a:cubicBezTo>
                </a:path>
              </a:pathLst>
            </a:custGeom>
            <a:solidFill>
              <a:srgbClr val="7A4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F882F5F2-BCC2-485A-9EDA-4E3DBEFE5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670300"/>
              <a:ext cx="500062" cy="292100"/>
            </a:xfrm>
            <a:custGeom>
              <a:avLst/>
              <a:gdLst>
                <a:gd name="T0" fmla="*/ 335 w 335"/>
                <a:gd name="T1" fmla="*/ 197 h 197"/>
                <a:gd name="T2" fmla="*/ 319 w 335"/>
                <a:gd name="T3" fmla="*/ 58 h 197"/>
                <a:gd name="T4" fmla="*/ 252 w 335"/>
                <a:gd name="T5" fmla="*/ 0 h 197"/>
                <a:gd name="T6" fmla="*/ 80 w 335"/>
                <a:gd name="T7" fmla="*/ 0 h 197"/>
                <a:gd name="T8" fmla="*/ 13 w 335"/>
                <a:gd name="T9" fmla="*/ 58 h 197"/>
                <a:gd name="T10" fmla="*/ 0 w 335"/>
                <a:gd name="T11" fmla="*/ 197 h 197"/>
                <a:gd name="T12" fmla="*/ 335 w 335"/>
                <a:gd name="T1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7">
                  <a:moveTo>
                    <a:pt x="335" y="197"/>
                  </a:moveTo>
                  <a:cubicBezTo>
                    <a:pt x="319" y="58"/>
                    <a:pt x="319" y="58"/>
                    <a:pt x="319" y="58"/>
                  </a:cubicBezTo>
                  <a:cubicBezTo>
                    <a:pt x="314" y="24"/>
                    <a:pt x="286" y="0"/>
                    <a:pt x="25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6" y="0"/>
                    <a:pt x="18" y="24"/>
                    <a:pt x="13" y="5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35" y="197"/>
                    <a:pt x="335" y="197"/>
                    <a:pt x="335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0BCFB536-1978-4344-9A55-25468CCF8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3600450"/>
              <a:ext cx="166687" cy="157163"/>
            </a:xfrm>
            <a:custGeom>
              <a:avLst/>
              <a:gdLst>
                <a:gd name="T0" fmla="*/ 112 w 112"/>
                <a:gd name="T1" fmla="*/ 0 h 106"/>
                <a:gd name="T2" fmla="*/ 0 w 112"/>
                <a:gd name="T3" fmla="*/ 0 h 106"/>
                <a:gd name="T4" fmla="*/ 0 w 112"/>
                <a:gd name="T5" fmla="*/ 51 h 106"/>
                <a:gd name="T6" fmla="*/ 55 w 112"/>
                <a:gd name="T7" fmla="*/ 106 h 106"/>
                <a:gd name="T8" fmla="*/ 56 w 112"/>
                <a:gd name="T9" fmla="*/ 106 h 106"/>
                <a:gd name="T10" fmla="*/ 112 w 112"/>
                <a:gd name="T11" fmla="*/ 51 h 106"/>
                <a:gd name="T12" fmla="*/ 112 w 11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6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81"/>
                    <a:pt x="25" y="106"/>
                    <a:pt x="5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87" y="106"/>
                    <a:pt x="112" y="81"/>
                    <a:pt x="112" y="51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24B5C14B-F515-4613-B530-8473E9EE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3648075"/>
              <a:ext cx="84137" cy="88900"/>
            </a:xfrm>
            <a:custGeom>
              <a:avLst/>
              <a:gdLst>
                <a:gd name="T0" fmla="*/ 27 w 56"/>
                <a:gd name="T1" fmla="*/ 14 h 60"/>
                <a:gd name="T2" fmla="*/ 14 w 56"/>
                <a:gd name="T3" fmla="*/ 18 h 60"/>
                <a:gd name="T4" fmla="*/ 0 w 56"/>
                <a:gd name="T5" fmla="*/ 15 h 60"/>
                <a:gd name="T6" fmla="*/ 0 w 56"/>
                <a:gd name="T7" fmla="*/ 22 h 60"/>
                <a:gd name="T8" fmla="*/ 38 w 56"/>
                <a:gd name="T9" fmla="*/ 60 h 60"/>
                <a:gd name="T10" fmla="*/ 56 w 56"/>
                <a:gd name="T11" fmla="*/ 19 h 60"/>
                <a:gd name="T12" fmla="*/ 56 w 56"/>
                <a:gd name="T13" fmla="*/ 0 h 60"/>
                <a:gd name="T14" fmla="*/ 56 w 56"/>
                <a:gd name="T15" fmla="*/ 0 h 60"/>
                <a:gd name="T16" fmla="*/ 27 w 56"/>
                <a:gd name="T17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27" y="14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5" y="21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42"/>
                    <a:pt x="24" y="53"/>
                    <a:pt x="38" y="60"/>
                  </a:cubicBezTo>
                  <a:cubicBezTo>
                    <a:pt x="49" y="50"/>
                    <a:pt x="56" y="35"/>
                    <a:pt x="56" y="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6"/>
                    <a:pt x="38" y="11"/>
                    <a:pt x="27" y="14"/>
                  </a:cubicBezTo>
                  <a:close/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729C4942-56A5-4B17-94AA-BAB4DFF72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388" y="3254375"/>
              <a:ext cx="319087" cy="258763"/>
            </a:xfrm>
            <a:custGeom>
              <a:avLst/>
              <a:gdLst>
                <a:gd name="T0" fmla="*/ 101 w 214"/>
                <a:gd name="T1" fmla="*/ 4 h 174"/>
                <a:gd name="T2" fmla="*/ 99 w 214"/>
                <a:gd name="T3" fmla="*/ 4 h 174"/>
                <a:gd name="T4" fmla="*/ 4 w 214"/>
                <a:gd name="T5" fmla="*/ 113 h 174"/>
                <a:gd name="T6" fmla="*/ 8 w 214"/>
                <a:gd name="T7" fmla="*/ 174 h 174"/>
                <a:gd name="T8" fmla="*/ 214 w 214"/>
                <a:gd name="T9" fmla="*/ 160 h 174"/>
                <a:gd name="T10" fmla="*/ 210 w 214"/>
                <a:gd name="T11" fmla="*/ 99 h 174"/>
                <a:gd name="T12" fmla="*/ 101 w 214"/>
                <a:gd name="T13" fmla="*/ 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74">
                  <a:moveTo>
                    <a:pt x="101" y="4"/>
                  </a:moveTo>
                  <a:cubicBezTo>
                    <a:pt x="99" y="4"/>
                    <a:pt x="99" y="4"/>
                    <a:pt x="99" y="4"/>
                  </a:cubicBezTo>
                  <a:cubicBezTo>
                    <a:pt x="42" y="8"/>
                    <a:pt x="0" y="57"/>
                    <a:pt x="4" y="113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06" y="42"/>
                    <a:pt x="157" y="0"/>
                    <a:pt x="101" y="4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id="{EB9FAC3E-3D8B-4A92-9A54-77CF07A60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3367088"/>
              <a:ext cx="293687" cy="311150"/>
            </a:xfrm>
            <a:custGeom>
              <a:avLst/>
              <a:gdLst>
                <a:gd name="T0" fmla="*/ 192 w 197"/>
                <a:gd name="T1" fmla="*/ 107 h 210"/>
                <a:gd name="T2" fmla="*/ 130 w 197"/>
                <a:gd name="T3" fmla="*/ 200 h 210"/>
                <a:gd name="T4" fmla="*/ 111 w 197"/>
                <a:gd name="T5" fmla="*/ 210 h 210"/>
                <a:gd name="T6" fmla="*/ 75 w 197"/>
                <a:gd name="T7" fmla="*/ 204 h 210"/>
                <a:gd name="T8" fmla="*/ 6 w 197"/>
                <a:gd name="T9" fmla="*/ 120 h 210"/>
                <a:gd name="T10" fmla="*/ 2 w 197"/>
                <a:gd name="T11" fmla="*/ 52 h 210"/>
                <a:gd name="T12" fmla="*/ 38 w 197"/>
                <a:gd name="T13" fmla="*/ 8 h 210"/>
                <a:gd name="T14" fmla="*/ 146 w 197"/>
                <a:gd name="T15" fmla="*/ 1 h 210"/>
                <a:gd name="T16" fmla="*/ 187 w 197"/>
                <a:gd name="T17" fmla="*/ 40 h 210"/>
                <a:gd name="T18" fmla="*/ 192 w 197"/>
                <a:gd name="T19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10">
                  <a:moveTo>
                    <a:pt x="192" y="107"/>
                  </a:moveTo>
                  <a:cubicBezTo>
                    <a:pt x="197" y="148"/>
                    <a:pt x="168" y="186"/>
                    <a:pt x="130" y="200"/>
                  </a:cubicBezTo>
                  <a:cubicBezTo>
                    <a:pt x="111" y="210"/>
                    <a:pt x="111" y="210"/>
                    <a:pt x="111" y="210"/>
                  </a:cubicBezTo>
                  <a:cubicBezTo>
                    <a:pt x="75" y="204"/>
                    <a:pt x="75" y="204"/>
                    <a:pt x="75" y="204"/>
                  </a:cubicBezTo>
                  <a:cubicBezTo>
                    <a:pt x="36" y="195"/>
                    <a:pt x="7" y="160"/>
                    <a:pt x="6" y="12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31"/>
                    <a:pt x="16" y="10"/>
                    <a:pt x="38" y="8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67" y="0"/>
                    <a:pt x="186" y="18"/>
                    <a:pt x="187" y="40"/>
                  </a:cubicBezTo>
                  <a:lnTo>
                    <a:pt x="192" y="107"/>
                  </a:ln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id="{702490DB-FF84-4681-9B5A-F66B95BD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263" y="3460750"/>
              <a:ext cx="58737" cy="58738"/>
            </a:xfrm>
            <a:custGeom>
              <a:avLst/>
              <a:gdLst>
                <a:gd name="T0" fmla="*/ 39 w 39"/>
                <a:gd name="T1" fmla="*/ 19 h 40"/>
                <a:gd name="T2" fmla="*/ 18 w 39"/>
                <a:gd name="T3" fmla="*/ 1 h 40"/>
                <a:gd name="T4" fmla="*/ 0 w 39"/>
                <a:gd name="T5" fmla="*/ 21 h 40"/>
                <a:gd name="T6" fmla="*/ 21 w 39"/>
                <a:gd name="T7" fmla="*/ 39 h 40"/>
                <a:gd name="T8" fmla="*/ 39 w 39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39" y="19"/>
                  </a:moveTo>
                  <a:cubicBezTo>
                    <a:pt x="38" y="8"/>
                    <a:pt x="29" y="0"/>
                    <a:pt x="18" y="1"/>
                  </a:cubicBezTo>
                  <a:cubicBezTo>
                    <a:pt x="8" y="2"/>
                    <a:pt x="0" y="11"/>
                    <a:pt x="0" y="21"/>
                  </a:cubicBezTo>
                  <a:cubicBezTo>
                    <a:pt x="1" y="32"/>
                    <a:pt x="10" y="40"/>
                    <a:pt x="21" y="39"/>
                  </a:cubicBezTo>
                  <a:cubicBezTo>
                    <a:pt x="31" y="38"/>
                    <a:pt x="39" y="29"/>
                    <a:pt x="39" y="19"/>
                  </a:cubicBez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E5F9A7DD-4B39-4EB2-AD6C-B90C9D236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409950"/>
              <a:ext cx="165100" cy="266700"/>
            </a:xfrm>
            <a:custGeom>
              <a:avLst/>
              <a:gdLst>
                <a:gd name="T0" fmla="*/ 106 w 111"/>
                <a:gd name="T1" fmla="*/ 78 h 180"/>
                <a:gd name="T2" fmla="*/ 101 w 111"/>
                <a:gd name="T3" fmla="*/ 17 h 180"/>
                <a:gd name="T4" fmla="*/ 73 w 111"/>
                <a:gd name="T5" fmla="*/ 1 h 180"/>
                <a:gd name="T6" fmla="*/ 44 w 111"/>
                <a:gd name="T7" fmla="*/ 3 h 180"/>
                <a:gd name="T8" fmla="*/ 17 w 111"/>
                <a:gd name="T9" fmla="*/ 34 h 180"/>
                <a:gd name="T10" fmla="*/ 17 w 111"/>
                <a:gd name="T11" fmla="*/ 34 h 180"/>
                <a:gd name="T12" fmla="*/ 17 w 111"/>
                <a:gd name="T13" fmla="*/ 34 h 180"/>
                <a:gd name="T14" fmla="*/ 21 w 111"/>
                <a:gd name="T15" fmla="*/ 51 h 180"/>
                <a:gd name="T16" fmla="*/ 31 w 111"/>
                <a:gd name="T17" fmla="*/ 70 h 180"/>
                <a:gd name="T18" fmla="*/ 27 w 111"/>
                <a:gd name="T19" fmla="*/ 77 h 180"/>
                <a:gd name="T20" fmla="*/ 20 w 111"/>
                <a:gd name="T21" fmla="*/ 77 h 180"/>
                <a:gd name="T22" fmla="*/ 2 w 111"/>
                <a:gd name="T23" fmla="*/ 79 h 180"/>
                <a:gd name="T24" fmla="*/ 0 w 111"/>
                <a:gd name="T25" fmla="*/ 79 h 180"/>
                <a:gd name="T26" fmla="*/ 2 w 111"/>
                <a:gd name="T27" fmla="*/ 80 h 180"/>
                <a:gd name="T28" fmla="*/ 12 w 111"/>
                <a:gd name="T29" fmla="*/ 84 h 180"/>
                <a:gd name="T30" fmla="*/ 38 w 111"/>
                <a:gd name="T31" fmla="*/ 151 h 180"/>
                <a:gd name="T32" fmla="*/ 25 w 111"/>
                <a:gd name="T33" fmla="*/ 147 h 180"/>
                <a:gd name="T34" fmla="*/ 10 w 111"/>
                <a:gd name="T35" fmla="*/ 158 h 180"/>
                <a:gd name="T36" fmla="*/ 25 w 111"/>
                <a:gd name="T37" fmla="*/ 153 h 180"/>
                <a:gd name="T38" fmla="*/ 37 w 111"/>
                <a:gd name="T39" fmla="*/ 154 h 180"/>
                <a:gd name="T40" fmla="*/ 28 w 111"/>
                <a:gd name="T41" fmla="*/ 180 h 180"/>
                <a:gd name="T42" fmla="*/ 51 w 111"/>
                <a:gd name="T43" fmla="*/ 171 h 180"/>
                <a:gd name="T44" fmla="*/ 106 w 111"/>
                <a:gd name="T45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80">
                  <a:moveTo>
                    <a:pt x="106" y="78"/>
                  </a:moveTo>
                  <a:cubicBezTo>
                    <a:pt x="101" y="17"/>
                    <a:pt x="101" y="17"/>
                    <a:pt x="101" y="17"/>
                  </a:cubicBezTo>
                  <a:cubicBezTo>
                    <a:pt x="96" y="7"/>
                    <a:pt x="85" y="0"/>
                    <a:pt x="73" y="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8" y="4"/>
                    <a:pt x="16" y="18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0"/>
                    <a:pt x="19" y="46"/>
                    <a:pt x="21" y="51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3" y="73"/>
                    <a:pt x="31" y="77"/>
                    <a:pt x="27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5" y="82"/>
                    <a:pt x="9" y="84"/>
                    <a:pt x="12" y="84"/>
                  </a:cubicBezTo>
                  <a:cubicBezTo>
                    <a:pt x="25" y="93"/>
                    <a:pt x="46" y="114"/>
                    <a:pt x="38" y="151"/>
                  </a:cubicBezTo>
                  <a:cubicBezTo>
                    <a:pt x="35" y="148"/>
                    <a:pt x="30" y="146"/>
                    <a:pt x="25" y="147"/>
                  </a:cubicBezTo>
                  <a:cubicBezTo>
                    <a:pt x="16" y="147"/>
                    <a:pt x="10" y="152"/>
                    <a:pt x="10" y="158"/>
                  </a:cubicBezTo>
                  <a:cubicBezTo>
                    <a:pt x="14" y="155"/>
                    <a:pt x="19" y="153"/>
                    <a:pt x="25" y="153"/>
                  </a:cubicBezTo>
                  <a:cubicBezTo>
                    <a:pt x="30" y="152"/>
                    <a:pt x="34" y="153"/>
                    <a:pt x="37" y="154"/>
                  </a:cubicBezTo>
                  <a:cubicBezTo>
                    <a:pt x="35" y="162"/>
                    <a:pt x="32" y="171"/>
                    <a:pt x="28" y="180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89" y="157"/>
                    <a:pt x="111" y="119"/>
                    <a:pt x="106" y="78"/>
                  </a:cubicBezTo>
                  <a:close/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A1373E4A-3587-4953-BFE5-FF0376DDC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75" y="3479800"/>
              <a:ext cx="60325" cy="58738"/>
            </a:xfrm>
            <a:custGeom>
              <a:avLst/>
              <a:gdLst>
                <a:gd name="T0" fmla="*/ 39 w 40"/>
                <a:gd name="T1" fmla="*/ 18 h 39"/>
                <a:gd name="T2" fmla="*/ 18 w 40"/>
                <a:gd name="T3" fmla="*/ 0 h 39"/>
                <a:gd name="T4" fmla="*/ 0 w 40"/>
                <a:gd name="T5" fmla="*/ 21 h 39"/>
                <a:gd name="T6" fmla="*/ 21 w 40"/>
                <a:gd name="T7" fmla="*/ 39 h 39"/>
                <a:gd name="T8" fmla="*/ 39 w 40"/>
                <a:gd name="T9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9" y="18"/>
                  </a:moveTo>
                  <a:cubicBezTo>
                    <a:pt x="38" y="8"/>
                    <a:pt x="29" y="0"/>
                    <a:pt x="18" y="0"/>
                  </a:cubicBezTo>
                  <a:cubicBezTo>
                    <a:pt x="8" y="1"/>
                    <a:pt x="0" y="10"/>
                    <a:pt x="0" y="21"/>
                  </a:cubicBezTo>
                  <a:cubicBezTo>
                    <a:pt x="1" y="31"/>
                    <a:pt x="10" y="39"/>
                    <a:pt x="21" y="39"/>
                  </a:cubicBezTo>
                  <a:cubicBezTo>
                    <a:pt x="32" y="38"/>
                    <a:pt x="40" y="29"/>
                    <a:pt x="39" y="18"/>
                  </a:cubicBez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BBFD64F5-1F06-43F3-9CBC-A717183C3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3449638"/>
              <a:ext cx="288925" cy="228600"/>
            </a:xfrm>
            <a:custGeom>
              <a:avLst/>
              <a:gdLst>
                <a:gd name="T0" fmla="*/ 190 w 194"/>
                <a:gd name="T1" fmla="*/ 53 h 155"/>
                <a:gd name="T2" fmla="*/ 186 w 194"/>
                <a:gd name="T3" fmla="*/ 0 h 155"/>
                <a:gd name="T4" fmla="*/ 142 w 194"/>
                <a:gd name="T5" fmla="*/ 81 h 155"/>
                <a:gd name="T6" fmla="*/ 102 w 194"/>
                <a:gd name="T7" fmla="*/ 63 h 155"/>
                <a:gd name="T8" fmla="*/ 101 w 194"/>
                <a:gd name="T9" fmla="*/ 63 h 155"/>
                <a:gd name="T10" fmla="*/ 63 w 194"/>
                <a:gd name="T11" fmla="*/ 86 h 155"/>
                <a:gd name="T12" fmla="*/ 0 w 194"/>
                <a:gd name="T13" fmla="*/ 14 h 155"/>
                <a:gd name="T14" fmla="*/ 3 w 194"/>
                <a:gd name="T15" fmla="*/ 65 h 155"/>
                <a:gd name="T16" fmla="*/ 108 w 194"/>
                <a:gd name="T17" fmla="*/ 155 h 155"/>
                <a:gd name="T18" fmla="*/ 134 w 194"/>
                <a:gd name="T19" fmla="*/ 145 h 155"/>
                <a:gd name="T20" fmla="*/ 190 w 194"/>
                <a:gd name="T21" fmla="*/ 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55">
                  <a:moveTo>
                    <a:pt x="190" y="53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7" y="34"/>
                    <a:pt x="171" y="65"/>
                    <a:pt x="142" y="81"/>
                  </a:cubicBezTo>
                  <a:cubicBezTo>
                    <a:pt x="133" y="69"/>
                    <a:pt x="118" y="61"/>
                    <a:pt x="102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85" y="64"/>
                    <a:pt x="71" y="73"/>
                    <a:pt x="63" y="86"/>
                  </a:cubicBezTo>
                  <a:cubicBezTo>
                    <a:pt x="33" y="74"/>
                    <a:pt x="4" y="47"/>
                    <a:pt x="0" y="1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154"/>
                    <a:pt x="108" y="155"/>
                    <a:pt x="108" y="155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72" y="131"/>
                    <a:pt x="194" y="93"/>
                    <a:pt x="190" y="53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31FA8EE1-AEE8-44AD-92FE-B82E2C9B2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088" y="3579813"/>
              <a:ext cx="84137" cy="38100"/>
            </a:xfrm>
            <a:custGeom>
              <a:avLst/>
              <a:gdLst>
                <a:gd name="T0" fmla="*/ 0 w 56"/>
                <a:gd name="T1" fmla="*/ 4 h 26"/>
                <a:gd name="T2" fmla="*/ 30 w 56"/>
                <a:gd name="T3" fmla="*/ 25 h 26"/>
                <a:gd name="T4" fmla="*/ 56 w 56"/>
                <a:gd name="T5" fmla="*/ 0 h 26"/>
                <a:gd name="T6" fmla="*/ 0 w 56"/>
                <a:gd name="T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6">
                  <a:moveTo>
                    <a:pt x="0" y="4"/>
                  </a:moveTo>
                  <a:cubicBezTo>
                    <a:pt x="4" y="17"/>
                    <a:pt x="16" y="26"/>
                    <a:pt x="30" y="25"/>
                  </a:cubicBezTo>
                  <a:cubicBezTo>
                    <a:pt x="44" y="24"/>
                    <a:pt x="55" y="13"/>
                    <a:pt x="56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9469507B-7CC0-425C-923E-3AC62806A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638" y="3451225"/>
              <a:ext cx="26987" cy="25400"/>
            </a:xfrm>
            <a:custGeom>
              <a:avLst/>
              <a:gdLst>
                <a:gd name="T0" fmla="*/ 18 w 18"/>
                <a:gd name="T1" fmla="*/ 8 h 18"/>
                <a:gd name="T2" fmla="*/ 9 w 18"/>
                <a:gd name="T3" fmla="*/ 0 h 18"/>
                <a:gd name="T4" fmla="*/ 0 w 18"/>
                <a:gd name="T5" fmla="*/ 9 h 18"/>
                <a:gd name="T6" fmla="*/ 10 w 18"/>
                <a:gd name="T7" fmla="*/ 17 h 18"/>
                <a:gd name="T8" fmla="*/ 18 w 1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3"/>
                    <a:pt x="13" y="0"/>
                    <a:pt x="9" y="0"/>
                  </a:cubicBezTo>
                  <a:cubicBezTo>
                    <a:pt x="4" y="0"/>
                    <a:pt x="0" y="5"/>
                    <a:pt x="0" y="9"/>
                  </a:cubicBezTo>
                  <a:cubicBezTo>
                    <a:pt x="1" y="14"/>
                    <a:pt x="5" y="18"/>
                    <a:pt x="10" y="17"/>
                  </a:cubicBezTo>
                  <a:cubicBezTo>
                    <a:pt x="15" y="17"/>
                    <a:pt x="18" y="13"/>
                    <a:pt x="1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228A84D3-07A0-4548-B3DB-67286CE01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3457575"/>
              <a:ext cx="26987" cy="26988"/>
            </a:xfrm>
            <a:custGeom>
              <a:avLst/>
              <a:gdLst>
                <a:gd name="T0" fmla="*/ 18 w 18"/>
                <a:gd name="T1" fmla="*/ 8 h 18"/>
                <a:gd name="T2" fmla="*/ 9 w 18"/>
                <a:gd name="T3" fmla="*/ 0 h 18"/>
                <a:gd name="T4" fmla="*/ 1 w 18"/>
                <a:gd name="T5" fmla="*/ 9 h 18"/>
                <a:gd name="T6" fmla="*/ 10 w 18"/>
                <a:gd name="T7" fmla="*/ 17 h 18"/>
                <a:gd name="T8" fmla="*/ 18 w 1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3"/>
                    <a:pt x="14" y="0"/>
                    <a:pt x="9" y="0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1" y="14"/>
                    <a:pt x="5" y="18"/>
                    <a:pt x="10" y="17"/>
                  </a:cubicBezTo>
                  <a:cubicBezTo>
                    <a:pt x="15" y="17"/>
                    <a:pt x="18" y="13"/>
                    <a:pt x="1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F1997DC4-B340-4FF8-B182-B7E8F4537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5" y="3692525"/>
              <a:ext cx="268287" cy="390525"/>
            </a:xfrm>
            <a:custGeom>
              <a:avLst/>
              <a:gdLst>
                <a:gd name="T0" fmla="*/ 126 w 180"/>
                <a:gd name="T1" fmla="*/ 9 h 264"/>
                <a:gd name="T2" fmla="*/ 118 w 180"/>
                <a:gd name="T3" fmla="*/ 23 h 264"/>
                <a:gd name="T4" fmla="*/ 103 w 180"/>
                <a:gd name="T5" fmla="*/ 42 h 264"/>
                <a:gd name="T6" fmla="*/ 103 w 180"/>
                <a:gd name="T7" fmla="*/ 16 h 264"/>
                <a:gd name="T8" fmla="*/ 83 w 180"/>
                <a:gd name="T9" fmla="*/ 7 h 264"/>
                <a:gd name="T10" fmla="*/ 82 w 180"/>
                <a:gd name="T11" fmla="*/ 64 h 264"/>
                <a:gd name="T12" fmla="*/ 88 w 180"/>
                <a:gd name="T13" fmla="*/ 75 h 264"/>
                <a:gd name="T14" fmla="*/ 87 w 180"/>
                <a:gd name="T15" fmla="*/ 75 h 264"/>
                <a:gd name="T16" fmla="*/ 0 w 180"/>
                <a:gd name="T17" fmla="*/ 182 h 264"/>
                <a:gd name="T18" fmla="*/ 0 w 180"/>
                <a:gd name="T19" fmla="*/ 263 h 264"/>
                <a:gd name="T20" fmla="*/ 7 w 180"/>
                <a:gd name="T21" fmla="*/ 263 h 264"/>
                <a:gd name="T22" fmla="*/ 12 w 180"/>
                <a:gd name="T23" fmla="*/ 263 h 264"/>
                <a:gd name="T24" fmla="*/ 61 w 180"/>
                <a:gd name="T25" fmla="*/ 238 h 264"/>
                <a:gd name="T26" fmla="*/ 135 w 180"/>
                <a:gd name="T27" fmla="*/ 106 h 264"/>
                <a:gd name="T28" fmla="*/ 165 w 180"/>
                <a:gd name="T29" fmla="*/ 73 h 264"/>
                <a:gd name="T30" fmla="*/ 177 w 180"/>
                <a:gd name="T31" fmla="*/ 53 h 264"/>
                <a:gd name="T32" fmla="*/ 173 w 180"/>
                <a:gd name="T33" fmla="*/ 40 h 264"/>
                <a:gd name="T34" fmla="*/ 168 w 180"/>
                <a:gd name="T35" fmla="*/ 38 h 264"/>
                <a:gd name="T36" fmla="*/ 164 w 180"/>
                <a:gd name="T37" fmla="*/ 26 h 264"/>
                <a:gd name="T38" fmla="*/ 158 w 180"/>
                <a:gd name="T39" fmla="*/ 24 h 264"/>
                <a:gd name="T40" fmla="*/ 158 w 180"/>
                <a:gd name="T41" fmla="*/ 24 h 264"/>
                <a:gd name="T42" fmla="*/ 154 w 180"/>
                <a:gd name="T43" fmla="*/ 10 h 264"/>
                <a:gd name="T44" fmla="*/ 144 w 180"/>
                <a:gd name="T45" fmla="*/ 11 h 264"/>
                <a:gd name="T46" fmla="*/ 140 w 180"/>
                <a:gd name="T47" fmla="*/ 6 h 264"/>
                <a:gd name="T48" fmla="*/ 126 w 180"/>
                <a:gd name="T49" fmla="*/ 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64">
                  <a:moveTo>
                    <a:pt x="126" y="9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6"/>
                    <a:pt x="96" y="0"/>
                    <a:pt x="83" y="7"/>
                  </a:cubicBezTo>
                  <a:cubicBezTo>
                    <a:pt x="85" y="52"/>
                    <a:pt x="79" y="49"/>
                    <a:pt x="82" y="64"/>
                  </a:cubicBezTo>
                  <a:cubicBezTo>
                    <a:pt x="82" y="66"/>
                    <a:pt x="87" y="74"/>
                    <a:pt x="88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4" y="263"/>
                    <a:pt x="7" y="263"/>
                  </a:cubicBezTo>
                  <a:cubicBezTo>
                    <a:pt x="9" y="263"/>
                    <a:pt x="12" y="263"/>
                    <a:pt x="12" y="263"/>
                  </a:cubicBezTo>
                  <a:cubicBezTo>
                    <a:pt x="31" y="264"/>
                    <a:pt x="50" y="255"/>
                    <a:pt x="61" y="238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80" y="49"/>
                    <a:pt x="178" y="43"/>
                    <a:pt x="173" y="40"/>
                  </a:cubicBezTo>
                  <a:cubicBezTo>
                    <a:pt x="172" y="39"/>
                    <a:pt x="170" y="38"/>
                    <a:pt x="168" y="38"/>
                  </a:cubicBezTo>
                  <a:cubicBezTo>
                    <a:pt x="170" y="34"/>
                    <a:pt x="168" y="28"/>
                    <a:pt x="164" y="26"/>
                  </a:cubicBezTo>
                  <a:cubicBezTo>
                    <a:pt x="162" y="25"/>
                    <a:pt x="160" y="24"/>
                    <a:pt x="158" y="24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61" y="19"/>
                    <a:pt x="159" y="13"/>
                    <a:pt x="154" y="10"/>
                  </a:cubicBezTo>
                  <a:cubicBezTo>
                    <a:pt x="151" y="8"/>
                    <a:pt x="147" y="9"/>
                    <a:pt x="144" y="11"/>
                  </a:cubicBezTo>
                  <a:cubicBezTo>
                    <a:pt x="143" y="9"/>
                    <a:pt x="142" y="7"/>
                    <a:pt x="140" y="6"/>
                  </a:cubicBezTo>
                  <a:cubicBezTo>
                    <a:pt x="135" y="3"/>
                    <a:pt x="129" y="5"/>
                    <a:pt x="126" y="9"/>
                  </a:cubicBezTo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107DA817-E54F-43DB-8CA6-2AD62FC9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5" y="3692525"/>
              <a:ext cx="250825" cy="301625"/>
            </a:xfrm>
            <a:custGeom>
              <a:avLst/>
              <a:gdLst>
                <a:gd name="T0" fmla="*/ 154 w 168"/>
                <a:gd name="T1" fmla="*/ 50 h 204"/>
                <a:gd name="T2" fmla="*/ 131 w 168"/>
                <a:gd name="T3" fmla="*/ 37 h 204"/>
                <a:gd name="T4" fmla="*/ 107 w 168"/>
                <a:gd name="T5" fmla="*/ 37 h 204"/>
                <a:gd name="T6" fmla="*/ 103 w 168"/>
                <a:gd name="T7" fmla="*/ 42 h 204"/>
                <a:gd name="T8" fmla="*/ 103 w 168"/>
                <a:gd name="T9" fmla="*/ 16 h 204"/>
                <a:gd name="T10" fmla="*/ 83 w 168"/>
                <a:gd name="T11" fmla="*/ 7 h 204"/>
                <a:gd name="T12" fmla="*/ 82 w 168"/>
                <a:gd name="T13" fmla="*/ 64 h 204"/>
                <a:gd name="T14" fmla="*/ 88 w 168"/>
                <a:gd name="T15" fmla="*/ 75 h 204"/>
                <a:gd name="T16" fmla="*/ 87 w 168"/>
                <a:gd name="T17" fmla="*/ 75 h 204"/>
                <a:gd name="T18" fmla="*/ 65 w 168"/>
                <a:gd name="T19" fmla="*/ 102 h 204"/>
                <a:gd name="T20" fmla="*/ 0 w 168"/>
                <a:gd name="T21" fmla="*/ 182 h 204"/>
                <a:gd name="T22" fmla="*/ 0 w 168"/>
                <a:gd name="T23" fmla="*/ 204 h 204"/>
                <a:gd name="T24" fmla="*/ 89 w 168"/>
                <a:gd name="T25" fmla="*/ 95 h 204"/>
                <a:gd name="T26" fmla="*/ 132 w 168"/>
                <a:gd name="T27" fmla="*/ 87 h 204"/>
                <a:gd name="T28" fmla="*/ 159 w 168"/>
                <a:gd name="T29" fmla="*/ 75 h 204"/>
                <a:gd name="T30" fmla="*/ 164 w 168"/>
                <a:gd name="T31" fmla="*/ 67 h 204"/>
                <a:gd name="T32" fmla="*/ 168 w 168"/>
                <a:gd name="T33" fmla="*/ 60 h 204"/>
                <a:gd name="T34" fmla="*/ 154 w 168"/>
                <a:gd name="T35" fmla="*/ 5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04">
                  <a:moveTo>
                    <a:pt x="154" y="50"/>
                  </a:moveTo>
                  <a:cubicBezTo>
                    <a:pt x="147" y="46"/>
                    <a:pt x="139" y="41"/>
                    <a:pt x="131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6"/>
                    <a:pt x="96" y="0"/>
                    <a:pt x="83" y="7"/>
                  </a:cubicBezTo>
                  <a:cubicBezTo>
                    <a:pt x="85" y="52"/>
                    <a:pt x="79" y="49"/>
                    <a:pt x="82" y="64"/>
                  </a:cubicBezTo>
                  <a:cubicBezTo>
                    <a:pt x="82" y="66"/>
                    <a:pt x="87" y="74"/>
                    <a:pt x="88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102" y="90"/>
                    <a:pt x="118" y="90"/>
                    <a:pt x="132" y="87"/>
                  </a:cubicBezTo>
                  <a:cubicBezTo>
                    <a:pt x="142" y="85"/>
                    <a:pt x="152" y="82"/>
                    <a:pt x="159" y="75"/>
                  </a:cubicBezTo>
                  <a:cubicBezTo>
                    <a:pt x="161" y="73"/>
                    <a:pt x="162" y="70"/>
                    <a:pt x="164" y="67"/>
                  </a:cubicBezTo>
                  <a:cubicBezTo>
                    <a:pt x="165" y="65"/>
                    <a:pt x="167" y="62"/>
                    <a:pt x="168" y="60"/>
                  </a:cubicBezTo>
                  <a:cubicBezTo>
                    <a:pt x="163" y="57"/>
                    <a:pt x="158" y="53"/>
                    <a:pt x="154" y="50"/>
                  </a:cubicBezTo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636CF2D7-78F7-4B82-B00B-D29C9CE48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0" y="3840163"/>
              <a:ext cx="9525" cy="9525"/>
            </a:xfrm>
            <a:custGeom>
              <a:avLst/>
              <a:gdLst>
                <a:gd name="T0" fmla="*/ 4 w 7"/>
                <a:gd name="T1" fmla="*/ 6 h 6"/>
                <a:gd name="T2" fmla="*/ 0 w 7"/>
                <a:gd name="T3" fmla="*/ 3 h 6"/>
                <a:gd name="T4" fmla="*/ 2 w 7"/>
                <a:gd name="T5" fmla="*/ 0 h 6"/>
                <a:gd name="T6" fmla="*/ 6 w 7"/>
                <a:gd name="T7" fmla="*/ 3 h 6"/>
                <a:gd name="T8" fmla="*/ 6 w 7"/>
                <a:gd name="T9" fmla="*/ 5 h 6"/>
                <a:gd name="T10" fmla="*/ 4 w 7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7" y="5"/>
                    <a:pt x="6" y="5"/>
                  </a:cubicBezTo>
                  <a:cubicBezTo>
                    <a:pt x="5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E7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FEFD21E8-84F7-4333-A4E2-4263DC8C8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3695700"/>
              <a:ext cx="182562" cy="144463"/>
            </a:xfrm>
            <a:custGeom>
              <a:avLst/>
              <a:gdLst>
                <a:gd name="T0" fmla="*/ 0 w 115"/>
                <a:gd name="T1" fmla="*/ 4 h 91"/>
                <a:gd name="T2" fmla="*/ 113 w 115"/>
                <a:gd name="T3" fmla="*/ 91 h 91"/>
                <a:gd name="T4" fmla="*/ 115 w 115"/>
                <a:gd name="T5" fmla="*/ 87 h 91"/>
                <a:gd name="T6" fmla="*/ 4 w 115"/>
                <a:gd name="T7" fmla="*/ 0 h 91"/>
                <a:gd name="T8" fmla="*/ 0 w 115"/>
                <a:gd name="T9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1">
                  <a:moveTo>
                    <a:pt x="0" y="4"/>
                  </a:moveTo>
                  <a:lnTo>
                    <a:pt x="113" y="91"/>
                  </a:lnTo>
                  <a:lnTo>
                    <a:pt x="115" y="87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5">
              <a:extLst>
                <a:ext uri="{FF2B5EF4-FFF2-40B4-BE49-F238E27FC236}">
                  <a16:creationId xmlns:a16="http://schemas.microsoft.com/office/drawing/2014/main" id="{777A2F7F-4397-4BCE-84BF-B2F0444E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3695700"/>
              <a:ext cx="182562" cy="144463"/>
            </a:xfrm>
            <a:custGeom>
              <a:avLst/>
              <a:gdLst>
                <a:gd name="T0" fmla="*/ 0 w 115"/>
                <a:gd name="T1" fmla="*/ 4 h 91"/>
                <a:gd name="T2" fmla="*/ 113 w 115"/>
                <a:gd name="T3" fmla="*/ 91 h 91"/>
                <a:gd name="T4" fmla="*/ 115 w 115"/>
                <a:gd name="T5" fmla="*/ 87 h 91"/>
                <a:gd name="T6" fmla="*/ 4 w 115"/>
                <a:gd name="T7" fmla="*/ 0 h 91"/>
                <a:gd name="T8" fmla="*/ 0 w 115"/>
                <a:gd name="T9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1">
                  <a:moveTo>
                    <a:pt x="0" y="4"/>
                  </a:moveTo>
                  <a:lnTo>
                    <a:pt x="113" y="91"/>
                  </a:lnTo>
                  <a:lnTo>
                    <a:pt x="115" y="87"/>
                  </a:lnTo>
                  <a:lnTo>
                    <a:pt x="4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6">
              <a:extLst>
                <a:ext uri="{FF2B5EF4-FFF2-40B4-BE49-F238E27FC236}">
                  <a16:creationId xmlns:a16="http://schemas.microsoft.com/office/drawing/2014/main" id="{5F1747EA-9676-4687-BB82-6E396E184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3681413"/>
              <a:ext cx="195262" cy="158750"/>
            </a:xfrm>
            <a:custGeom>
              <a:avLst/>
              <a:gdLst>
                <a:gd name="T0" fmla="*/ 10 w 123"/>
                <a:gd name="T1" fmla="*/ 0 h 100"/>
                <a:gd name="T2" fmla="*/ 4 w 123"/>
                <a:gd name="T3" fmla="*/ 9 h 100"/>
                <a:gd name="T4" fmla="*/ 0 w 123"/>
                <a:gd name="T5" fmla="*/ 13 h 100"/>
                <a:gd name="T6" fmla="*/ 113 w 123"/>
                <a:gd name="T7" fmla="*/ 100 h 100"/>
                <a:gd name="T8" fmla="*/ 115 w 123"/>
                <a:gd name="T9" fmla="*/ 96 h 100"/>
                <a:gd name="T10" fmla="*/ 123 w 123"/>
                <a:gd name="T11" fmla="*/ 87 h 100"/>
                <a:gd name="T12" fmla="*/ 10 w 123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0">
                  <a:moveTo>
                    <a:pt x="10" y="0"/>
                  </a:moveTo>
                  <a:lnTo>
                    <a:pt x="4" y="9"/>
                  </a:lnTo>
                  <a:lnTo>
                    <a:pt x="0" y="13"/>
                  </a:lnTo>
                  <a:lnTo>
                    <a:pt x="113" y="100"/>
                  </a:lnTo>
                  <a:lnTo>
                    <a:pt x="115" y="96"/>
                  </a:lnTo>
                  <a:lnTo>
                    <a:pt x="123" y="8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id="{1D085038-1FDF-489E-BF74-7C5E8E651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3681413"/>
              <a:ext cx="195262" cy="158750"/>
            </a:xfrm>
            <a:custGeom>
              <a:avLst/>
              <a:gdLst>
                <a:gd name="T0" fmla="*/ 10 w 123"/>
                <a:gd name="T1" fmla="*/ 0 h 100"/>
                <a:gd name="T2" fmla="*/ 4 w 123"/>
                <a:gd name="T3" fmla="*/ 9 h 100"/>
                <a:gd name="T4" fmla="*/ 0 w 123"/>
                <a:gd name="T5" fmla="*/ 13 h 100"/>
                <a:gd name="T6" fmla="*/ 113 w 123"/>
                <a:gd name="T7" fmla="*/ 100 h 100"/>
                <a:gd name="T8" fmla="*/ 115 w 123"/>
                <a:gd name="T9" fmla="*/ 96 h 100"/>
                <a:gd name="T10" fmla="*/ 123 w 123"/>
                <a:gd name="T11" fmla="*/ 87 h 100"/>
                <a:gd name="T12" fmla="*/ 10 w 123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0">
                  <a:moveTo>
                    <a:pt x="10" y="0"/>
                  </a:moveTo>
                  <a:lnTo>
                    <a:pt x="4" y="9"/>
                  </a:lnTo>
                  <a:lnTo>
                    <a:pt x="0" y="13"/>
                  </a:lnTo>
                  <a:lnTo>
                    <a:pt x="113" y="100"/>
                  </a:lnTo>
                  <a:lnTo>
                    <a:pt x="115" y="96"/>
                  </a:lnTo>
                  <a:lnTo>
                    <a:pt x="123" y="87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id="{0D75B64D-FC33-41A1-A837-904DD257F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3678238"/>
              <a:ext cx="19050" cy="22225"/>
            </a:xfrm>
            <a:custGeom>
              <a:avLst/>
              <a:gdLst>
                <a:gd name="T0" fmla="*/ 0 w 12"/>
                <a:gd name="T1" fmla="*/ 11 h 14"/>
                <a:gd name="T2" fmla="*/ 4 w 12"/>
                <a:gd name="T3" fmla="*/ 14 h 14"/>
                <a:gd name="T4" fmla="*/ 12 w 12"/>
                <a:gd name="T5" fmla="*/ 3 h 14"/>
                <a:gd name="T6" fmla="*/ 9 w 12"/>
                <a:gd name="T7" fmla="*/ 0 h 14"/>
                <a:gd name="T8" fmla="*/ 0 w 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1"/>
                  </a:moveTo>
                  <a:lnTo>
                    <a:pt x="4" y="14"/>
                  </a:lnTo>
                  <a:lnTo>
                    <a:pt x="12" y="3"/>
                  </a:lnTo>
                  <a:lnTo>
                    <a:pt x="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id="{73EC3AB5-BE3A-4FF9-8D0F-C41624BF6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3678238"/>
              <a:ext cx="19050" cy="22225"/>
            </a:xfrm>
            <a:custGeom>
              <a:avLst/>
              <a:gdLst>
                <a:gd name="T0" fmla="*/ 0 w 12"/>
                <a:gd name="T1" fmla="*/ 11 h 14"/>
                <a:gd name="T2" fmla="*/ 4 w 12"/>
                <a:gd name="T3" fmla="*/ 14 h 14"/>
                <a:gd name="T4" fmla="*/ 12 w 12"/>
                <a:gd name="T5" fmla="*/ 3 h 14"/>
                <a:gd name="T6" fmla="*/ 9 w 12"/>
                <a:gd name="T7" fmla="*/ 0 h 14"/>
                <a:gd name="T8" fmla="*/ 0 w 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1"/>
                  </a:moveTo>
                  <a:lnTo>
                    <a:pt x="4" y="14"/>
                  </a:lnTo>
                  <a:lnTo>
                    <a:pt x="12" y="3"/>
                  </a:lnTo>
                  <a:lnTo>
                    <a:pt x="9" y="0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0">
              <a:extLst>
                <a:ext uri="{FF2B5EF4-FFF2-40B4-BE49-F238E27FC236}">
                  <a16:creationId xmlns:a16="http://schemas.microsoft.com/office/drawing/2014/main" id="{757C1658-5986-43B5-8E1A-FCD82E31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3689350"/>
              <a:ext cx="11112" cy="11113"/>
            </a:xfrm>
            <a:prstGeom prst="rect">
              <a:avLst/>
            </a:prstGeom>
            <a:solidFill>
              <a:srgbClr val="2D1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35DEACBA-7199-4E4A-9C1F-F87F2F23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819525"/>
              <a:ext cx="28575" cy="28575"/>
            </a:xfrm>
            <a:custGeom>
              <a:avLst/>
              <a:gdLst>
                <a:gd name="T0" fmla="*/ 18 w 18"/>
                <a:gd name="T1" fmla="*/ 14 h 18"/>
                <a:gd name="T2" fmla="*/ 10 w 18"/>
                <a:gd name="T3" fmla="*/ 0 h 18"/>
                <a:gd name="T4" fmla="*/ 0 w 18"/>
                <a:gd name="T5" fmla="*/ 13 h 18"/>
                <a:gd name="T6" fmla="*/ 15 w 18"/>
                <a:gd name="T7" fmla="*/ 18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lnTo>
                    <a:pt x="10" y="0"/>
                  </a:lnTo>
                  <a:lnTo>
                    <a:pt x="0" y="13"/>
                  </a:lnTo>
                  <a:lnTo>
                    <a:pt x="15" y="18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id="{9047208E-B907-4803-BA3A-320C9A93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819525"/>
              <a:ext cx="28575" cy="28575"/>
            </a:xfrm>
            <a:custGeom>
              <a:avLst/>
              <a:gdLst>
                <a:gd name="T0" fmla="*/ 18 w 18"/>
                <a:gd name="T1" fmla="*/ 14 h 18"/>
                <a:gd name="T2" fmla="*/ 10 w 18"/>
                <a:gd name="T3" fmla="*/ 0 h 18"/>
                <a:gd name="T4" fmla="*/ 0 w 18"/>
                <a:gd name="T5" fmla="*/ 13 h 18"/>
                <a:gd name="T6" fmla="*/ 15 w 18"/>
                <a:gd name="T7" fmla="*/ 18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lnTo>
                    <a:pt x="10" y="0"/>
                  </a:lnTo>
                  <a:lnTo>
                    <a:pt x="0" y="13"/>
                  </a:lnTo>
                  <a:lnTo>
                    <a:pt x="15" y="18"/>
                  </a:lnTo>
                  <a:lnTo>
                    <a:pt x="18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8CDD9D7A-0B6C-4F80-901C-F2E449921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665538"/>
              <a:ext cx="31750" cy="31750"/>
            </a:xfrm>
            <a:custGeom>
              <a:avLst/>
              <a:gdLst>
                <a:gd name="T0" fmla="*/ 12 w 21"/>
                <a:gd name="T1" fmla="*/ 1 h 22"/>
                <a:gd name="T2" fmla="*/ 9 w 21"/>
                <a:gd name="T3" fmla="*/ 1 h 22"/>
                <a:gd name="T4" fmla="*/ 5 w 21"/>
                <a:gd name="T5" fmla="*/ 7 h 22"/>
                <a:gd name="T6" fmla="*/ 3 w 21"/>
                <a:gd name="T7" fmla="*/ 9 h 22"/>
                <a:gd name="T8" fmla="*/ 1 w 21"/>
                <a:gd name="T9" fmla="*/ 11 h 22"/>
                <a:gd name="T10" fmla="*/ 1 w 21"/>
                <a:gd name="T11" fmla="*/ 11 h 22"/>
                <a:gd name="T12" fmla="*/ 1 w 21"/>
                <a:gd name="T13" fmla="*/ 15 h 22"/>
                <a:gd name="T14" fmla="*/ 10 w 21"/>
                <a:gd name="T15" fmla="*/ 22 h 22"/>
                <a:gd name="T16" fmla="*/ 13 w 21"/>
                <a:gd name="T17" fmla="*/ 17 h 22"/>
                <a:gd name="T18" fmla="*/ 21 w 21"/>
                <a:gd name="T19" fmla="*/ 7 h 22"/>
                <a:gd name="T20" fmla="*/ 12 w 21"/>
                <a:gd name="T2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2" y="1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3" y="8"/>
                    <a:pt x="3" y="9"/>
                  </a:cubicBezTo>
                  <a:cubicBezTo>
                    <a:pt x="2" y="9"/>
                    <a:pt x="2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2" y="1"/>
                    <a:pt x="12" y="1"/>
                    <a:pt x="12" y="1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id="{0B9142B2-367A-4948-BD30-623D705EE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678238"/>
              <a:ext cx="4762" cy="635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2 h 4"/>
                <a:gd name="T4" fmla="*/ 1 w 3"/>
                <a:gd name="T5" fmla="*/ 2 h 4"/>
                <a:gd name="T6" fmla="*/ 0 w 3"/>
                <a:gd name="T7" fmla="*/ 4 h 4"/>
                <a:gd name="T8" fmla="*/ 1 w 3"/>
                <a:gd name="T9" fmla="*/ 2 h 4"/>
                <a:gd name="T10" fmla="*/ 1 w 3"/>
                <a:gd name="T11" fmla="*/ 2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006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id="{3FAFAAD6-061C-4FCD-BA7F-51081A7B0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678238"/>
              <a:ext cx="19050" cy="19050"/>
            </a:xfrm>
            <a:custGeom>
              <a:avLst/>
              <a:gdLst>
                <a:gd name="T0" fmla="*/ 3 w 13"/>
                <a:gd name="T1" fmla="*/ 0 h 13"/>
                <a:gd name="T2" fmla="*/ 3 w 13"/>
                <a:gd name="T3" fmla="*/ 0 h 13"/>
                <a:gd name="T4" fmla="*/ 3 w 13"/>
                <a:gd name="T5" fmla="*/ 0 h 13"/>
                <a:gd name="T6" fmla="*/ 3 w 13"/>
                <a:gd name="T7" fmla="*/ 0 h 13"/>
                <a:gd name="T8" fmla="*/ 1 w 13"/>
                <a:gd name="T9" fmla="*/ 2 h 13"/>
                <a:gd name="T10" fmla="*/ 1 w 13"/>
                <a:gd name="T11" fmla="*/ 2 h 13"/>
                <a:gd name="T12" fmla="*/ 0 w 13"/>
                <a:gd name="T13" fmla="*/ 4 h 13"/>
                <a:gd name="T14" fmla="*/ 1 w 13"/>
                <a:gd name="T15" fmla="*/ 6 h 13"/>
                <a:gd name="T16" fmla="*/ 10 w 13"/>
                <a:gd name="T17" fmla="*/ 13 h 13"/>
                <a:gd name="T18" fmla="*/ 13 w 13"/>
                <a:gd name="T19" fmla="*/ 8 h 13"/>
                <a:gd name="T20" fmla="*/ 3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id="{4C341925-A0F3-4650-BED6-A8DFB4499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3695700"/>
              <a:ext cx="182562" cy="144463"/>
            </a:xfrm>
            <a:custGeom>
              <a:avLst/>
              <a:gdLst>
                <a:gd name="T0" fmla="*/ 4 w 115"/>
                <a:gd name="T1" fmla="*/ 0 h 91"/>
                <a:gd name="T2" fmla="*/ 1 w 115"/>
                <a:gd name="T3" fmla="*/ 3 h 91"/>
                <a:gd name="T4" fmla="*/ 1 w 115"/>
                <a:gd name="T5" fmla="*/ 3 h 91"/>
                <a:gd name="T6" fmla="*/ 0 w 115"/>
                <a:gd name="T7" fmla="*/ 4 h 91"/>
                <a:gd name="T8" fmla="*/ 113 w 115"/>
                <a:gd name="T9" fmla="*/ 91 h 91"/>
                <a:gd name="T10" fmla="*/ 115 w 115"/>
                <a:gd name="T11" fmla="*/ 87 h 91"/>
                <a:gd name="T12" fmla="*/ 4 w 11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1">
                  <a:moveTo>
                    <a:pt x="4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13" y="91"/>
                  </a:lnTo>
                  <a:lnTo>
                    <a:pt x="115" y="8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7">
              <a:extLst>
                <a:ext uri="{FF2B5EF4-FFF2-40B4-BE49-F238E27FC236}">
                  <a16:creationId xmlns:a16="http://schemas.microsoft.com/office/drawing/2014/main" id="{ED21F4DB-F60A-47C0-A1B2-AB155B5B1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3695700"/>
              <a:ext cx="182562" cy="144463"/>
            </a:xfrm>
            <a:custGeom>
              <a:avLst/>
              <a:gdLst>
                <a:gd name="T0" fmla="*/ 4 w 115"/>
                <a:gd name="T1" fmla="*/ 0 h 91"/>
                <a:gd name="T2" fmla="*/ 1 w 115"/>
                <a:gd name="T3" fmla="*/ 3 h 91"/>
                <a:gd name="T4" fmla="*/ 1 w 115"/>
                <a:gd name="T5" fmla="*/ 3 h 91"/>
                <a:gd name="T6" fmla="*/ 0 w 115"/>
                <a:gd name="T7" fmla="*/ 4 h 91"/>
                <a:gd name="T8" fmla="*/ 113 w 115"/>
                <a:gd name="T9" fmla="*/ 91 h 91"/>
                <a:gd name="T10" fmla="*/ 115 w 115"/>
                <a:gd name="T11" fmla="*/ 87 h 91"/>
                <a:gd name="T12" fmla="*/ 4 w 11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1">
                  <a:moveTo>
                    <a:pt x="4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13" y="91"/>
                  </a:lnTo>
                  <a:lnTo>
                    <a:pt x="115" y="8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8">
              <a:extLst>
                <a:ext uri="{FF2B5EF4-FFF2-40B4-BE49-F238E27FC236}">
                  <a16:creationId xmlns:a16="http://schemas.microsoft.com/office/drawing/2014/main" id="{26FB9476-5AA7-42EE-AEFF-DACF410B4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5" y="3695700"/>
              <a:ext cx="4762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81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9">
              <a:extLst>
                <a:ext uri="{FF2B5EF4-FFF2-40B4-BE49-F238E27FC236}">
                  <a16:creationId xmlns:a16="http://schemas.microsoft.com/office/drawing/2014/main" id="{A928F4B5-278F-4D39-BDC5-A625C844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5" y="3695700"/>
              <a:ext cx="4762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0">
              <a:extLst>
                <a:ext uri="{FF2B5EF4-FFF2-40B4-BE49-F238E27FC236}">
                  <a16:creationId xmlns:a16="http://schemas.microsoft.com/office/drawing/2014/main" id="{7D41F6F0-1AC1-4E2C-A909-BFD578646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833813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2 w 2"/>
                <a:gd name="T5" fmla="*/ 0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04943074-BF18-4924-8324-22D6844BE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833813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2 w 2"/>
                <a:gd name="T5" fmla="*/ 0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id="{B47E9587-EB31-45BA-8790-BBE12332B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3770313"/>
              <a:ext cx="28575" cy="23813"/>
            </a:xfrm>
            <a:custGeom>
              <a:avLst/>
              <a:gdLst>
                <a:gd name="T0" fmla="*/ 16 w 18"/>
                <a:gd name="T1" fmla="*/ 15 h 15"/>
                <a:gd name="T2" fmla="*/ 0 w 18"/>
                <a:gd name="T3" fmla="*/ 2 h 15"/>
                <a:gd name="T4" fmla="*/ 2 w 18"/>
                <a:gd name="T5" fmla="*/ 0 h 15"/>
                <a:gd name="T6" fmla="*/ 18 w 18"/>
                <a:gd name="T7" fmla="*/ 13 h 15"/>
                <a:gd name="T8" fmla="*/ 16 w 1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16" y="15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8" y="13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3">
              <a:extLst>
                <a:ext uri="{FF2B5EF4-FFF2-40B4-BE49-F238E27FC236}">
                  <a16:creationId xmlns:a16="http://schemas.microsoft.com/office/drawing/2014/main" id="{7139BADE-A827-4C6B-97B1-3FDE4DF7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3770313"/>
              <a:ext cx="28575" cy="23813"/>
            </a:xfrm>
            <a:custGeom>
              <a:avLst/>
              <a:gdLst>
                <a:gd name="T0" fmla="*/ 16 w 18"/>
                <a:gd name="T1" fmla="*/ 15 h 15"/>
                <a:gd name="T2" fmla="*/ 0 w 18"/>
                <a:gd name="T3" fmla="*/ 2 h 15"/>
                <a:gd name="T4" fmla="*/ 2 w 18"/>
                <a:gd name="T5" fmla="*/ 0 h 15"/>
                <a:gd name="T6" fmla="*/ 18 w 18"/>
                <a:gd name="T7" fmla="*/ 13 h 15"/>
                <a:gd name="T8" fmla="*/ 16 w 1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16" y="15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8" y="13"/>
                  </a:lnTo>
                  <a:lnTo>
                    <a:pt x="16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3041EC77-DBE4-425B-BA46-562C4163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75" y="3792538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4A2407EE-6717-4B2D-9E38-3914BE3FB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75" y="3792538"/>
              <a:ext cx="1587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6">
              <a:extLst>
                <a:ext uri="{FF2B5EF4-FFF2-40B4-BE49-F238E27FC236}">
                  <a16:creationId xmlns:a16="http://schemas.microsoft.com/office/drawing/2014/main" id="{A954383F-CB09-4F49-A0A8-6F3B19F29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463" y="3790950"/>
              <a:ext cx="1587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7">
              <a:extLst>
                <a:ext uri="{FF2B5EF4-FFF2-40B4-BE49-F238E27FC236}">
                  <a16:creationId xmlns:a16="http://schemas.microsoft.com/office/drawing/2014/main" id="{6D6AF004-E0A0-4E24-B93E-004D60C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37909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8">
              <a:extLst>
                <a:ext uri="{FF2B5EF4-FFF2-40B4-BE49-F238E27FC236}">
                  <a16:creationId xmlns:a16="http://schemas.microsoft.com/office/drawing/2014/main" id="{045387D5-99A5-456F-965E-D915EBC8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3771900"/>
              <a:ext cx="26987" cy="22225"/>
            </a:xfrm>
            <a:custGeom>
              <a:avLst/>
              <a:gdLst>
                <a:gd name="T0" fmla="*/ 1 w 17"/>
                <a:gd name="T1" fmla="*/ 0 h 14"/>
                <a:gd name="T2" fmla="*/ 0 w 17"/>
                <a:gd name="T3" fmla="*/ 1 h 14"/>
                <a:gd name="T4" fmla="*/ 16 w 17"/>
                <a:gd name="T5" fmla="*/ 14 h 14"/>
                <a:gd name="T6" fmla="*/ 17 w 17"/>
                <a:gd name="T7" fmla="*/ 13 h 14"/>
                <a:gd name="T8" fmla="*/ 17 w 17"/>
                <a:gd name="T9" fmla="*/ 12 h 14"/>
                <a:gd name="T10" fmla="*/ 1 w 1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1" y="0"/>
                  </a:moveTo>
                  <a:lnTo>
                    <a:pt x="0" y="1"/>
                  </a:lnTo>
                  <a:lnTo>
                    <a:pt x="16" y="14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9">
              <a:extLst>
                <a:ext uri="{FF2B5EF4-FFF2-40B4-BE49-F238E27FC236}">
                  <a16:creationId xmlns:a16="http://schemas.microsoft.com/office/drawing/2014/main" id="{D55D7E8B-2304-42D9-B3B3-4DDABD8BB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3771900"/>
              <a:ext cx="26987" cy="22225"/>
            </a:xfrm>
            <a:custGeom>
              <a:avLst/>
              <a:gdLst>
                <a:gd name="T0" fmla="*/ 1 w 17"/>
                <a:gd name="T1" fmla="*/ 0 h 14"/>
                <a:gd name="T2" fmla="*/ 0 w 17"/>
                <a:gd name="T3" fmla="*/ 1 h 14"/>
                <a:gd name="T4" fmla="*/ 16 w 17"/>
                <a:gd name="T5" fmla="*/ 14 h 14"/>
                <a:gd name="T6" fmla="*/ 17 w 17"/>
                <a:gd name="T7" fmla="*/ 13 h 14"/>
                <a:gd name="T8" fmla="*/ 17 w 17"/>
                <a:gd name="T9" fmla="*/ 12 h 14"/>
                <a:gd name="T10" fmla="*/ 1 w 1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1" y="0"/>
                  </a:moveTo>
                  <a:lnTo>
                    <a:pt x="0" y="1"/>
                  </a:lnTo>
                  <a:lnTo>
                    <a:pt x="16" y="14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0">
              <a:extLst>
                <a:ext uri="{FF2B5EF4-FFF2-40B4-BE49-F238E27FC236}">
                  <a16:creationId xmlns:a16="http://schemas.microsoft.com/office/drawing/2014/main" id="{2209B68C-1A56-424F-AF93-E500A4B6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3319463"/>
              <a:ext cx="695325" cy="436563"/>
            </a:xfrm>
            <a:custGeom>
              <a:avLst/>
              <a:gdLst>
                <a:gd name="T0" fmla="*/ 445 w 467"/>
                <a:gd name="T1" fmla="*/ 0 h 294"/>
                <a:gd name="T2" fmla="*/ 22 w 467"/>
                <a:gd name="T3" fmla="*/ 0 h 294"/>
                <a:gd name="T4" fmla="*/ 0 w 467"/>
                <a:gd name="T5" fmla="*/ 22 h 294"/>
                <a:gd name="T6" fmla="*/ 0 w 467"/>
                <a:gd name="T7" fmla="*/ 272 h 294"/>
                <a:gd name="T8" fmla="*/ 22 w 467"/>
                <a:gd name="T9" fmla="*/ 294 h 294"/>
                <a:gd name="T10" fmla="*/ 445 w 467"/>
                <a:gd name="T11" fmla="*/ 294 h 294"/>
                <a:gd name="T12" fmla="*/ 467 w 467"/>
                <a:gd name="T13" fmla="*/ 272 h 294"/>
                <a:gd name="T14" fmla="*/ 467 w 467"/>
                <a:gd name="T15" fmla="*/ 22 h 294"/>
                <a:gd name="T16" fmla="*/ 445 w 467"/>
                <a:gd name="T1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294">
                  <a:moveTo>
                    <a:pt x="445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10" y="294"/>
                    <a:pt x="22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58" y="294"/>
                    <a:pt x="467" y="284"/>
                    <a:pt x="467" y="272"/>
                  </a:cubicBezTo>
                  <a:cubicBezTo>
                    <a:pt x="467" y="22"/>
                    <a:pt x="467" y="22"/>
                    <a:pt x="467" y="22"/>
                  </a:cubicBezTo>
                  <a:cubicBezTo>
                    <a:pt x="467" y="10"/>
                    <a:pt x="458" y="0"/>
                    <a:pt x="44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id="{AAFB533D-06C8-4495-9160-D367D0241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3319463"/>
              <a:ext cx="60325" cy="436563"/>
            </a:xfrm>
            <a:custGeom>
              <a:avLst/>
              <a:gdLst>
                <a:gd name="T0" fmla="*/ 22 w 41"/>
                <a:gd name="T1" fmla="*/ 272 h 294"/>
                <a:gd name="T2" fmla="*/ 22 w 41"/>
                <a:gd name="T3" fmla="*/ 22 h 294"/>
                <a:gd name="T4" fmla="*/ 0 w 41"/>
                <a:gd name="T5" fmla="*/ 0 h 294"/>
                <a:gd name="T6" fmla="*/ 19 w 41"/>
                <a:gd name="T7" fmla="*/ 0 h 294"/>
                <a:gd name="T8" fmla="*/ 41 w 41"/>
                <a:gd name="T9" fmla="*/ 22 h 294"/>
                <a:gd name="T10" fmla="*/ 41 w 41"/>
                <a:gd name="T11" fmla="*/ 272 h 294"/>
                <a:gd name="T12" fmla="*/ 19 w 41"/>
                <a:gd name="T13" fmla="*/ 294 h 294"/>
                <a:gd name="T14" fmla="*/ 0 w 41"/>
                <a:gd name="T15" fmla="*/ 294 h 294"/>
                <a:gd name="T16" fmla="*/ 22 w 41"/>
                <a:gd name="T17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4">
                  <a:moveTo>
                    <a:pt x="22" y="27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2" y="0"/>
                    <a:pt x="41" y="10"/>
                    <a:pt x="41" y="22"/>
                  </a:cubicBezTo>
                  <a:cubicBezTo>
                    <a:pt x="41" y="272"/>
                    <a:pt x="41" y="272"/>
                    <a:pt x="41" y="272"/>
                  </a:cubicBezTo>
                  <a:cubicBezTo>
                    <a:pt x="41" y="284"/>
                    <a:pt x="32" y="294"/>
                    <a:pt x="19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2" y="294"/>
                    <a:pt x="22" y="284"/>
                    <a:pt x="22" y="272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2">
              <a:extLst>
                <a:ext uri="{FF2B5EF4-FFF2-40B4-BE49-F238E27FC236}">
                  <a16:creationId xmlns:a16="http://schemas.microsoft.com/office/drawing/2014/main" id="{33F0EB87-4787-424C-B342-9A4F468C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3719513"/>
              <a:ext cx="695325" cy="36513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3">
              <a:extLst>
                <a:ext uri="{FF2B5EF4-FFF2-40B4-BE49-F238E27FC236}">
                  <a16:creationId xmlns:a16="http://schemas.microsoft.com/office/drawing/2014/main" id="{AAC805E4-0FCD-416A-805F-715AAB5D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511550"/>
              <a:ext cx="25400" cy="25400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4">
              <a:extLst>
                <a:ext uri="{FF2B5EF4-FFF2-40B4-BE49-F238E27FC236}">
                  <a16:creationId xmlns:a16="http://schemas.microsoft.com/office/drawing/2014/main" id="{357C59D1-54C4-46AD-A658-A849D4B22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388" y="3511550"/>
              <a:ext cx="23812" cy="25400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5">
              <a:extLst>
                <a:ext uri="{FF2B5EF4-FFF2-40B4-BE49-F238E27FC236}">
                  <a16:creationId xmlns:a16="http://schemas.microsoft.com/office/drawing/2014/main" id="{B1269D25-79F9-4FBE-8C89-0204752F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3540125"/>
              <a:ext cx="25400" cy="23813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6">
              <a:extLst>
                <a:ext uri="{FF2B5EF4-FFF2-40B4-BE49-F238E27FC236}">
                  <a16:creationId xmlns:a16="http://schemas.microsoft.com/office/drawing/2014/main" id="{886C8261-2533-45B2-9DAA-19AF811D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388" y="3540125"/>
              <a:ext cx="23812" cy="23813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id="{7B2A8058-6174-474C-8319-D772D8CED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2693988"/>
              <a:ext cx="514350" cy="350838"/>
            </a:xfrm>
            <a:custGeom>
              <a:avLst/>
              <a:gdLst>
                <a:gd name="T0" fmla="*/ 331 w 345"/>
                <a:gd name="T1" fmla="*/ 31 h 236"/>
                <a:gd name="T2" fmla="*/ 35 w 345"/>
                <a:gd name="T3" fmla="*/ 1 h 236"/>
                <a:gd name="T4" fmla="*/ 18 w 345"/>
                <a:gd name="T5" fmla="*/ 15 h 236"/>
                <a:gd name="T6" fmla="*/ 1 w 345"/>
                <a:gd name="T7" fmla="*/ 189 h 236"/>
                <a:gd name="T8" fmla="*/ 15 w 345"/>
                <a:gd name="T9" fmla="*/ 206 h 236"/>
                <a:gd name="T10" fmla="*/ 310 w 345"/>
                <a:gd name="T11" fmla="*/ 235 h 236"/>
                <a:gd name="T12" fmla="*/ 327 w 345"/>
                <a:gd name="T13" fmla="*/ 222 h 236"/>
                <a:gd name="T14" fmla="*/ 344 w 345"/>
                <a:gd name="T15" fmla="*/ 48 h 236"/>
                <a:gd name="T16" fmla="*/ 331 w 345"/>
                <a:gd name="T17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236">
                  <a:moveTo>
                    <a:pt x="331" y="31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27" y="0"/>
                    <a:pt x="19" y="6"/>
                    <a:pt x="18" y="15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0" y="197"/>
                    <a:pt x="6" y="205"/>
                    <a:pt x="15" y="206"/>
                  </a:cubicBezTo>
                  <a:cubicBezTo>
                    <a:pt x="310" y="235"/>
                    <a:pt x="310" y="235"/>
                    <a:pt x="310" y="235"/>
                  </a:cubicBezTo>
                  <a:cubicBezTo>
                    <a:pt x="318" y="236"/>
                    <a:pt x="326" y="230"/>
                    <a:pt x="327" y="222"/>
                  </a:cubicBezTo>
                  <a:cubicBezTo>
                    <a:pt x="344" y="48"/>
                    <a:pt x="344" y="48"/>
                    <a:pt x="344" y="48"/>
                  </a:cubicBezTo>
                  <a:cubicBezTo>
                    <a:pt x="345" y="39"/>
                    <a:pt x="339" y="31"/>
                    <a:pt x="331" y="3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25AC2AB6-9AB3-4CEE-805B-B8A2B1D60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38438"/>
              <a:ext cx="73025" cy="306388"/>
            </a:xfrm>
            <a:custGeom>
              <a:avLst/>
              <a:gdLst>
                <a:gd name="T0" fmla="*/ 17 w 49"/>
                <a:gd name="T1" fmla="*/ 191 h 207"/>
                <a:gd name="T2" fmla="*/ 35 w 49"/>
                <a:gd name="T3" fmla="*/ 17 h 207"/>
                <a:gd name="T4" fmla="*/ 21 w 49"/>
                <a:gd name="T5" fmla="*/ 0 h 207"/>
                <a:gd name="T6" fmla="*/ 35 w 49"/>
                <a:gd name="T7" fmla="*/ 2 h 207"/>
                <a:gd name="T8" fmla="*/ 48 w 49"/>
                <a:gd name="T9" fmla="*/ 19 h 207"/>
                <a:gd name="T10" fmla="*/ 31 w 49"/>
                <a:gd name="T11" fmla="*/ 193 h 207"/>
                <a:gd name="T12" fmla="*/ 14 w 49"/>
                <a:gd name="T13" fmla="*/ 206 h 207"/>
                <a:gd name="T14" fmla="*/ 0 w 49"/>
                <a:gd name="T15" fmla="*/ 205 h 207"/>
                <a:gd name="T16" fmla="*/ 17 w 49"/>
                <a:gd name="T17" fmla="*/ 19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7">
                  <a:moveTo>
                    <a:pt x="17" y="191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36" y="9"/>
                    <a:pt x="30" y="1"/>
                    <a:pt x="21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43" y="2"/>
                    <a:pt x="49" y="10"/>
                    <a:pt x="48" y="1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0" y="201"/>
                    <a:pt x="22" y="207"/>
                    <a:pt x="14" y="20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9" y="206"/>
                    <a:pt x="16" y="200"/>
                    <a:pt x="17" y="191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07FC6896-3626-4AC7-8CDF-0E3BE7AFF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2971800"/>
              <a:ext cx="488950" cy="74613"/>
            </a:xfrm>
            <a:custGeom>
              <a:avLst/>
              <a:gdLst>
                <a:gd name="T0" fmla="*/ 2 w 308"/>
                <a:gd name="T1" fmla="*/ 0 h 47"/>
                <a:gd name="T2" fmla="*/ 308 w 308"/>
                <a:gd name="T3" fmla="*/ 31 h 47"/>
                <a:gd name="T4" fmla="*/ 306 w 308"/>
                <a:gd name="T5" fmla="*/ 47 h 47"/>
                <a:gd name="T6" fmla="*/ 0 w 308"/>
                <a:gd name="T7" fmla="*/ 16 h 47"/>
                <a:gd name="T8" fmla="*/ 2 w 30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7">
                  <a:moveTo>
                    <a:pt x="2" y="0"/>
                  </a:moveTo>
                  <a:lnTo>
                    <a:pt x="308" y="31"/>
                  </a:lnTo>
                  <a:lnTo>
                    <a:pt x="306" y="47"/>
                  </a:lnTo>
                  <a:lnTo>
                    <a:pt x="0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069C1097-E16C-4297-A404-E0B4EC87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2849563"/>
              <a:ext cx="19050" cy="19050"/>
            </a:xfrm>
            <a:custGeom>
              <a:avLst/>
              <a:gdLst>
                <a:gd name="T0" fmla="*/ 0 w 12"/>
                <a:gd name="T1" fmla="*/ 11 h 12"/>
                <a:gd name="T2" fmla="*/ 12 w 12"/>
                <a:gd name="T3" fmla="*/ 12 h 12"/>
                <a:gd name="T4" fmla="*/ 12 w 12"/>
                <a:gd name="T5" fmla="*/ 1 h 12"/>
                <a:gd name="T6" fmla="*/ 1 w 12"/>
                <a:gd name="T7" fmla="*/ 0 h 12"/>
                <a:gd name="T8" fmla="*/ 0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12" y="12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1">
              <a:extLst>
                <a:ext uri="{FF2B5EF4-FFF2-40B4-BE49-F238E27FC236}">
                  <a16:creationId xmlns:a16="http://schemas.microsoft.com/office/drawing/2014/main" id="{DEFA65D6-D680-443F-A79C-2BAB5E1A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0" y="2851150"/>
              <a:ext cx="20637" cy="20638"/>
            </a:xfrm>
            <a:custGeom>
              <a:avLst/>
              <a:gdLst>
                <a:gd name="T0" fmla="*/ 0 w 13"/>
                <a:gd name="T1" fmla="*/ 12 h 13"/>
                <a:gd name="T2" fmla="*/ 12 w 13"/>
                <a:gd name="T3" fmla="*/ 13 h 13"/>
                <a:gd name="T4" fmla="*/ 13 w 13"/>
                <a:gd name="T5" fmla="*/ 1 h 13"/>
                <a:gd name="T6" fmla="*/ 1 w 13"/>
                <a:gd name="T7" fmla="*/ 0 h 13"/>
                <a:gd name="T8" fmla="*/ 0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12"/>
                  </a:moveTo>
                  <a:lnTo>
                    <a:pt x="12" y="13"/>
                  </a:lnTo>
                  <a:lnTo>
                    <a:pt x="13" y="1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2">
              <a:extLst>
                <a:ext uri="{FF2B5EF4-FFF2-40B4-BE49-F238E27FC236}">
                  <a16:creationId xmlns:a16="http://schemas.microsoft.com/office/drawing/2014/main" id="{070F6033-8AF3-4A56-9956-DC4ACA86E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863" y="2868613"/>
              <a:ext cx="20637" cy="19050"/>
            </a:xfrm>
            <a:custGeom>
              <a:avLst/>
              <a:gdLst>
                <a:gd name="T0" fmla="*/ 0 w 13"/>
                <a:gd name="T1" fmla="*/ 11 h 12"/>
                <a:gd name="T2" fmla="*/ 12 w 13"/>
                <a:gd name="T3" fmla="*/ 12 h 12"/>
                <a:gd name="T4" fmla="*/ 13 w 13"/>
                <a:gd name="T5" fmla="*/ 2 h 12"/>
                <a:gd name="T6" fmla="*/ 1 w 13"/>
                <a:gd name="T7" fmla="*/ 0 h 12"/>
                <a:gd name="T8" fmla="*/ 0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11"/>
                  </a:moveTo>
                  <a:lnTo>
                    <a:pt x="12" y="12"/>
                  </a:lnTo>
                  <a:lnTo>
                    <a:pt x="13" y="2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3">
              <a:extLst>
                <a:ext uri="{FF2B5EF4-FFF2-40B4-BE49-F238E27FC236}">
                  <a16:creationId xmlns:a16="http://schemas.microsoft.com/office/drawing/2014/main" id="{669F73B7-27C7-497B-9F6C-3881814E7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0" y="2871788"/>
              <a:ext cx="19050" cy="19050"/>
            </a:xfrm>
            <a:custGeom>
              <a:avLst/>
              <a:gdLst>
                <a:gd name="T0" fmla="*/ 0 w 12"/>
                <a:gd name="T1" fmla="*/ 10 h 12"/>
                <a:gd name="T2" fmla="*/ 11 w 12"/>
                <a:gd name="T3" fmla="*/ 12 h 12"/>
                <a:gd name="T4" fmla="*/ 12 w 12"/>
                <a:gd name="T5" fmla="*/ 0 h 12"/>
                <a:gd name="T6" fmla="*/ 0 w 12"/>
                <a:gd name="T7" fmla="*/ 0 h 12"/>
                <a:gd name="T8" fmla="*/ 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10"/>
                  </a:moveTo>
                  <a:lnTo>
                    <a:pt x="11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4">
              <a:extLst>
                <a:ext uri="{FF2B5EF4-FFF2-40B4-BE49-F238E27FC236}">
                  <a16:creationId xmlns:a16="http://schemas.microsoft.com/office/drawing/2014/main" id="{732953CC-6A7A-4E0D-8789-299C7C144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5" y="2981325"/>
              <a:ext cx="31750" cy="38100"/>
            </a:xfrm>
            <a:custGeom>
              <a:avLst/>
              <a:gdLst>
                <a:gd name="T0" fmla="*/ 0 w 21"/>
                <a:gd name="T1" fmla="*/ 25 h 26"/>
                <a:gd name="T2" fmla="*/ 2 w 21"/>
                <a:gd name="T3" fmla="*/ 9 h 26"/>
                <a:gd name="T4" fmla="*/ 12 w 21"/>
                <a:gd name="T5" fmla="*/ 1 h 26"/>
                <a:gd name="T6" fmla="*/ 21 w 21"/>
                <a:gd name="T7" fmla="*/ 11 h 26"/>
                <a:gd name="T8" fmla="*/ 19 w 21"/>
                <a:gd name="T9" fmla="*/ 26 h 26"/>
                <a:gd name="T10" fmla="*/ 0 w 2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0" y="2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7" y="1"/>
                    <a:pt x="21" y="6"/>
                    <a:pt x="21" y="11"/>
                  </a:cubicBezTo>
                  <a:cubicBezTo>
                    <a:pt x="19" y="26"/>
                    <a:pt x="19" y="26"/>
                    <a:pt x="19" y="2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5">
              <a:extLst>
                <a:ext uri="{FF2B5EF4-FFF2-40B4-BE49-F238E27FC236}">
                  <a16:creationId xmlns:a16="http://schemas.microsoft.com/office/drawing/2014/main" id="{44EB7935-9925-490F-BC46-F34979D7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388" y="2967038"/>
              <a:ext cx="31750" cy="50800"/>
            </a:xfrm>
            <a:custGeom>
              <a:avLst/>
              <a:gdLst>
                <a:gd name="T0" fmla="*/ 0 w 21"/>
                <a:gd name="T1" fmla="*/ 32 h 34"/>
                <a:gd name="T2" fmla="*/ 2 w 21"/>
                <a:gd name="T3" fmla="*/ 9 h 34"/>
                <a:gd name="T4" fmla="*/ 12 w 21"/>
                <a:gd name="T5" fmla="*/ 1 h 34"/>
                <a:gd name="T6" fmla="*/ 21 w 21"/>
                <a:gd name="T7" fmla="*/ 11 h 34"/>
                <a:gd name="T8" fmla="*/ 18 w 21"/>
                <a:gd name="T9" fmla="*/ 34 h 34"/>
                <a:gd name="T10" fmla="*/ 0 w 21"/>
                <a:gd name="T1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4">
                  <a:moveTo>
                    <a:pt x="0" y="32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7" y="1"/>
                    <a:pt x="21" y="6"/>
                    <a:pt x="21" y="11"/>
                  </a:cubicBezTo>
                  <a:cubicBezTo>
                    <a:pt x="18" y="34"/>
                    <a:pt x="18" y="34"/>
                    <a:pt x="18" y="3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id="{34825C45-5884-49CE-9125-D19B01792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825" y="2960688"/>
              <a:ext cx="31750" cy="50800"/>
            </a:xfrm>
            <a:custGeom>
              <a:avLst/>
              <a:gdLst>
                <a:gd name="T0" fmla="*/ 0 w 22"/>
                <a:gd name="T1" fmla="*/ 32 h 34"/>
                <a:gd name="T2" fmla="*/ 2 w 22"/>
                <a:gd name="T3" fmla="*/ 9 h 34"/>
                <a:gd name="T4" fmla="*/ 13 w 22"/>
                <a:gd name="T5" fmla="*/ 1 h 34"/>
                <a:gd name="T6" fmla="*/ 21 w 22"/>
                <a:gd name="T7" fmla="*/ 11 h 34"/>
                <a:gd name="T8" fmla="*/ 19 w 22"/>
                <a:gd name="T9" fmla="*/ 34 h 34"/>
                <a:gd name="T10" fmla="*/ 0 w 22"/>
                <a:gd name="T1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4">
                  <a:moveTo>
                    <a:pt x="0" y="32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4"/>
                    <a:pt x="8" y="0"/>
                    <a:pt x="13" y="1"/>
                  </a:cubicBezTo>
                  <a:cubicBezTo>
                    <a:pt x="18" y="2"/>
                    <a:pt x="22" y="6"/>
                    <a:pt x="21" y="11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7">
              <a:extLst>
                <a:ext uri="{FF2B5EF4-FFF2-40B4-BE49-F238E27FC236}">
                  <a16:creationId xmlns:a16="http://schemas.microsoft.com/office/drawing/2014/main" id="{F1B9AE87-3995-4915-9BF1-6F700E9F2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813" y="2957513"/>
              <a:ext cx="33337" cy="57150"/>
            </a:xfrm>
            <a:custGeom>
              <a:avLst/>
              <a:gdLst>
                <a:gd name="T0" fmla="*/ 0 w 22"/>
                <a:gd name="T1" fmla="*/ 37 h 39"/>
                <a:gd name="T2" fmla="*/ 3 w 22"/>
                <a:gd name="T3" fmla="*/ 9 h 39"/>
                <a:gd name="T4" fmla="*/ 13 w 22"/>
                <a:gd name="T5" fmla="*/ 1 h 39"/>
                <a:gd name="T6" fmla="*/ 21 w 22"/>
                <a:gd name="T7" fmla="*/ 11 h 39"/>
                <a:gd name="T8" fmla="*/ 19 w 22"/>
                <a:gd name="T9" fmla="*/ 39 h 39"/>
                <a:gd name="T10" fmla="*/ 0 w 22"/>
                <a:gd name="T11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9">
                  <a:moveTo>
                    <a:pt x="0" y="37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8" y="0"/>
                    <a:pt x="13" y="1"/>
                  </a:cubicBezTo>
                  <a:cubicBezTo>
                    <a:pt x="18" y="1"/>
                    <a:pt x="22" y="6"/>
                    <a:pt x="21" y="11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8">
              <a:extLst>
                <a:ext uri="{FF2B5EF4-FFF2-40B4-BE49-F238E27FC236}">
                  <a16:creationId xmlns:a16="http://schemas.microsoft.com/office/drawing/2014/main" id="{E26E527A-A51F-4C39-AE2F-5223971DF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3001963"/>
              <a:ext cx="139700" cy="60325"/>
            </a:xfrm>
            <a:custGeom>
              <a:avLst/>
              <a:gdLst>
                <a:gd name="T0" fmla="*/ 94 w 94"/>
                <a:gd name="T1" fmla="*/ 9 h 41"/>
                <a:gd name="T2" fmla="*/ 78 w 94"/>
                <a:gd name="T3" fmla="*/ 33 h 41"/>
                <a:gd name="T4" fmla="*/ 36 w 94"/>
                <a:gd name="T5" fmla="*/ 29 h 41"/>
                <a:gd name="T6" fmla="*/ 0 w 94"/>
                <a:gd name="T7" fmla="*/ 0 h 41"/>
                <a:gd name="T8" fmla="*/ 94 w 94"/>
                <a:gd name="T9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9"/>
                  </a:moveTo>
                  <a:cubicBezTo>
                    <a:pt x="92" y="21"/>
                    <a:pt x="86" y="28"/>
                    <a:pt x="78" y="33"/>
                  </a:cubicBezTo>
                  <a:cubicBezTo>
                    <a:pt x="64" y="41"/>
                    <a:pt x="48" y="39"/>
                    <a:pt x="36" y="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9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9">
              <a:extLst>
                <a:ext uri="{FF2B5EF4-FFF2-40B4-BE49-F238E27FC236}">
                  <a16:creationId xmlns:a16="http://schemas.microsoft.com/office/drawing/2014/main" id="{270A19D1-5193-46E3-85C8-55CA1BC6E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670300"/>
              <a:ext cx="219075" cy="327025"/>
            </a:xfrm>
            <a:custGeom>
              <a:avLst/>
              <a:gdLst>
                <a:gd name="T0" fmla="*/ 80 w 147"/>
                <a:gd name="T1" fmla="*/ 203 h 221"/>
                <a:gd name="T2" fmla="*/ 128 w 147"/>
                <a:gd name="T3" fmla="*/ 106 h 221"/>
                <a:gd name="T4" fmla="*/ 135 w 147"/>
                <a:gd name="T5" fmla="*/ 127 h 221"/>
                <a:gd name="T6" fmla="*/ 147 w 147"/>
                <a:gd name="T7" fmla="*/ 124 h 221"/>
                <a:gd name="T8" fmla="*/ 136 w 147"/>
                <a:gd name="T9" fmla="*/ 0 h 221"/>
                <a:gd name="T10" fmla="*/ 130 w 147"/>
                <a:gd name="T11" fmla="*/ 0 h 221"/>
                <a:gd name="T12" fmla="*/ 51 w 147"/>
                <a:gd name="T13" fmla="*/ 59 h 221"/>
                <a:gd name="T14" fmla="*/ 2 w 147"/>
                <a:gd name="T15" fmla="*/ 201 h 221"/>
                <a:gd name="T16" fmla="*/ 2 w 147"/>
                <a:gd name="T17" fmla="*/ 221 h 221"/>
                <a:gd name="T18" fmla="*/ 80 w 147"/>
                <a:gd name="T19" fmla="*/ 20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221">
                  <a:moveTo>
                    <a:pt x="80" y="203"/>
                  </a:moveTo>
                  <a:cubicBezTo>
                    <a:pt x="128" y="106"/>
                    <a:pt x="128" y="106"/>
                    <a:pt x="128" y="106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94" y="3"/>
                    <a:pt x="64" y="26"/>
                    <a:pt x="51" y="59"/>
                  </a:cubicBezTo>
                  <a:cubicBezTo>
                    <a:pt x="33" y="108"/>
                    <a:pt x="10" y="163"/>
                    <a:pt x="2" y="201"/>
                  </a:cubicBezTo>
                  <a:cubicBezTo>
                    <a:pt x="0" y="208"/>
                    <a:pt x="1" y="214"/>
                    <a:pt x="2" y="221"/>
                  </a:cubicBezTo>
                  <a:lnTo>
                    <a:pt x="8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0">
              <a:extLst>
                <a:ext uri="{FF2B5EF4-FFF2-40B4-BE49-F238E27FC236}">
                  <a16:creationId xmlns:a16="http://schemas.microsoft.com/office/drawing/2014/main" id="{EE181665-C21A-47DD-80D5-D3327AD1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5" y="3822700"/>
              <a:ext cx="479425" cy="498475"/>
            </a:xfrm>
            <a:custGeom>
              <a:avLst/>
              <a:gdLst>
                <a:gd name="T0" fmla="*/ 319 w 322"/>
                <a:gd name="T1" fmla="*/ 115 h 336"/>
                <a:gd name="T2" fmla="*/ 320 w 322"/>
                <a:gd name="T3" fmla="*/ 123 h 336"/>
                <a:gd name="T4" fmla="*/ 160 w 322"/>
                <a:gd name="T5" fmla="*/ 333 h 336"/>
                <a:gd name="T6" fmla="*/ 152 w 322"/>
                <a:gd name="T7" fmla="*/ 334 h 336"/>
                <a:gd name="T8" fmla="*/ 3 w 322"/>
                <a:gd name="T9" fmla="*/ 220 h 336"/>
                <a:gd name="T10" fmla="*/ 2 w 322"/>
                <a:gd name="T11" fmla="*/ 212 h 336"/>
                <a:gd name="T12" fmla="*/ 162 w 322"/>
                <a:gd name="T13" fmla="*/ 3 h 336"/>
                <a:gd name="T14" fmla="*/ 170 w 322"/>
                <a:gd name="T15" fmla="*/ 2 h 336"/>
                <a:gd name="T16" fmla="*/ 319 w 322"/>
                <a:gd name="T17" fmla="*/ 1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36">
                  <a:moveTo>
                    <a:pt x="319" y="115"/>
                  </a:moveTo>
                  <a:cubicBezTo>
                    <a:pt x="321" y="117"/>
                    <a:pt x="322" y="121"/>
                    <a:pt x="320" y="123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8" y="336"/>
                    <a:pt x="154" y="336"/>
                    <a:pt x="152" y="334"/>
                  </a:cubicBezTo>
                  <a:cubicBezTo>
                    <a:pt x="3" y="220"/>
                    <a:pt x="3" y="220"/>
                    <a:pt x="3" y="220"/>
                  </a:cubicBezTo>
                  <a:cubicBezTo>
                    <a:pt x="0" y="218"/>
                    <a:pt x="0" y="215"/>
                    <a:pt x="2" y="212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4" y="0"/>
                    <a:pt x="167" y="0"/>
                    <a:pt x="170" y="2"/>
                  </a:cubicBezTo>
                  <a:cubicBezTo>
                    <a:pt x="319" y="115"/>
                    <a:pt x="319" y="115"/>
                    <a:pt x="319" y="115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1">
              <a:extLst>
                <a:ext uri="{FF2B5EF4-FFF2-40B4-BE49-F238E27FC236}">
                  <a16:creationId xmlns:a16="http://schemas.microsoft.com/office/drawing/2014/main" id="{9F28061B-0E92-4B64-9675-90D1D5D2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3851275"/>
              <a:ext cx="422275" cy="439738"/>
            </a:xfrm>
            <a:custGeom>
              <a:avLst/>
              <a:gdLst>
                <a:gd name="T0" fmla="*/ 266 w 266"/>
                <a:gd name="T1" fmla="*/ 96 h 277"/>
                <a:gd name="T2" fmla="*/ 127 w 266"/>
                <a:gd name="T3" fmla="*/ 277 h 277"/>
                <a:gd name="T4" fmla="*/ 127 w 266"/>
                <a:gd name="T5" fmla="*/ 277 h 277"/>
                <a:gd name="T6" fmla="*/ 0 w 266"/>
                <a:gd name="T7" fmla="*/ 181 h 277"/>
                <a:gd name="T8" fmla="*/ 139 w 266"/>
                <a:gd name="T9" fmla="*/ 0 h 277"/>
                <a:gd name="T10" fmla="*/ 266 w 266"/>
                <a:gd name="T11" fmla="*/ 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77">
                  <a:moveTo>
                    <a:pt x="266" y="96"/>
                  </a:moveTo>
                  <a:lnTo>
                    <a:pt x="127" y="277"/>
                  </a:lnTo>
                  <a:lnTo>
                    <a:pt x="127" y="277"/>
                  </a:lnTo>
                  <a:lnTo>
                    <a:pt x="0" y="181"/>
                  </a:lnTo>
                  <a:lnTo>
                    <a:pt x="139" y="0"/>
                  </a:lnTo>
                  <a:lnTo>
                    <a:pt x="266" y="96"/>
                  </a:lnTo>
                  <a:close/>
                </a:path>
              </a:pathLst>
            </a:custGeom>
            <a:solidFill>
              <a:srgbClr val="C6E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2">
              <a:extLst>
                <a:ext uri="{FF2B5EF4-FFF2-40B4-BE49-F238E27FC236}">
                  <a16:creationId xmlns:a16="http://schemas.microsoft.com/office/drawing/2014/main" id="{91928B8D-DC01-4905-8F48-A64288021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100" y="3851275"/>
              <a:ext cx="422275" cy="439738"/>
            </a:xfrm>
            <a:custGeom>
              <a:avLst/>
              <a:gdLst>
                <a:gd name="T0" fmla="*/ 266 w 266"/>
                <a:gd name="T1" fmla="*/ 96 h 277"/>
                <a:gd name="T2" fmla="*/ 127 w 266"/>
                <a:gd name="T3" fmla="*/ 277 h 277"/>
                <a:gd name="T4" fmla="*/ 127 w 266"/>
                <a:gd name="T5" fmla="*/ 277 h 277"/>
                <a:gd name="T6" fmla="*/ 0 w 266"/>
                <a:gd name="T7" fmla="*/ 181 h 277"/>
                <a:gd name="T8" fmla="*/ 139 w 266"/>
                <a:gd name="T9" fmla="*/ 0 h 277"/>
                <a:gd name="T10" fmla="*/ 266 w 266"/>
                <a:gd name="T11" fmla="*/ 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77">
                  <a:moveTo>
                    <a:pt x="266" y="96"/>
                  </a:moveTo>
                  <a:lnTo>
                    <a:pt x="127" y="277"/>
                  </a:lnTo>
                  <a:lnTo>
                    <a:pt x="127" y="277"/>
                  </a:lnTo>
                  <a:lnTo>
                    <a:pt x="0" y="181"/>
                  </a:lnTo>
                  <a:lnTo>
                    <a:pt x="139" y="0"/>
                  </a:lnTo>
                  <a:lnTo>
                    <a:pt x="266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3">
              <a:extLst>
                <a:ext uri="{FF2B5EF4-FFF2-40B4-BE49-F238E27FC236}">
                  <a16:creationId xmlns:a16="http://schemas.microsoft.com/office/drawing/2014/main" id="{3E9DBAD3-3950-416C-B425-EB35649E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851275"/>
              <a:ext cx="220662" cy="439738"/>
            </a:xfrm>
            <a:custGeom>
              <a:avLst/>
              <a:gdLst>
                <a:gd name="T0" fmla="*/ 12 w 139"/>
                <a:gd name="T1" fmla="*/ 0 h 277"/>
                <a:gd name="T2" fmla="*/ 12 w 139"/>
                <a:gd name="T3" fmla="*/ 0 h 277"/>
                <a:gd name="T4" fmla="*/ 0 w 139"/>
                <a:gd name="T5" fmla="*/ 277 h 277"/>
                <a:gd name="T6" fmla="*/ 0 w 139"/>
                <a:gd name="T7" fmla="*/ 277 h 277"/>
                <a:gd name="T8" fmla="*/ 139 w 139"/>
                <a:gd name="T9" fmla="*/ 96 h 277"/>
                <a:gd name="T10" fmla="*/ 12 w 139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77">
                  <a:moveTo>
                    <a:pt x="12" y="0"/>
                  </a:moveTo>
                  <a:lnTo>
                    <a:pt x="12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139" y="9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4">
              <a:extLst>
                <a:ext uri="{FF2B5EF4-FFF2-40B4-BE49-F238E27FC236}">
                  <a16:creationId xmlns:a16="http://schemas.microsoft.com/office/drawing/2014/main" id="{D98F17A5-49FA-444E-AA42-97C663C9D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851275"/>
              <a:ext cx="220662" cy="439738"/>
            </a:xfrm>
            <a:custGeom>
              <a:avLst/>
              <a:gdLst>
                <a:gd name="T0" fmla="*/ 12 w 139"/>
                <a:gd name="T1" fmla="*/ 0 h 277"/>
                <a:gd name="T2" fmla="*/ 12 w 139"/>
                <a:gd name="T3" fmla="*/ 0 h 277"/>
                <a:gd name="T4" fmla="*/ 0 w 139"/>
                <a:gd name="T5" fmla="*/ 277 h 277"/>
                <a:gd name="T6" fmla="*/ 0 w 139"/>
                <a:gd name="T7" fmla="*/ 277 h 277"/>
                <a:gd name="T8" fmla="*/ 139 w 139"/>
                <a:gd name="T9" fmla="*/ 96 h 277"/>
                <a:gd name="T10" fmla="*/ 12 w 139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77">
                  <a:moveTo>
                    <a:pt x="12" y="0"/>
                  </a:moveTo>
                  <a:lnTo>
                    <a:pt x="12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139" y="9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5">
              <a:extLst>
                <a:ext uri="{FF2B5EF4-FFF2-40B4-BE49-F238E27FC236}">
                  <a16:creationId xmlns:a16="http://schemas.microsoft.com/office/drawing/2014/main" id="{98A942B3-7E2E-42C2-ABDE-F42F4904B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5" y="4010025"/>
              <a:ext cx="68262" cy="53975"/>
            </a:xfrm>
            <a:custGeom>
              <a:avLst/>
              <a:gdLst>
                <a:gd name="T0" fmla="*/ 41 w 43"/>
                <a:gd name="T1" fmla="*/ 34 h 34"/>
                <a:gd name="T2" fmla="*/ 0 w 43"/>
                <a:gd name="T3" fmla="*/ 3 h 34"/>
                <a:gd name="T4" fmla="*/ 3 w 43"/>
                <a:gd name="T5" fmla="*/ 0 h 34"/>
                <a:gd name="T6" fmla="*/ 43 w 43"/>
                <a:gd name="T7" fmla="*/ 31 h 34"/>
                <a:gd name="T8" fmla="*/ 41 w 4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4">
                  <a:moveTo>
                    <a:pt x="41" y="34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3" y="31"/>
                  </a:lnTo>
                  <a:lnTo>
                    <a:pt x="41" y="34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6">
              <a:extLst>
                <a:ext uri="{FF2B5EF4-FFF2-40B4-BE49-F238E27FC236}">
                  <a16:creationId xmlns:a16="http://schemas.microsoft.com/office/drawing/2014/main" id="{C7FB16EC-8825-487B-86D6-B65E94DAC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4059238"/>
              <a:ext cx="103187" cy="80963"/>
            </a:xfrm>
            <a:custGeom>
              <a:avLst/>
              <a:gdLst>
                <a:gd name="T0" fmla="*/ 62 w 65"/>
                <a:gd name="T1" fmla="*/ 51 h 51"/>
                <a:gd name="T2" fmla="*/ 0 w 65"/>
                <a:gd name="T3" fmla="*/ 3 h 51"/>
                <a:gd name="T4" fmla="*/ 2 w 65"/>
                <a:gd name="T5" fmla="*/ 0 h 51"/>
                <a:gd name="T6" fmla="*/ 65 w 65"/>
                <a:gd name="T7" fmla="*/ 48 h 51"/>
                <a:gd name="T8" fmla="*/ 62 w 6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1">
                  <a:moveTo>
                    <a:pt x="62" y="51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65" y="48"/>
                  </a:lnTo>
                  <a:lnTo>
                    <a:pt x="62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7">
              <a:extLst>
                <a:ext uri="{FF2B5EF4-FFF2-40B4-BE49-F238E27FC236}">
                  <a16:creationId xmlns:a16="http://schemas.microsoft.com/office/drawing/2014/main" id="{14BE1217-6450-4724-A02E-DF53DA615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4030663"/>
              <a:ext cx="166687" cy="128588"/>
            </a:xfrm>
            <a:custGeom>
              <a:avLst/>
              <a:gdLst>
                <a:gd name="T0" fmla="*/ 103 w 105"/>
                <a:gd name="T1" fmla="*/ 81 h 81"/>
                <a:gd name="T2" fmla="*/ 0 w 105"/>
                <a:gd name="T3" fmla="*/ 3 h 81"/>
                <a:gd name="T4" fmla="*/ 2 w 105"/>
                <a:gd name="T5" fmla="*/ 0 h 81"/>
                <a:gd name="T6" fmla="*/ 105 w 105"/>
                <a:gd name="T7" fmla="*/ 78 h 81"/>
                <a:gd name="T8" fmla="*/ 103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3" y="81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05" y="78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8">
              <a:extLst>
                <a:ext uri="{FF2B5EF4-FFF2-40B4-BE49-F238E27FC236}">
                  <a16:creationId xmlns:a16="http://schemas.microsoft.com/office/drawing/2014/main" id="{1D3EED0B-4F70-4771-8F7A-00FD7DC93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763" y="4051300"/>
              <a:ext cx="166687" cy="128588"/>
            </a:xfrm>
            <a:custGeom>
              <a:avLst/>
              <a:gdLst>
                <a:gd name="T0" fmla="*/ 102 w 105"/>
                <a:gd name="T1" fmla="*/ 81 h 81"/>
                <a:gd name="T2" fmla="*/ 0 w 105"/>
                <a:gd name="T3" fmla="*/ 2 h 81"/>
                <a:gd name="T4" fmla="*/ 2 w 105"/>
                <a:gd name="T5" fmla="*/ 0 h 81"/>
                <a:gd name="T6" fmla="*/ 105 w 105"/>
                <a:gd name="T7" fmla="*/ 78 h 81"/>
                <a:gd name="T8" fmla="*/ 102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2" y="81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5" y="78"/>
                  </a:lnTo>
                  <a:lnTo>
                    <a:pt x="102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9">
              <a:extLst>
                <a:ext uri="{FF2B5EF4-FFF2-40B4-BE49-F238E27FC236}">
                  <a16:creationId xmlns:a16="http://schemas.microsoft.com/office/drawing/2014/main" id="{B1EC0FC3-D90B-4C90-9C81-317D75A9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475" y="4070350"/>
              <a:ext cx="166687" cy="128588"/>
            </a:xfrm>
            <a:custGeom>
              <a:avLst/>
              <a:gdLst>
                <a:gd name="T0" fmla="*/ 102 w 105"/>
                <a:gd name="T1" fmla="*/ 81 h 81"/>
                <a:gd name="T2" fmla="*/ 0 w 105"/>
                <a:gd name="T3" fmla="*/ 3 h 81"/>
                <a:gd name="T4" fmla="*/ 2 w 105"/>
                <a:gd name="T5" fmla="*/ 0 h 81"/>
                <a:gd name="T6" fmla="*/ 105 w 105"/>
                <a:gd name="T7" fmla="*/ 78 h 81"/>
                <a:gd name="T8" fmla="*/ 102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2" y="81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05" y="78"/>
                  </a:lnTo>
                  <a:lnTo>
                    <a:pt x="102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0">
              <a:extLst>
                <a:ext uri="{FF2B5EF4-FFF2-40B4-BE49-F238E27FC236}">
                  <a16:creationId xmlns:a16="http://schemas.microsoft.com/office/drawing/2014/main" id="{EB88C9EC-BCCE-49C0-95F5-506CA30D7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5" y="4140200"/>
              <a:ext cx="77787" cy="58738"/>
            </a:xfrm>
            <a:custGeom>
              <a:avLst/>
              <a:gdLst>
                <a:gd name="T0" fmla="*/ 46 w 49"/>
                <a:gd name="T1" fmla="*/ 37 h 37"/>
                <a:gd name="T2" fmla="*/ 0 w 49"/>
                <a:gd name="T3" fmla="*/ 2 h 37"/>
                <a:gd name="T4" fmla="*/ 2 w 49"/>
                <a:gd name="T5" fmla="*/ 0 h 37"/>
                <a:gd name="T6" fmla="*/ 49 w 49"/>
                <a:gd name="T7" fmla="*/ 34 h 37"/>
                <a:gd name="T8" fmla="*/ 46 w 49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6" y="37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9" y="34"/>
                  </a:lnTo>
                  <a:lnTo>
                    <a:pt x="46" y="37"/>
                  </a:ln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1">
              <a:extLst>
                <a:ext uri="{FF2B5EF4-FFF2-40B4-BE49-F238E27FC236}">
                  <a16:creationId xmlns:a16="http://schemas.microsoft.com/office/drawing/2014/main" id="{8DA3AB31-5E0D-4325-9B4A-2C81292D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090988"/>
              <a:ext cx="166687" cy="128588"/>
            </a:xfrm>
            <a:custGeom>
              <a:avLst/>
              <a:gdLst>
                <a:gd name="T0" fmla="*/ 103 w 105"/>
                <a:gd name="T1" fmla="*/ 81 h 81"/>
                <a:gd name="T2" fmla="*/ 0 w 105"/>
                <a:gd name="T3" fmla="*/ 3 h 81"/>
                <a:gd name="T4" fmla="*/ 2 w 105"/>
                <a:gd name="T5" fmla="*/ 0 h 81"/>
                <a:gd name="T6" fmla="*/ 105 w 105"/>
                <a:gd name="T7" fmla="*/ 78 h 81"/>
                <a:gd name="T8" fmla="*/ 103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3" y="81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05" y="78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2">
              <a:extLst>
                <a:ext uri="{FF2B5EF4-FFF2-40B4-BE49-F238E27FC236}">
                  <a16:creationId xmlns:a16="http://schemas.microsoft.com/office/drawing/2014/main" id="{33A76BC7-6292-4A0F-B718-077B648A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5" y="4110038"/>
              <a:ext cx="166687" cy="128588"/>
            </a:xfrm>
            <a:custGeom>
              <a:avLst/>
              <a:gdLst>
                <a:gd name="T0" fmla="*/ 103 w 105"/>
                <a:gd name="T1" fmla="*/ 81 h 81"/>
                <a:gd name="T2" fmla="*/ 0 w 105"/>
                <a:gd name="T3" fmla="*/ 4 h 81"/>
                <a:gd name="T4" fmla="*/ 2 w 105"/>
                <a:gd name="T5" fmla="*/ 0 h 81"/>
                <a:gd name="T6" fmla="*/ 105 w 105"/>
                <a:gd name="T7" fmla="*/ 78 h 81"/>
                <a:gd name="T8" fmla="*/ 103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3" y="81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105" y="78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871400B9-E669-43C4-96FE-14ACA66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5" y="4110038"/>
              <a:ext cx="93662" cy="74613"/>
            </a:xfrm>
            <a:custGeom>
              <a:avLst/>
              <a:gdLst>
                <a:gd name="T0" fmla="*/ 56 w 59"/>
                <a:gd name="T1" fmla="*/ 47 h 47"/>
                <a:gd name="T2" fmla="*/ 0 w 59"/>
                <a:gd name="T3" fmla="*/ 4 h 47"/>
                <a:gd name="T4" fmla="*/ 2 w 59"/>
                <a:gd name="T5" fmla="*/ 0 h 47"/>
                <a:gd name="T6" fmla="*/ 59 w 59"/>
                <a:gd name="T7" fmla="*/ 43 h 47"/>
                <a:gd name="T8" fmla="*/ 56 w 5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7">
                  <a:moveTo>
                    <a:pt x="56" y="47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59" y="43"/>
                  </a:lnTo>
                  <a:lnTo>
                    <a:pt x="56" y="4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4">
              <a:extLst>
                <a:ext uri="{FF2B5EF4-FFF2-40B4-BE49-F238E27FC236}">
                  <a16:creationId xmlns:a16="http://schemas.microsoft.com/office/drawing/2014/main" id="{FCB91E0D-D60E-4F22-A414-1141E75B5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930650"/>
              <a:ext cx="92075" cy="104775"/>
            </a:xfrm>
            <a:custGeom>
              <a:avLst/>
              <a:gdLst>
                <a:gd name="T0" fmla="*/ 40 w 61"/>
                <a:gd name="T1" fmla="*/ 55 h 71"/>
                <a:gd name="T2" fmla="*/ 0 w 61"/>
                <a:gd name="T3" fmla="*/ 71 h 71"/>
                <a:gd name="T4" fmla="*/ 5 w 61"/>
                <a:gd name="T5" fmla="*/ 28 h 71"/>
                <a:gd name="T6" fmla="*/ 45 w 61"/>
                <a:gd name="T7" fmla="*/ 12 h 71"/>
                <a:gd name="T8" fmla="*/ 46 w 61"/>
                <a:gd name="T9" fmla="*/ 12 h 71"/>
                <a:gd name="T10" fmla="*/ 40 w 61"/>
                <a:gd name="T11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1">
                  <a:moveTo>
                    <a:pt x="40" y="55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8" y="9"/>
                    <a:pt x="30" y="0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61" y="24"/>
                    <a:pt x="58" y="47"/>
                    <a:pt x="40" y="55"/>
                  </a:cubicBez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5">
              <a:extLst>
                <a:ext uri="{FF2B5EF4-FFF2-40B4-BE49-F238E27FC236}">
                  <a16:creationId xmlns:a16="http://schemas.microsoft.com/office/drawing/2014/main" id="{8E564F4B-09B1-4EC7-B1CC-E02523A4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3954463"/>
              <a:ext cx="55562" cy="63500"/>
            </a:xfrm>
            <a:custGeom>
              <a:avLst/>
              <a:gdLst>
                <a:gd name="T0" fmla="*/ 29 w 37"/>
                <a:gd name="T1" fmla="*/ 30 h 43"/>
                <a:gd name="T2" fmla="*/ 29 w 37"/>
                <a:gd name="T3" fmla="*/ 28 h 43"/>
                <a:gd name="T4" fmla="*/ 30 w 37"/>
                <a:gd name="T5" fmla="*/ 26 h 43"/>
                <a:gd name="T6" fmla="*/ 32 w 37"/>
                <a:gd name="T7" fmla="*/ 24 h 43"/>
                <a:gd name="T8" fmla="*/ 33 w 37"/>
                <a:gd name="T9" fmla="*/ 12 h 43"/>
                <a:gd name="T10" fmla="*/ 35 w 37"/>
                <a:gd name="T11" fmla="*/ 10 h 43"/>
                <a:gd name="T12" fmla="*/ 33 w 37"/>
                <a:gd name="T13" fmla="*/ 2 h 43"/>
                <a:gd name="T14" fmla="*/ 25 w 37"/>
                <a:gd name="T15" fmla="*/ 3 h 43"/>
                <a:gd name="T16" fmla="*/ 24 w 37"/>
                <a:gd name="T17" fmla="*/ 5 h 43"/>
                <a:gd name="T18" fmla="*/ 13 w 37"/>
                <a:gd name="T19" fmla="*/ 9 h 43"/>
                <a:gd name="T20" fmla="*/ 11 w 37"/>
                <a:gd name="T21" fmla="*/ 11 h 43"/>
                <a:gd name="T22" fmla="*/ 10 w 37"/>
                <a:gd name="T23" fmla="*/ 13 h 43"/>
                <a:gd name="T24" fmla="*/ 7 w 37"/>
                <a:gd name="T25" fmla="*/ 14 h 43"/>
                <a:gd name="T26" fmla="*/ 7 w 37"/>
                <a:gd name="T27" fmla="*/ 16 h 43"/>
                <a:gd name="T28" fmla="*/ 5 w 37"/>
                <a:gd name="T29" fmla="*/ 20 h 43"/>
                <a:gd name="T30" fmla="*/ 3 w 37"/>
                <a:gd name="T31" fmla="*/ 24 h 43"/>
                <a:gd name="T32" fmla="*/ 3 w 37"/>
                <a:gd name="T33" fmla="*/ 24 h 43"/>
                <a:gd name="T34" fmla="*/ 7 w 37"/>
                <a:gd name="T35" fmla="*/ 20 h 43"/>
                <a:gd name="T36" fmla="*/ 7 w 37"/>
                <a:gd name="T37" fmla="*/ 28 h 43"/>
                <a:gd name="T38" fmla="*/ 5 w 37"/>
                <a:gd name="T39" fmla="*/ 30 h 43"/>
                <a:gd name="T40" fmla="*/ 3 w 37"/>
                <a:gd name="T41" fmla="*/ 29 h 43"/>
                <a:gd name="T42" fmla="*/ 4 w 37"/>
                <a:gd name="T43" fmla="*/ 40 h 43"/>
                <a:gd name="T44" fmla="*/ 16 w 37"/>
                <a:gd name="T45" fmla="*/ 39 h 43"/>
                <a:gd name="T46" fmla="*/ 14 w 37"/>
                <a:gd name="T47" fmla="*/ 37 h 43"/>
                <a:gd name="T48" fmla="*/ 16 w 37"/>
                <a:gd name="T49" fmla="*/ 34 h 43"/>
                <a:gd name="T50" fmla="*/ 24 w 37"/>
                <a:gd name="T51" fmla="*/ 32 h 43"/>
                <a:gd name="T52" fmla="*/ 20 w 37"/>
                <a:gd name="T53" fmla="*/ 37 h 43"/>
                <a:gd name="T54" fmla="*/ 20 w 37"/>
                <a:gd name="T55" fmla="*/ 37 h 43"/>
                <a:gd name="T56" fmla="*/ 24 w 37"/>
                <a:gd name="T57" fmla="*/ 34 h 43"/>
                <a:gd name="T58" fmla="*/ 27 w 37"/>
                <a:gd name="T59" fmla="*/ 31 h 43"/>
                <a:gd name="T60" fmla="*/ 29 w 37"/>
                <a:gd name="T61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3">
                  <a:moveTo>
                    <a:pt x="29" y="30"/>
                  </a:moveTo>
                  <a:cubicBezTo>
                    <a:pt x="29" y="30"/>
                    <a:pt x="29" y="29"/>
                    <a:pt x="29" y="28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5" y="20"/>
                    <a:pt x="35" y="16"/>
                    <a:pt x="33" y="12"/>
                  </a:cubicBezTo>
                  <a:cubicBezTo>
                    <a:pt x="34" y="11"/>
                    <a:pt x="34" y="11"/>
                    <a:pt x="35" y="10"/>
                  </a:cubicBezTo>
                  <a:cubicBezTo>
                    <a:pt x="37" y="8"/>
                    <a:pt x="36" y="4"/>
                    <a:pt x="33" y="2"/>
                  </a:cubicBezTo>
                  <a:cubicBezTo>
                    <a:pt x="31" y="0"/>
                    <a:pt x="27" y="1"/>
                    <a:pt x="25" y="3"/>
                  </a:cubicBezTo>
                  <a:cubicBezTo>
                    <a:pt x="25" y="4"/>
                    <a:pt x="25" y="4"/>
                    <a:pt x="24" y="5"/>
                  </a:cubicBezTo>
                  <a:cubicBezTo>
                    <a:pt x="20" y="4"/>
                    <a:pt x="15" y="6"/>
                    <a:pt x="13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8" y="13"/>
                    <a:pt x="7" y="14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3" y="22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2"/>
                    <a:pt x="6" y="25"/>
                    <a:pt x="7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2"/>
                    <a:pt x="1" y="38"/>
                    <a:pt x="4" y="40"/>
                  </a:cubicBezTo>
                  <a:cubicBezTo>
                    <a:pt x="8" y="43"/>
                    <a:pt x="13" y="42"/>
                    <a:pt x="16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5"/>
                    <a:pt x="21" y="34"/>
                    <a:pt x="24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2" y="37"/>
                    <a:pt x="23" y="36"/>
                    <a:pt x="24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8" y="31"/>
                    <a:pt x="29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6">
              <a:extLst>
                <a:ext uri="{FF2B5EF4-FFF2-40B4-BE49-F238E27FC236}">
                  <a16:creationId xmlns:a16="http://schemas.microsoft.com/office/drawing/2014/main" id="{93DCB82B-2F29-4B36-8707-5E66ADDEC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4062413"/>
              <a:ext cx="90487" cy="106363"/>
            </a:xfrm>
            <a:custGeom>
              <a:avLst/>
              <a:gdLst>
                <a:gd name="T0" fmla="*/ 40 w 61"/>
                <a:gd name="T1" fmla="*/ 55 h 72"/>
                <a:gd name="T2" fmla="*/ 0 w 61"/>
                <a:gd name="T3" fmla="*/ 72 h 72"/>
                <a:gd name="T4" fmla="*/ 6 w 61"/>
                <a:gd name="T5" fmla="*/ 28 h 72"/>
                <a:gd name="T6" fmla="*/ 45 w 61"/>
                <a:gd name="T7" fmla="*/ 12 h 72"/>
                <a:gd name="T8" fmla="*/ 46 w 61"/>
                <a:gd name="T9" fmla="*/ 12 h 72"/>
                <a:gd name="T10" fmla="*/ 40 w 61"/>
                <a:gd name="T11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2">
                  <a:moveTo>
                    <a:pt x="40" y="55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8" y="9"/>
                    <a:pt x="30" y="0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61" y="24"/>
                    <a:pt x="58" y="47"/>
                    <a:pt x="40" y="55"/>
                  </a:cubicBez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7">
              <a:extLst>
                <a:ext uri="{FF2B5EF4-FFF2-40B4-BE49-F238E27FC236}">
                  <a16:creationId xmlns:a16="http://schemas.microsoft.com/office/drawing/2014/main" id="{66CD7E0A-9EE3-4E12-8B78-7CF86CD3E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763" y="4040188"/>
              <a:ext cx="90487" cy="106363"/>
            </a:xfrm>
            <a:custGeom>
              <a:avLst/>
              <a:gdLst>
                <a:gd name="T0" fmla="*/ 40 w 61"/>
                <a:gd name="T1" fmla="*/ 55 h 72"/>
                <a:gd name="T2" fmla="*/ 0 w 61"/>
                <a:gd name="T3" fmla="*/ 72 h 72"/>
                <a:gd name="T4" fmla="*/ 6 w 61"/>
                <a:gd name="T5" fmla="*/ 29 h 72"/>
                <a:gd name="T6" fmla="*/ 45 w 61"/>
                <a:gd name="T7" fmla="*/ 12 h 72"/>
                <a:gd name="T8" fmla="*/ 46 w 61"/>
                <a:gd name="T9" fmla="*/ 13 h 72"/>
                <a:gd name="T10" fmla="*/ 40 w 61"/>
                <a:gd name="T11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2">
                  <a:moveTo>
                    <a:pt x="40" y="55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10"/>
                    <a:pt x="30" y="0"/>
                    <a:pt x="45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61" y="24"/>
                    <a:pt x="58" y="48"/>
                    <a:pt x="40" y="5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8">
              <a:extLst>
                <a:ext uri="{FF2B5EF4-FFF2-40B4-BE49-F238E27FC236}">
                  <a16:creationId xmlns:a16="http://schemas.microsoft.com/office/drawing/2014/main" id="{5626EB7E-B4DB-47B9-868A-0EA44E1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4083050"/>
              <a:ext cx="58737" cy="63500"/>
            </a:xfrm>
            <a:custGeom>
              <a:avLst/>
              <a:gdLst>
                <a:gd name="T0" fmla="*/ 30 w 39"/>
                <a:gd name="T1" fmla="*/ 29 h 43"/>
                <a:gd name="T2" fmla="*/ 31 w 39"/>
                <a:gd name="T3" fmla="*/ 27 h 43"/>
                <a:gd name="T4" fmla="*/ 34 w 39"/>
                <a:gd name="T5" fmla="*/ 23 h 43"/>
                <a:gd name="T6" fmla="*/ 32 w 39"/>
                <a:gd name="T7" fmla="*/ 5 h 43"/>
                <a:gd name="T8" fmla="*/ 31 w 39"/>
                <a:gd name="T9" fmla="*/ 4 h 43"/>
                <a:gd name="T10" fmla="*/ 13 w 39"/>
                <a:gd name="T11" fmla="*/ 7 h 43"/>
                <a:gd name="T12" fmla="*/ 10 w 39"/>
                <a:gd name="T13" fmla="*/ 11 h 43"/>
                <a:gd name="T14" fmla="*/ 8 w 39"/>
                <a:gd name="T15" fmla="*/ 12 h 43"/>
                <a:gd name="T16" fmla="*/ 8 w 39"/>
                <a:gd name="T17" fmla="*/ 14 h 43"/>
                <a:gd name="T18" fmla="*/ 1 w 39"/>
                <a:gd name="T19" fmla="*/ 23 h 43"/>
                <a:gd name="T20" fmla="*/ 1 w 39"/>
                <a:gd name="T21" fmla="*/ 23 h 43"/>
                <a:gd name="T22" fmla="*/ 7 w 39"/>
                <a:gd name="T23" fmla="*/ 26 h 43"/>
                <a:gd name="T24" fmla="*/ 8 w 39"/>
                <a:gd name="T25" fmla="*/ 26 h 43"/>
                <a:gd name="T26" fmla="*/ 5 w 39"/>
                <a:gd name="T27" fmla="*/ 29 h 43"/>
                <a:gd name="T28" fmla="*/ 3 w 39"/>
                <a:gd name="T29" fmla="*/ 27 h 43"/>
                <a:gd name="T30" fmla="*/ 5 w 39"/>
                <a:gd name="T31" fmla="*/ 40 h 43"/>
                <a:gd name="T32" fmla="*/ 17 w 39"/>
                <a:gd name="T33" fmla="*/ 38 h 43"/>
                <a:gd name="T34" fmla="*/ 15 w 39"/>
                <a:gd name="T35" fmla="*/ 36 h 43"/>
                <a:gd name="T36" fmla="*/ 17 w 39"/>
                <a:gd name="T37" fmla="*/ 33 h 43"/>
                <a:gd name="T38" fmla="*/ 18 w 39"/>
                <a:gd name="T39" fmla="*/ 33 h 43"/>
                <a:gd name="T40" fmla="*/ 22 w 39"/>
                <a:gd name="T41" fmla="*/ 39 h 43"/>
                <a:gd name="T42" fmla="*/ 22 w 39"/>
                <a:gd name="T43" fmla="*/ 39 h 43"/>
                <a:gd name="T44" fmla="*/ 29 w 39"/>
                <a:gd name="T45" fmla="*/ 30 h 43"/>
                <a:gd name="T46" fmla="*/ 30 w 39"/>
                <a:gd name="T4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43">
                  <a:moveTo>
                    <a:pt x="30" y="29"/>
                  </a:moveTo>
                  <a:cubicBezTo>
                    <a:pt x="31" y="29"/>
                    <a:pt x="31" y="28"/>
                    <a:pt x="31" y="27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9" y="17"/>
                    <a:pt x="37" y="9"/>
                    <a:pt x="32" y="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6" y="0"/>
                    <a:pt x="17" y="1"/>
                    <a:pt x="13" y="7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2"/>
                    <a:pt x="8" y="12"/>
                  </a:cubicBezTo>
                  <a:cubicBezTo>
                    <a:pt x="8" y="13"/>
                    <a:pt x="7" y="13"/>
                    <a:pt x="8" y="1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4"/>
                    <a:pt x="5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31"/>
                    <a:pt x="1" y="37"/>
                    <a:pt x="5" y="40"/>
                  </a:cubicBezTo>
                  <a:cubicBezTo>
                    <a:pt x="8" y="43"/>
                    <a:pt x="14" y="42"/>
                    <a:pt x="17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5"/>
                    <a:pt x="20" y="37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9">
              <a:extLst>
                <a:ext uri="{FF2B5EF4-FFF2-40B4-BE49-F238E27FC236}">
                  <a16:creationId xmlns:a16="http://schemas.microsoft.com/office/drawing/2014/main" id="{D942EF21-2BE6-4BE4-8B29-6EC6DC0F0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675" y="3933825"/>
              <a:ext cx="107950" cy="84138"/>
            </a:xfrm>
            <a:custGeom>
              <a:avLst/>
              <a:gdLst>
                <a:gd name="T0" fmla="*/ 65 w 68"/>
                <a:gd name="T1" fmla="*/ 53 h 53"/>
                <a:gd name="T2" fmla="*/ 0 w 68"/>
                <a:gd name="T3" fmla="*/ 4 h 53"/>
                <a:gd name="T4" fmla="*/ 3 w 68"/>
                <a:gd name="T5" fmla="*/ 0 h 53"/>
                <a:gd name="T6" fmla="*/ 68 w 68"/>
                <a:gd name="T7" fmla="*/ 49 h 53"/>
                <a:gd name="T8" fmla="*/ 65 w 6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3">
                  <a:moveTo>
                    <a:pt x="65" y="53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68" y="49"/>
                  </a:lnTo>
                  <a:lnTo>
                    <a:pt x="65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0">
              <a:extLst>
                <a:ext uri="{FF2B5EF4-FFF2-40B4-BE49-F238E27FC236}">
                  <a16:creationId xmlns:a16="http://schemas.microsoft.com/office/drawing/2014/main" id="{725BF6C3-0C1B-4CBB-A4CA-2EAEE025E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3886200"/>
              <a:ext cx="25400" cy="22225"/>
            </a:xfrm>
            <a:custGeom>
              <a:avLst/>
              <a:gdLst>
                <a:gd name="T0" fmla="*/ 13 w 16"/>
                <a:gd name="T1" fmla="*/ 14 h 14"/>
                <a:gd name="T2" fmla="*/ 0 w 16"/>
                <a:gd name="T3" fmla="*/ 4 h 14"/>
                <a:gd name="T4" fmla="*/ 3 w 16"/>
                <a:gd name="T5" fmla="*/ 0 h 14"/>
                <a:gd name="T6" fmla="*/ 16 w 16"/>
                <a:gd name="T7" fmla="*/ 10 h 14"/>
                <a:gd name="T8" fmla="*/ 13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14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6" y="1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1">
              <a:extLst>
                <a:ext uri="{FF2B5EF4-FFF2-40B4-BE49-F238E27FC236}">
                  <a16:creationId xmlns:a16="http://schemas.microsoft.com/office/drawing/2014/main" id="{0E6B2DB3-278E-4201-8104-1928C6607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3910013"/>
              <a:ext cx="25400" cy="22225"/>
            </a:xfrm>
            <a:custGeom>
              <a:avLst/>
              <a:gdLst>
                <a:gd name="T0" fmla="*/ 13 w 16"/>
                <a:gd name="T1" fmla="*/ 14 h 14"/>
                <a:gd name="T2" fmla="*/ 0 w 16"/>
                <a:gd name="T3" fmla="*/ 4 h 14"/>
                <a:gd name="T4" fmla="*/ 2 w 16"/>
                <a:gd name="T5" fmla="*/ 0 h 14"/>
                <a:gd name="T6" fmla="*/ 16 w 16"/>
                <a:gd name="T7" fmla="*/ 10 h 14"/>
                <a:gd name="T8" fmla="*/ 13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14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16" y="1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2">
              <a:extLst>
                <a:ext uri="{FF2B5EF4-FFF2-40B4-BE49-F238E27FC236}">
                  <a16:creationId xmlns:a16="http://schemas.microsoft.com/office/drawing/2014/main" id="{BA58FE25-33F2-4910-AF89-97FCBA9A0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4060825"/>
              <a:ext cx="58737" cy="66675"/>
            </a:xfrm>
            <a:custGeom>
              <a:avLst/>
              <a:gdLst>
                <a:gd name="T0" fmla="*/ 31 w 40"/>
                <a:gd name="T1" fmla="*/ 33 h 45"/>
                <a:gd name="T2" fmla="*/ 31 w 40"/>
                <a:gd name="T3" fmla="*/ 31 h 45"/>
                <a:gd name="T4" fmla="*/ 35 w 40"/>
                <a:gd name="T5" fmla="*/ 26 h 45"/>
                <a:gd name="T6" fmla="*/ 32 w 40"/>
                <a:gd name="T7" fmla="*/ 5 h 45"/>
                <a:gd name="T8" fmla="*/ 32 w 40"/>
                <a:gd name="T9" fmla="*/ 5 h 45"/>
                <a:gd name="T10" fmla="*/ 12 w 40"/>
                <a:gd name="T11" fmla="*/ 8 h 45"/>
                <a:gd name="T12" fmla="*/ 8 w 40"/>
                <a:gd name="T13" fmla="*/ 13 h 45"/>
                <a:gd name="T14" fmla="*/ 6 w 40"/>
                <a:gd name="T15" fmla="*/ 14 h 45"/>
                <a:gd name="T16" fmla="*/ 7 w 40"/>
                <a:gd name="T17" fmla="*/ 18 h 45"/>
                <a:gd name="T18" fmla="*/ 6 w 40"/>
                <a:gd name="T19" fmla="*/ 18 h 45"/>
                <a:gd name="T20" fmla="*/ 4 w 40"/>
                <a:gd name="T21" fmla="*/ 30 h 45"/>
                <a:gd name="T22" fmla="*/ 2 w 40"/>
                <a:gd name="T23" fmla="*/ 32 h 45"/>
                <a:gd name="T24" fmla="*/ 4 w 40"/>
                <a:gd name="T25" fmla="*/ 43 h 45"/>
                <a:gd name="T26" fmla="*/ 4 w 40"/>
                <a:gd name="T27" fmla="*/ 43 h 45"/>
                <a:gd name="T28" fmla="*/ 15 w 40"/>
                <a:gd name="T29" fmla="*/ 41 h 45"/>
                <a:gd name="T30" fmla="*/ 16 w 40"/>
                <a:gd name="T31" fmla="*/ 39 h 45"/>
                <a:gd name="T32" fmla="*/ 27 w 40"/>
                <a:gd name="T33" fmla="*/ 34 h 45"/>
                <a:gd name="T34" fmla="*/ 27 w 40"/>
                <a:gd name="T35" fmla="*/ 33 h 45"/>
                <a:gd name="T36" fmla="*/ 31 w 40"/>
                <a:gd name="T37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5">
                  <a:moveTo>
                    <a:pt x="31" y="33"/>
                  </a:moveTo>
                  <a:cubicBezTo>
                    <a:pt x="31" y="32"/>
                    <a:pt x="32" y="31"/>
                    <a:pt x="31" y="3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0" y="19"/>
                    <a:pt x="39" y="10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6" y="0"/>
                    <a:pt x="17" y="2"/>
                    <a:pt x="12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6" y="17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21"/>
                    <a:pt x="3" y="26"/>
                    <a:pt x="4" y="3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5"/>
                    <a:pt x="0" y="40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7" y="45"/>
                    <a:pt x="12" y="45"/>
                    <a:pt x="15" y="41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0" y="39"/>
                    <a:pt x="24" y="37"/>
                    <a:pt x="27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4"/>
                    <a:pt x="30" y="34"/>
                    <a:pt x="3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3">
              <a:extLst>
                <a:ext uri="{FF2B5EF4-FFF2-40B4-BE49-F238E27FC236}">
                  <a16:creationId xmlns:a16="http://schemas.microsoft.com/office/drawing/2014/main" id="{95AD37E5-86D7-4DCC-91D2-F45D280F8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3970338"/>
              <a:ext cx="377825" cy="277813"/>
            </a:xfrm>
            <a:custGeom>
              <a:avLst/>
              <a:gdLst>
                <a:gd name="T0" fmla="*/ 246 w 254"/>
                <a:gd name="T1" fmla="*/ 131 h 187"/>
                <a:gd name="T2" fmla="*/ 232 w 254"/>
                <a:gd name="T3" fmla="*/ 124 h 187"/>
                <a:gd name="T4" fmla="*/ 212 w 254"/>
                <a:gd name="T5" fmla="*/ 110 h 187"/>
                <a:gd name="T6" fmla="*/ 238 w 254"/>
                <a:gd name="T7" fmla="*/ 108 h 187"/>
                <a:gd name="T8" fmla="*/ 246 w 254"/>
                <a:gd name="T9" fmla="*/ 88 h 187"/>
                <a:gd name="T10" fmla="*/ 188 w 254"/>
                <a:gd name="T11" fmla="*/ 90 h 187"/>
                <a:gd name="T12" fmla="*/ 184 w 254"/>
                <a:gd name="T13" fmla="*/ 92 h 187"/>
                <a:gd name="T14" fmla="*/ 184 w 254"/>
                <a:gd name="T15" fmla="*/ 91 h 187"/>
                <a:gd name="T16" fmla="*/ 81 w 254"/>
                <a:gd name="T17" fmla="*/ 0 h 187"/>
                <a:gd name="T18" fmla="*/ 3 w 254"/>
                <a:gd name="T19" fmla="*/ 0 h 187"/>
                <a:gd name="T20" fmla="*/ 2 w 254"/>
                <a:gd name="T21" fmla="*/ 2 h 187"/>
                <a:gd name="T22" fmla="*/ 23 w 254"/>
                <a:gd name="T23" fmla="*/ 53 h 187"/>
                <a:gd name="T24" fmla="*/ 149 w 254"/>
                <a:gd name="T25" fmla="*/ 136 h 187"/>
                <a:gd name="T26" fmla="*/ 185 w 254"/>
                <a:gd name="T27" fmla="*/ 174 h 187"/>
                <a:gd name="T28" fmla="*/ 205 w 254"/>
                <a:gd name="T29" fmla="*/ 184 h 187"/>
                <a:gd name="T30" fmla="*/ 219 w 254"/>
                <a:gd name="T31" fmla="*/ 180 h 187"/>
                <a:gd name="T32" fmla="*/ 220 w 254"/>
                <a:gd name="T33" fmla="*/ 174 h 187"/>
                <a:gd name="T34" fmla="*/ 232 w 254"/>
                <a:gd name="T35" fmla="*/ 170 h 187"/>
                <a:gd name="T36" fmla="*/ 233 w 254"/>
                <a:gd name="T37" fmla="*/ 164 h 187"/>
                <a:gd name="T38" fmla="*/ 233 w 254"/>
                <a:gd name="T39" fmla="*/ 164 h 187"/>
                <a:gd name="T40" fmla="*/ 247 w 254"/>
                <a:gd name="T41" fmla="*/ 159 h 187"/>
                <a:gd name="T42" fmla="*/ 246 w 254"/>
                <a:gd name="T43" fmla="*/ 149 h 187"/>
                <a:gd name="T44" fmla="*/ 250 w 254"/>
                <a:gd name="T45" fmla="*/ 144 h 187"/>
                <a:gd name="T46" fmla="*/ 246 w 254"/>
                <a:gd name="T47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187">
                  <a:moveTo>
                    <a:pt x="246" y="131"/>
                  </a:moveTo>
                  <a:cubicBezTo>
                    <a:pt x="232" y="124"/>
                    <a:pt x="232" y="124"/>
                    <a:pt x="232" y="124"/>
                  </a:cubicBezTo>
                  <a:cubicBezTo>
                    <a:pt x="212" y="110"/>
                    <a:pt x="212" y="110"/>
                    <a:pt x="212" y="11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108"/>
                    <a:pt x="254" y="100"/>
                    <a:pt x="246" y="88"/>
                  </a:cubicBezTo>
                  <a:cubicBezTo>
                    <a:pt x="201" y="93"/>
                    <a:pt x="203" y="87"/>
                    <a:pt x="188" y="90"/>
                  </a:cubicBezTo>
                  <a:cubicBezTo>
                    <a:pt x="186" y="91"/>
                    <a:pt x="185" y="91"/>
                    <a:pt x="184" y="92"/>
                  </a:cubicBezTo>
                  <a:cubicBezTo>
                    <a:pt x="184" y="91"/>
                    <a:pt x="184" y="91"/>
                    <a:pt x="184" y="9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21"/>
                    <a:pt x="8" y="40"/>
                    <a:pt x="23" y="53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10" y="187"/>
                    <a:pt x="216" y="185"/>
                    <a:pt x="219" y="180"/>
                  </a:cubicBezTo>
                  <a:cubicBezTo>
                    <a:pt x="220" y="178"/>
                    <a:pt x="220" y="176"/>
                    <a:pt x="220" y="174"/>
                  </a:cubicBezTo>
                  <a:cubicBezTo>
                    <a:pt x="225" y="176"/>
                    <a:pt x="230" y="174"/>
                    <a:pt x="232" y="170"/>
                  </a:cubicBezTo>
                  <a:cubicBezTo>
                    <a:pt x="233" y="168"/>
                    <a:pt x="233" y="166"/>
                    <a:pt x="233" y="164"/>
                  </a:cubicBezTo>
                  <a:cubicBezTo>
                    <a:pt x="233" y="164"/>
                    <a:pt x="233" y="164"/>
                    <a:pt x="233" y="164"/>
                  </a:cubicBezTo>
                  <a:cubicBezTo>
                    <a:pt x="238" y="166"/>
                    <a:pt x="244" y="164"/>
                    <a:pt x="247" y="159"/>
                  </a:cubicBezTo>
                  <a:cubicBezTo>
                    <a:pt x="249" y="156"/>
                    <a:pt x="248" y="152"/>
                    <a:pt x="246" y="149"/>
                  </a:cubicBezTo>
                  <a:cubicBezTo>
                    <a:pt x="248" y="148"/>
                    <a:pt x="249" y="146"/>
                    <a:pt x="250" y="144"/>
                  </a:cubicBezTo>
                  <a:cubicBezTo>
                    <a:pt x="253" y="139"/>
                    <a:pt x="251" y="133"/>
                    <a:pt x="246" y="131"/>
                  </a:cubicBez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4">
              <a:extLst>
                <a:ext uri="{FF2B5EF4-FFF2-40B4-BE49-F238E27FC236}">
                  <a16:creationId xmlns:a16="http://schemas.microsoft.com/office/drawing/2014/main" id="{9B49C6A4-3C35-4920-9AC0-99B5CFDBA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3970338"/>
              <a:ext cx="328612" cy="277813"/>
            </a:xfrm>
            <a:custGeom>
              <a:avLst/>
              <a:gdLst>
                <a:gd name="T0" fmla="*/ 158 w 220"/>
                <a:gd name="T1" fmla="*/ 124 h 187"/>
                <a:gd name="T2" fmla="*/ 46 w 220"/>
                <a:gd name="T3" fmla="*/ 48 h 187"/>
                <a:gd name="T4" fmla="*/ 24 w 220"/>
                <a:gd name="T5" fmla="*/ 0 h 187"/>
                <a:gd name="T6" fmla="*/ 3 w 220"/>
                <a:gd name="T7" fmla="*/ 0 h 187"/>
                <a:gd name="T8" fmla="*/ 2 w 220"/>
                <a:gd name="T9" fmla="*/ 2 h 187"/>
                <a:gd name="T10" fmla="*/ 23 w 220"/>
                <a:gd name="T11" fmla="*/ 53 h 187"/>
                <a:gd name="T12" fmla="*/ 149 w 220"/>
                <a:gd name="T13" fmla="*/ 136 h 187"/>
                <a:gd name="T14" fmla="*/ 185 w 220"/>
                <a:gd name="T15" fmla="*/ 174 h 187"/>
                <a:gd name="T16" fmla="*/ 205 w 220"/>
                <a:gd name="T17" fmla="*/ 184 h 187"/>
                <a:gd name="T18" fmla="*/ 219 w 220"/>
                <a:gd name="T19" fmla="*/ 180 h 187"/>
                <a:gd name="T20" fmla="*/ 220 w 220"/>
                <a:gd name="T21" fmla="*/ 174 h 187"/>
                <a:gd name="T22" fmla="*/ 158 w 220"/>
                <a:gd name="T23" fmla="*/ 12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187">
                  <a:moveTo>
                    <a:pt x="158" y="124"/>
                  </a:moveTo>
                  <a:cubicBezTo>
                    <a:pt x="113" y="94"/>
                    <a:pt x="62" y="60"/>
                    <a:pt x="46" y="48"/>
                  </a:cubicBezTo>
                  <a:cubicBezTo>
                    <a:pt x="19" y="28"/>
                    <a:pt x="24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21"/>
                    <a:pt x="8" y="40"/>
                    <a:pt x="23" y="53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10" y="187"/>
                    <a:pt x="216" y="185"/>
                    <a:pt x="219" y="180"/>
                  </a:cubicBezTo>
                  <a:cubicBezTo>
                    <a:pt x="220" y="178"/>
                    <a:pt x="220" y="176"/>
                    <a:pt x="220" y="174"/>
                  </a:cubicBezTo>
                  <a:lnTo>
                    <a:pt x="158" y="124"/>
                  </a:lnTo>
                  <a:close/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5">
              <a:extLst>
                <a:ext uri="{FF2B5EF4-FFF2-40B4-BE49-F238E27FC236}">
                  <a16:creationId xmlns:a16="http://schemas.microsoft.com/office/drawing/2014/main" id="{FE24D127-134B-4988-A1E8-C751E918B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800" y="3714750"/>
              <a:ext cx="96837" cy="77788"/>
            </a:xfrm>
            <a:custGeom>
              <a:avLst/>
              <a:gdLst>
                <a:gd name="T0" fmla="*/ 14 w 65"/>
                <a:gd name="T1" fmla="*/ 0 h 53"/>
                <a:gd name="T2" fmla="*/ 4 w 65"/>
                <a:gd name="T3" fmla="*/ 16 h 53"/>
                <a:gd name="T4" fmla="*/ 5 w 65"/>
                <a:gd name="T5" fmla="*/ 30 h 53"/>
                <a:gd name="T6" fmla="*/ 11 w 65"/>
                <a:gd name="T7" fmla="*/ 33 h 53"/>
                <a:gd name="T8" fmla="*/ 15 w 65"/>
                <a:gd name="T9" fmla="*/ 43 h 53"/>
                <a:gd name="T10" fmla="*/ 29 w 65"/>
                <a:gd name="T11" fmla="*/ 41 h 53"/>
                <a:gd name="T12" fmla="*/ 29 w 65"/>
                <a:gd name="T13" fmla="*/ 41 h 53"/>
                <a:gd name="T14" fmla="*/ 32 w 65"/>
                <a:gd name="T15" fmla="*/ 46 h 53"/>
                <a:gd name="T16" fmla="*/ 46 w 65"/>
                <a:gd name="T17" fmla="*/ 45 h 53"/>
                <a:gd name="T18" fmla="*/ 49 w 65"/>
                <a:gd name="T19" fmla="*/ 50 h 53"/>
                <a:gd name="T20" fmla="*/ 62 w 65"/>
                <a:gd name="T21" fmla="*/ 48 h 53"/>
                <a:gd name="T22" fmla="*/ 65 w 65"/>
                <a:gd name="T23" fmla="*/ 43 h 53"/>
                <a:gd name="T24" fmla="*/ 14 w 65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3">
                  <a:moveTo>
                    <a:pt x="14" y="0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0" y="20"/>
                    <a:pt x="1" y="27"/>
                    <a:pt x="5" y="30"/>
                  </a:cubicBezTo>
                  <a:cubicBezTo>
                    <a:pt x="7" y="32"/>
                    <a:pt x="9" y="33"/>
                    <a:pt x="11" y="33"/>
                  </a:cubicBezTo>
                  <a:cubicBezTo>
                    <a:pt x="11" y="36"/>
                    <a:pt x="12" y="40"/>
                    <a:pt x="15" y="43"/>
                  </a:cubicBezTo>
                  <a:cubicBezTo>
                    <a:pt x="19" y="46"/>
                    <a:pt x="25" y="45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3"/>
                    <a:pt x="31" y="45"/>
                    <a:pt x="32" y="46"/>
                  </a:cubicBezTo>
                  <a:cubicBezTo>
                    <a:pt x="36" y="49"/>
                    <a:pt x="42" y="49"/>
                    <a:pt x="46" y="45"/>
                  </a:cubicBezTo>
                  <a:cubicBezTo>
                    <a:pt x="46" y="47"/>
                    <a:pt x="47" y="49"/>
                    <a:pt x="49" y="50"/>
                  </a:cubicBezTo>
                  <a:cubicBezTo>
                    <a:pt x="53" y="53"/>
                    <a:pt x="58" y="53"/>
                    <a:pt x="62" y="48"/>
                  </a:cubicBezTo>
                  <a:cubicBezTo>
                    <a:pt x="65" y="43"/>
                    <a:pt x="65" y="43"/>
                    <a:pt x="65" y="4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6">
              <a:extLst>
                <a:ext uri="{FF2B5EF4-FFF2-40B4-BE49-F238E27FC236}">
                  <a16:creationId xmlns:a16="http://schemas.microsoft.com/office/drawing/2014/main" id="{020BE1D3-6AEE-447B-B5B2-97A4BC453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675" y="3713163"/>
              <a:ext cx="34925" cy="47625"/>
            </a:xfrm>
            <a:custGeom>
              <a:avLst/>
              <a:gdLst>
                <a:gd name="T0" fmla="*/ 24 w 24"/>
                <a:gd name="T1" fmla="*/ 32 h 32"/>
                <a:gd name="T2" fmla="*/ 24 w 24"/>
                <a:gd name="T3" fmla="*/ 12 h 32"/>
                <a:gd name="T4" fmla="*/ 12 w 24"/>
                <a:gd name="T5" fmla="*/ 0 h 32"/>
                <a:gd name="T6" fmla="*/ 0 w 24"/>
                <a:gd name="T7" fmla="*/ 12 h 32"/>
                <a:gd name="T8" fmla="*/ 0 w 24"/>
                <a:gd name="T9" fmla="*/ 32 h 32"/>
                <a:gd name="T10" fmla="*/ 24 w 2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2">
                  <a:moveTo>
                    <a:pt x="24" y="3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7">
              <a:extLst>
                <a:ext uri="{FF2B5EF4-FFF2-40B4-BE49-F238E27FC236}">
                  <a16:creationId xmlns:a16="http://schemas.microsoft.com/office/drawing/2014/main" id="{06B26501-01A8-41FF-974A-3D4CEC1AC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0" y="3698875"/>
              <a:ext cx="36512" cy="61913"/>
            </a:xfrm>
            <a:custGeom>
              <a:avLst/>
              <a:gdLst>
                <a:gd name="T0" fmla="*/ 24 w 24"/>
                <a:gd name="T1" fmla="*/ 41 h 41"/>
                <a:gd name="T2" fmla="*/ 24 w 24"/>
                <a:gd name="T3" fmla="*/ 12 h 41"/>
                <a:gd name="T4" fmla="*/ 12 w 24"/>
                <a:gd name="T5" fmla="*/ 0 h 41"/>
                <a:gd name="T6" fmla="*/ 0 w 24"/>
                <a:gd name="T7" fmla="*/ 12 h 41"/>
                <a:gd name="T8" fmla="*/ 0 w 24"/>
                <a:gd name="T9" fmla="*/ 41 h 41"/>
                <a:gd name="T10" fmla="*/ 24 w 2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24" y="41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8">
              <a:extLst>
                <a:ext uri="{FF2B5EF4-FFF2-40B4-BE49-F238E27FC236}">
                  <a16:creationId xmlns:a16="http://schemas.microsoft.com/office/drawing/2014/main" id="{4D10DA01-69EF-44F4-80FF-C33C0467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698875"/>
              <a:ext cx="36512" cy="61913"/>
            </a:xfrm>
            <a:custGeom>
              <a:avLst/>
              <a:gdLst>
                <a:gd name="T0" fmla="*/ 24 w 24"/>
                <a:gd name="T1" fmla="*/ 41 h 41"/>
                <a:gd name="T2" fmla="*/ 24 w 24"/>
                <a:gd name="T3" fmla="*/ 13 h 41"/>
                <a:gd name="T4" fmla="*/ 12 w 24"/>
                <a:gd name="T5" fmla="*/ 1 h 41"/>
                <a:gd name="T6" fmla="*/ 0 w 24"/>
                <a:gd name="T7" fmla="*/ 12 h 41"/>
                <a:gd name="T8" fmla="*/ 0 w 24"/>
                <a:gd name="T9" fmla="*/ 41 h 41"/>
                <a:gd name="T10" fmla="*/ 24 w 2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24" y="41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1"/>
                    <a:pt x="12" y="1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9">
              <a:extLst>
                <a:ext uri="{FF2B5EF4-FFF2-40B4-BE49-F238E27FC236}">
                  <a16:creationId xmlns:a16="http://schemas.microsoft.com/office/drawing/2014/main" id="{E39A9E6E-109F-4B5C-9BFC-5DA439DD5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3689350"/>
              <a:ext cx="34925" cy="71438"/>
            </a:xfrm>
            <a:custGeom>
              <a:avLst/>
              <a:gdLst>
                <a:gd name="T0" fmla="*/ 24 w 24"/>
                <a:gd name="T1" fmla="*/ 48 h 48"/>
                <a:gd name="T2" fmla="*/ 24 w 24"/>
                <a:gd name="T3" fmla="*/ 13 h 48"/>
                <a:gd name="T4" fmla="*/ 12 w 24"/>
                <a:gd name="T5" fmla="*/ 1 h 48"/>
                <a:gd name="T6" fmla="*/ 0 w 24"/>
                <a:gd name="T7" fmla="*/ 12 h 48"/>
                <a:gd name="T8" fmla="*/ 0 w 24"/>
                <a:gd name="T9" fmla="*/ 48 h 48"/>
                <a:gd name="T10" fmla="*/ 24 w 24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8">
                  <a:moveTo>
                    <a:pt x="24" y="48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1"/>
                    <a:pt x="12" y="1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24" y="48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0">
              <a:extLst>
                <a:ext uri="{FF2B5EF4-FFF2-40B4-BE49-F238E27FC236}">
                  <a16:creationId xmlns:a16="http://schemas.microsoft.com/office/drawing/2014/main" id="{6F380D5D-D153-45A8-9B44-983FFD76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675" y="3754438"/>
              <a:ext cx="177800" cy="65088"/>
            </a:xfrm>
            <a:custGeom>
              <a:avLst/>
              <a:gdLst>
                <a:gd name="T0" fmla="*/ 0 w 119"/>
                <a:gd name="T1" fmla="*/ 0 h 44"/>
                <a:gd name="T2" fmla="*/ 17 w 119"/>
                <a:gd name="T3" fmla="*/ 32 h 44"/>
                <a:gd name="T4" fmla="*/ 71 w 119"/>
                <a:gd name="T5" fmla="*/ 33 h 44"/>
                <a:gd name="T6" fmla="*/ 119 w 119"/>
                <a:gd name="T7" fmla="*/ 0 h 44"/>
                <a:gd name="T8" fmla="*/ 0 w 11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4">
                  <a:moveTo>
                    <a:pt x="0" y="0"/>
                  </a:moveTo>
                  <a:cubicBezTo>
                    <a:pt x="1" y="14"/>
                    <a:pt x="7" y="25"/>
                    <a:pt x="17" y="32"/>
                  </a:cubicBezTo>
                  <a:cubicBezTo>
                    <a:pt x="33" y="44"/>
                    <a:pt x="54" y="43"/>
                    <a:pt x="71" y="33"/>
                  </a:cubicBezTo>
                  <a:cubicBezTo>
                    <a:pt x="119" y="0"/>
                    <a:pt x="119" y="0"/>
                    <a:pt x="1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9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DD652-FDEE-4C89-B764-4654FFA4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5759"/>
            <a:ext cx="5720562" cy="33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90CBDF0E-6FF6-4873-B4C9-4B1643DD4AF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92500" y="1665288"/>
            <a:ext cx="572135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5A8DA7D-5E89-4157-A88E-0CC083989F43}"/>
              </a:ext>
            </a:extLst>
          </p:cNvPr>
          <p:cNvGrpSpPr/>
          <p:nvPr/>
        </p:nvGrpSpPr>
        <p:grpSpPr>
          <a:xfrm>
            <a:off x="3492500" y="2081349"/>
            <a:ext cx="5719763" cy="2734492"/>
            <a:chOff x="3492500" y="2081349"/>
            <a:chExt cx="5719763" cy="2734492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BB09EC8-EDF9-4C3F-BFCF-9A3F1828E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2159001"/>
              <a:ext cx="5719763" cy="257016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BA15795-1053-4296-B0EC-8770E7E6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2081349"/>
              <a:ext cx="5719763" cy="2734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5E4D239C-9AAE-4835-AB39-CFC4AB2B0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2478088"/>
              <a:ext cx="436563" cy="438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A0ECD3C-EA2C-4CA1-B2BD-6B5FF8E3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2478088"/>
              <a:ext cx="436563" cy="36513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9817598-8335-45D4-BE8A-88D02A179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63" y="2571751"/>
              <a:ext cx="358775" cy="82550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3B4862F-428D-44C4-9094-960F64DE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2679701"/>
              <a:ext cx="304800" cy="82550"/>
            </a:xfrm>
            <a:prstGeom prst="rect">
              <a:avLst/>
            </a:pr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CFF2D0F-8133-464D-B8A7-C1E6D16F5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63" y="2789238"/>
              <a:ext cx="358775" cy="809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1DF9C27C-F8AA-4E76-ACB9-7D6B3AA3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788" y="2606676"/>
              <a:ext cx="285750" cy="11113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F6F27FD-2FD2-41B4-A4E0-AF13044E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8" y="2606676"/>
              <a:ext cx="285750" cy="11113"/>
            </a:xfrm>
            <a:custGeom>
              <a:avLst/>
              <a:gdLst>
                <a:gd name="T0" fmla="*/ 0 w 180"/>
                <a:gd name="T1" fmla="*/ 7 h 7"/>
                <a:gd name="T2" fmla="*/ 180 w 180"/>
                <a:gd name="T3" fmla="*/ 7 h 7"/>
                <a:gd name="T4" fmla="*/ 180 w 180"/>
                <a:gd name="T5" fmla="*/ 0 h 7"/>
                <a:gd name="T6" fmla="*/ 0 w 180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">
                  <a:moveTo>
                    <a:pt x="0" y="7"/>
                  </a:moveTo>
                  <a:lnTo>
                    <a:pt x="180" y="7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AB1B3AF-D1F0-457C-8841-06FF01364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2714626"/>
              <a:ext cx="231775" cy="127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5C4044A-67BE-4CAB-9C9E-09669B9E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2714626"/>
              <a:ext cx="231775" cy="12700"/>
            </a:xfrm>
            <a:custGeom>
              <a:avLst/>
              <a:gdLst>
                <a:gd name="T0" fmla="*/ 0 w 146"/>
                <a:gd name="T1" fmla="*/ 8 h 8"/>
                <a:gd name="T2" fmla="*/ 146 w 146"/>
                <a:gd name="T3" fmla="*/ 8 h 8"/>
                <a:gd name="T4" fmla="*/ 146 w 146"/>
                <a:gd name="T5" fmla="*/ 0 h 8"/>
                <a:gd name="T6" fmla="*/ 0 w 14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8">
                  <a:moveTo>
                    <a:pt x="0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C54E1648-A3D6-418C-B446-BF478BB9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788" y="2824163"/>
              <a:ext cx="285750" cy="11113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D4E7397-AEDC-42B9-AD18-389F9E63C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8" y="2824163"/>
              <a:ext cx="285750" cy="11113"/>
            </a:xfrm>
            <a:custGeom>
              <a:avLst/>
              <a:gdLst>
                <a:gd name="T0" fmla="*/ 0 w 180"/>
                <a:gd name="T1" fmla="*/ 7 h 7"/>
                <a:gd name="T2" fmla="*/ 180 w 180"/>
                <a:gd name="T3" fmla="*/ 7 h 7"/>
                <a:gd name="T4" fmla="*/ 180 w 180"/>
                <a:gd name="T5" fmla="*/ 0 h 7"/>
                <a:gd name="T6" fmla="*/ 0 w 180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">
                  <a:moveTo>
                    <a:pt x="0" y="7"/>
                  </a:moveTo>
                  <a:lnTo>
                    <a:pt x="180" y="7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C02B391-9920-4269-A985-032D5D44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63" y="2489201"/>
              <a:ext cx="14288" cy="14288"/>
            </a:xfrm>
            <a:custGeom>
              <a:avLst/>
              <a:gdLst>
                <a:gd name="T0" fmla="*/ 1 w 9"/>
                <a:gd name="T1" fmla="*/ 9 h 9"/>
                <a:gd name="T2" fmla="*/ 0 w 9"/>
                <a:gd name="T3" fmla="*/ 7 h 9"/>
                <a:gd name="T4" fmla="*/ 8 w 9"/>
                <a:gd name="T5" fmla="*/ 0 h 9"/>
                <a:gd name="T6" fmla="*/ 9 w 9"/>
                <a:gd name="T7" fmla="*/ 2 h 9"/>
                <a:gd name="T8" fmla="*/ 1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B6F4081-EFAB-482C-B304-4870A9A26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63" y="2489201"/>
              <a:ext cx="14288" cy="14288"/>
            </a:xfrm>
            <a:custGeom>
              <a:avLst/>
              <a:gdLst>
                <a:gd name="T0" fmla="*/ 8 w 9"/>
                <a:gd name="T1" fmla="*/ 9 h 9"/>
                <a:gd name="T2" fmla="*/ 0 w 9"/>
                <a:gd name="T3" fmla="*/ 2 h 9"/>
                <a:gd name="T4" fmla="*/ 1 w 9"/>
                <a:gd name="T5" fmla="*/ 0 h 9"/>
                <a:gd name="T6" fmla="*/ 9 w 9"/>
                <a:gd name="T7" fmla="*/ 7 h 9"/>
                <a:gd name="T8" fmla="*/ 8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9" y="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DB1F92B3-3BE8-4F0F-9A78-2356C6496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8188" y="2489201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9 h 9"/>
                <a:gd name="T4" fmla="*/ 0 w 8"/>
                <a:gd name="T5" fmla="*/ 0 h 9"/>
                <a:gd name="T6" fmla="*/ 8 w 8"/>
                <a:gd name="T7" fmla="*/ 0 h 9"/>
                <a:gd name="T8" fmla="*/ 8 w 8"/>
                <a:gd name="T9" fmla="*/ 9 h 9"/>
                <a:gd name="T10" fmla="*/ 2 w 8"/>
                <a:gd name="T11" fmla="*/ 7 h 9"/>
                <a:gd name="T12" fmla="*/ 6 w 8"/>
                <a:gd name="T13" fmla="*/ 7 h 9"/>
                <a:gd name="T14" fmla="*/ 6 w 8"/>
                <a:gd name="T15" fmla="*/ 2 h 9"/>
                <a:gd name="T16" fmla="*/ 2 w 8"/>
                <a:gd name="T17" fmla="*/ 2 h 9"/>
                <a:gd name="T18" fmla="*/ 2 w 8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9"/>
                  </a:lnTo>
                  <a:close/>
                  <a:moveTo>
                    <a:pt x="2" y="7"/>
                  </a:moveTo>
                  <a:lnTo>
                    <a:pt x="6" y="7"/>
                  </a:lnTo>
                  <a:lnTo>
                    <a:pt x="6" y="2"/>
                  </a:lnTo>
                  <a:lnTo>
                    <a:pt x="2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9B305AD-22C2-4D26-9556-F05AC719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2495551"/>
              <a:ext cx="11113" cy="31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4FDC778E-ECF4-40BF-8828-929A72BC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2784476"/>
              <a:ext cx="890588" cy="1417638"/>
            </a:xfrm>
            <a:custGeom>
              <a:avLst/>
              <a:gdLst>
                <a:gd name="T0" fmla="*/ 574 w 598"/>
                <a:gd name="T1" fmla="*/ 957 h 957"/>
                <a:gd name="T2" fmla="*/ 24 w 598"/>
                <a:gd name="T3" fmla="*/ 957 h 957"/>
                <a:gd name="T4" fmla="*/ 0 w 598"/>
                <a:gd name="T5" fmla="*/ 933 h 957"/>
                <a:gd name="T6" fmla="*/ 0 w 598"/>
                <a:gd name="T7" fmla="*/ 24 h 957"/>
                <a:gd name="T8" fmla="*/ 24 w 598"/>
                <a:gd name="T9" fmla="*/ 0 h 957"/>
                <a:gd name="T10" fmla="*/ 574 w 598"/>
                <a:gd name="T11" fmla="*/ 0 h 957"/>
                <a:gd name="T12" fmla="*/ 598 w 598"/>
                <a:gd name="T13" fmla="*/ 24 h 957"/>
                <a:gd name="T14" fmla="*/ 598 w 598"/>
                <a:gd name="T15" fmla="*/ 933 h 957"/>
                <a:gd name="T16" fmla="*/ 574 w 598"/>
                <a:gd name="T17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957">
                  <a:moveTo>
                    <a:pt x="574" y="957"/>
                  </a:moveTo>
                  <a:cubicBezTo>
                    <a:pt x="24" y="957"/>
                    <a:pt x="24" y="957"/>
                    <a:pt x="24" y="957"/>
                  </a:cubicBezTo>
                  <a:cubicBezTo>
                    <a:pt x="11" y="957"/>
                    <a:pt x="0" y="946"/>
                    <a:pt x="0" y="9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587" y="0"/>
                    <a:pt x="598" y="11"/>
                    <a:pt x="598" y="24"/>
                  </a:cubicBezTo>
                  <a:cubicBezTo>
                    <a:pt x="598" y="933"/>
                    <a:pt x="598" y="933"/>
                    <a:pt x="598" y="933"/>
                  </a:cubicBezTo>
                  <a:cubicBezTo>
                    <a:pt x="598" y="946"/>
                    <a:pt x="587" y="957"/>
                    <a:pt x="574" y="95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F7DC06E-178D-470E-A9D1-6DE7651DD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2778126"/>
              <a:ext cx="903288" cy="1430338"/>
            </a:xfrm>
            <a:custGeom>
              <a:avLst/>
              <a:gdLst>
                <a:gd name="T0" fmla="*/ 578 w 606"/>
                <a:gd name="T1" fmla="*/ 961 h 965"/>
                <a:gd name="T2" fmla="*/ 578 w 606"/>
                <a:gd name="T3" fmla="*/ 957 h 965"/>
                <a:gd name="T4" fmla="*/ 28 w 606"/>
                <a:gd name="T5" fmla="*/ 957 h 965"/>
                <a:gd name="T6" fmla="*/ 14 w 606"/>
                <a:gd name="T7" fmla="*/ 951 h 965"/>
                <a:gd name="T8" fmla="*/ 8 w 606"/>
                <a:gd name="T9" fmla="*/ 937 h 965"/>
                <a:gd name="T10" fmla="*/ 8 w 606"/>
                <a:gd name="T11" fmla="*/ 28 h 965"/>
                <a:gd name="T12" fmla="*/ 14 w 606"/>
                <a:gd name="T13" fmla="*/ 14 h 965"/>
                <a:gd name="T14" fmla="*/ 28 w 606"/>
                <a:gd name="T15" fmla="*/ 8 h 965"/>
                <a:gd name="T16" fmla="*/ 578 w 606"/>
                <a:gd name="T17" fmla="*/ 8 h 965"/>
                <a:gd name="T18" fmla="*/ 592 w 606"/>
                <a:gd name="T19" fmla="*/ 14 h 965"/>
                <a:gd name="T20" fmla="*/ 598 w 606"/>
                <a:gd name="T21" fmla="*/ 28 h 965"/>
                <a:gd name="T22" fmla="*/ 598 w 606"/>
                <a:gd name="T23" fmla="*/ 937 h 965"/>
                <a:gd name="T24" fmla="*/ 592 w 606"/>
                <a:gd name="T25" fmla="*/ 951 h 965"/>
                <a:gd name="T26" fmla="*/ 578 w 606"/>
                <a:gd name="T27" fmla="*/ 957 h 965"/>
                <a:gd name="T28" fmla="*/ 578 w 606"/>
                <a:gd name="T29" fmla="*/ 961 h 965"/>
                <a:gd name="T30" fmla="*/ 578 w 606"/>
                <a:gd name="T31" fmla="*/ 965 h 965"/>
                <a:gd name="T32" fmla="*/ 606 w 606"/>
                <a:gd name="T33" fmla="*/ 937 h 965"/>
                <a:gd name="T34" fmla="*/ 606 w 606"/>
                <a:gd name="T35" fmla="*/ 28 h 965"/>
                <a:gd name="T36" fmla="*/ 578 w 606"/>
                <a:gd name="T37" fmla="*/ 0 h 965"/>
                <a:gd name="T38" fmla="*/ 28 w 606"/>
                <a:gd name="T39" fmla="*/ 0 h 965"/>
                <a:gd name="T40" fmla="*/ 0 w 606"/>
                <a:gd name="T41" fmla="*/ 28 h 965"/>
                <a:gd name="T42" fmla="*/ 0 w 606"/>
                <a:gd name="T43" fmla="*/ 937 h 965"/>
                <a:gd name="T44" fmla="*/ 28 w 606"/>
                <a:gd name="T45" fmla="*/ 965 h 965"/>
                <a:gd name="T46" fmla="*/ 578 w 606"/>
                <a:gd name="T47" fmla="*/ 965 h 965"/>
                <a:gd name="T48" fmla="*/ 578 w 606"/>
                <a:gd name="T49" fmla="*/ 961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6" h="965">
                  <a:moveTo>
                    <a:pt x="578" y="961"/>
                  </a:moveTo>
                  <a:cubicBezTo>
                    <a:pt x="578" y="957"/>
                    <a:pt x="578" y="957"/>
                    <a:pt x="578" y="957"/>
                  </a:cubicBezTo>
                  <a:cubicBezTo>
                    <a:pt x="28" y="957"/>
                    <a:pt x="28" y="957"/>
                    <a:pt x="28" y="957"/>
                  </a:cubicBezTo>
                  <a:cubicBezTo>
                    <a:pt x="22" y="957"/>
                    <a:pt x="17" y="955"/>
                    <a:pt x="14" y="951"/>
                  </a:cubicBezTo>
                  <a:cubicBezTo>
                    <a:pt x="10" y="948"/>
                    <a:pt x="8" y="943"/>
                    <a:pt x="8" y="93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3"/>
                    <a:pt x="10" y="18"/>
                    <a:pt x="14" y="14"/>
                  </a:cubicBezTo>
                  <a:cubicBezTo>
                    <a:pt x="17" y="11"/>
                    <a:pt x="22" y="8"/>
                    <a:pt x="28" y="8"/>
                  </a:cubicBezTo>
                  <a:cubicBezTo>
                    <a:pt x="578" y="8"/>
                    <a:pt x="578" y="8"/>
                    <a:pt x="578" y="8"/>
                  </a:cubicBezTo>
                  <a:cubicBezTo>
                    <a:pt x="583" y="8"/>
                    <a:pt x="588" y="11"/>
                    <a:pt x="592" y="14"/>
                  </a:cubicBezTo>
                  <a:cubicBezTo>
                    <a:pt x="596" y="18"/>
                    <a:pt x="598" y="23"/>
                    <a:pt x="598" y="28"/>
                  </a:cubicBezTo>
                  <a:cubicBezTo>
                    <a:pt x="598" y="937"/>
                    <a:pt x="598" y="937"/>
                    <a:pt x="598" y="937"/>
                  </a:cubicBezTo>
                  <a:cubicBezTo>
                    <a:pt x="598" y="943"/>
                    <a:pt x="596" y="948"/>
                    <a:pt x="592" y="951"/>
                  </a:cubicBezTo>
                  <a:cubicBezTo>
                    <a:pt x="588" y="955"/>
                    <a:pt x="583" y="957"/>
                    <a:pt x="578" y="957"/>
                  </a:cubicBezTo>
                  <a:cubicBezTo>
                    <a:pt x="578" y="961"/>
                    <a:pt x="578" y="961"/>
                    <a:pt x="578" y="961"/>
                  </a:cubicBezTo>
                  <a:cubicBezTo>
                    <a:pt x="578" y="965"/>
                    <a:pt x="578" y="965"/>
                    <a:pt x="578" y="965"/>
                  </a:cubicBezTo>
                  <a:cubicBezTo>
                    <a:pt x="593" y="965"/>
                    <a:pt x="606" y="953"/>
                    <a:pt x="606" y="937"/>
                  </a:cubicBezTo>
                  <a:cubicBezTo>
                    <a:pt x="606" y="28"/>
                    <a:pt x="606" y="28"/>
                    <a:pt x="606" y="28"/>
                  </a:cubicBezTo>
                  <a:cubicBezTo>
                    <a:pt x="606" y="13"/>
                    <a:pt x="593" y="0"/>
                    <a:pt x="57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953"/>
                    <a:pt x="12" y="965"/>
                    <a:pt x="28" y="965"/>
                  </a:cubicBezTo>
                  <a:cubicBezTo>
                    <a:pt x="578" y="965"/>
                    <a:pt x="578" y="965"/>
                    <a:pt x="578" y="965"/>
                  </a:cubicBezTo>
                  <a:cubicBezTo>
                    <a:pt x="578" y="961"/>
                    <a:pt x="578" y="961"/>
                    <a:pt x="578" y="961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BEBE501-A62E-4ABE-9538-618C79210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2790826"/>
              <a:ext cx="879475" cy="1404938"/>
            </a:xfrm>
            <a:custGeom>
              <a:avLst/>
              <a:gdLst>
                <a:gd name="T0" fmla="*/ 570 w 590"/>
                <a:gd name="T1" fmla="*/ 0 h 949"/>
                <a:gd name="T2" fmla="*/ 20 w 590"/>
                <a:gd name="T3" fmla="*/ 0 h 949"/>
                <a:gd name="T4" fmla="*/ 6 w 590"/>
                <a:gd name="T5" fmla="*/ 6 h 949"/>
                <a:gd name="T6" fmla="*/ 0 w 590"/>
                <a:gd name="T7" fmla="*/ 20 h 949"/>
                <a:gd name="T8" fmla="*/ 0 w 590"/>
                <a:gd name="T9" fmla="*/ 929 h 949"/>
                <a:gd name="T10" fmla="*/ 6 w 590"/>
                <a:gd name="T11" fmla="*/ 943 h 949"/>
                <a:gd name="T12" fmla="*/ 20 w 590"/>
                <a:gd name="T13" fmla="*/ 949 h 949"/>
                <a:gd name="T14" fmla="*/ 570 w 590"/>
                <a:gd name="T15" fmla="*/ 949 h 949"/>
                <a:gd name="T16" fmla="*/ 584 w 590"/>
                <a:gd name="T17" fmla="*/ 943 h 949"/>
                <a:gd name="T18" fmla="*/ 590 w 590"/>
                <a:gd name="T19" fmla="*/ 929 h 949"/>
                <a:gd name="T20" fmla="*/ 590 w 590"/>
                <a:gd name="T21" fmla="*/ 20 h 949"/>
                <a:gd name="T22" fmla="*/ 584 w 590"/>
                <a:gd name="T23" fmla="*/ 6 h 949"/>
                <a:gd name="T24" fmla="*/ 570 w 590"/>
                <a:gd name="T25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" h="949">
                  <a:moveTo>
                    <a:pt x="57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9" y="3"/>
                    <a:pt x="6" y="6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35"/>
                    <a:pt x="2" y="940"/>
                    <a:pt x="6" y="943"/>
                  </a:cubicBezTo>
                  <a:cubicBezTo>
                    <a:pt x="9" y="947"/>
                    <a:pt x="14" y="949"/>
                    <a:pt x="20" y="949"/>
                  </a:cubicBezTo>
                  <a:cubicBezTo>
                    <a:pt x="570" y="949"/>
                    <a:pt x="570" y="949"/>
                    <a:pt x="570" y="949"/>
                  </a:cubicBezTo>
                  <a:cubicBezTo>
                    <a:pt x="575" y="949"/>
                    <a:pt x="580" y="947"/>
                    <a:pt x="584" y="943"/>
                  </a:cubicBezTo>
                  <a:cubicBezTo>
                    <a:pt x="588" y="940"/>
                    <a:pt x="590" y="935"/>
                    <a:pt x="590" y="929"/>
                  </a:cubicBezTo>
                  <a:cubicBezTo>
                    <a:pt x="590" y="20"/>
                    <a:pt x="590" y="20"/>
                    <a:pt x="590" y="20"/>
                  </a:cubicBezTo>
                  <a:cubicBezTo>
                    <a:pt x="590" y="15"/>
                    <a:pt x="588" y="10"/>
                    <a:pt x="584" y="6"/>
                  </a:cubicBezTo>
                  <a:cubicBezTo>
                    <a:pt x="580" y="3"/>
                    <a:pt x="575" y="0"/>
                    <a:pt x="570" y="0"/>
                  </a:cubicBezTo>
                </a:path>
              </a:pathLst>
            </a:custGeom>
            <a:solidFill>
              <a:srgbClr val="003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ECA348B-B078-428F-9E0E-BB0ACEA5F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5963" y="2784476"/>
              <a:ext cx="890588" cy="1417638"/>
            </a:xfrm>
            <a:custGeom>
              <a:avLst/>
              <a:gdLst>
                <a:gd name="T0" fmla="*/ 24 w 598"/>
                <a:gd name="T1" fmla="*/ 953 h 957"/>
                <a:gd name="T2" fmla="*/ 10 w 598"/>
                <a:gd name="T3" fmla="*/ 947 h 957"/>
                <a:gd name="T4" fmla="*/ 4 w 598"/>
                <a:gd name="T5" fmla="*/ 933 h 957"/>
                <a:gd name="T6" fmla="*/ 4 w 598"/>
                <a:gd name="T7" fmla="*/ 24 h 957"/>
                <a:gd name="T8" fmla="*/ 10 w 598"/>
                <a:gd name="T9" fmla="*/ 10 h 957"/>
                <a:gd name="T10" fmla="*/ 24 w 598"/>
                <a:gd name="T11" fmla="*/ 4 h 957"/>
                <a:gd name="T12" fmla="*/ 574 w 598"/>
                <a:gd name="T13" fmla="*/ 4 h 957"/>
                <a:gd name="T14" fmla="*/ 588 w 598"/>
                <a:gd name="T15" fmla="*/ 10 h 957"/>
                <a:gd name="T16" fmla="*/ 594 w 598"/>
                <a:gd name="T17" fmla="*/ 24 h 957"/>
                <a:gd name="T18" fmla="*/ 594 w 598"/>
                <a:gd name="T19" fmla="*/ 933 h 957"/>
                <a:gd name="T20" fmla="*/ 588 w 598"/>
                <a:gd name="T21" fmla="*/ 947 h 957"/>
                <a:gd name="T22" fmla="*/ 574 w 598"/>
                <a:gd name="T23" fmla="*/ 953 h 957"/>
                <a:gd name="T24" fmla="*/ 574 w 598"/>
                <a:gd name="T25" fmla="*/ 953 h 957"/>
                <a:gd name="T26" fmla="*/ 24 w 598"/>
                <a:gd name="T27" fmla="*/ 953 h 957"/>
                <a:gd name="T28" fmla="*/ 574 w 598"/>
                <a:gd name="T29" fmla="*/ 0 h 957"/>
                <a:gd name="T30" fmla="*/ 24 w 598"/>
                <a:gd name="T31" fmla="*/ 0 h 957"/>
                <a:gd name="T32" fmla="*/ 0 w 598"/>
                <a:gd name="T33" fmla="*/ 24 h 957"/>
                <a:gd name="T34" fmla="*/ 0 w 598"/>
                <a:gd name="T35" fmla="*/ 933 h 957"/>
                <a:gd name="T36" fmla="*/ 24 w 598"/>
                <a:gd name="T37" fmla="*/ 957 h 957"/>
                <a:gd name="T38" fmla="*/ 574 w 598"/>
                <a:gd name="T39" fmla="*/ 957 h 957"/>
                <a:gd name="T40" fmla="*/ 598 w 598"/>
                <a:gd name="T41" fmla="*/ 933 h 957"/>
                <a:gd name="T42" fmla="*/ 598 w 598"/>
                <a:gd name="T43" fmla="*/ 24 h 957"/>
                <a:gd name="T44" fmla="*/ 574 w 598"/>
                <a:gd name="T45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8" h="957">
                  <a:moveTo>
                    <a:pt x="24" y="953"/>
                  </a:moveTo>
                  <a:cubicBezTo>
                    <a:pt x="18" y="953"/>
                    <a:pt x="13" y="951"/>
                    <a:pt x="10" y="947"/>
                  </a:cubicBezTo>
                  <a:cubicBezTo>
                    <a:pt x="6" y="944"/>
                    <a:pt x="4" y="939"/>
                    <a:pt x="4" y="93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3" y="7"/>
                    <a:pt x="18" y="4"/>
                    <a:pt x="24" y="4"/>
                  </a:cubicBezTo>
                  <a:cubicBezTo>
                    <a:pt x="574" y="4"/>
                    <a:pt x="574" y="4"/>
                    <a:pt x="574" y="4"/>
                  </a:cubicBezTo>
                  <a:cubicBezTo>
                    <a:pt x="579" y="4"/>
                    <a:pt x="584" y="7"/>
                    <a:pt x="588" y="10"/>
                  </a:cubicBezTo>
                  <a:cubicBezTo>
                    <a:pt x="592" y="14"/>
                    <a:pt x="594" y="19"/>
                    <a:pt x="594" y="24"/>
                  </a:cubicBezTo>
                  <a:cubicBezTo>
                    <a:pt x="594" y="933"/>
                    <a:pt x="594" y="933"/>
                    <a:pt x="594" y="933"/>
                  </a:cubicBezTo>
                  <a:cubicBezTo>
                    <a:pt x="594" y="939"/>
                    <a:pt x="592" y="944"/>
                    <a:pt x="588" y="947"/>
                  </a:cubicBezTo>
                  <a:cubicBezTo>
                    <a:pt x="584" y="951"/>
                    <a:pt x="579" y="953"/>
                    <a:pt x="574" y="953"/>
                  </a:cubicBezTo>
                  <a:cubicBezTo>
                    <a:pt x="574" y="953"/>
                    <a:pt x="574" y="953"/>
                    <a:pt x="574" y="953"/>
                  </a:cubicBezTo>
                  <a:cubicBezTo>
                    <a:pt x="24" y="953"/>
                    <a:pt x="24" y="953"/>
                    <a:pt x="24" y="953"/>
                  </a:cubicBezTo>
                  <a:moveTo>
                    <a:pt x="57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933"/>
                    <a:pt x="0" y="933"/>
                    <a:pt x="0" y="933"/>
                  </a:cubicBezTo>
                  <a:cubicBezTo>
                    <a:pt x="0" y="946"/>
                    <a:pt x="11" y="957"/>
                    <a:pt x="24" y="957"/>
                  </a:cubicBezTo>
                  <a:cubicBezTo>
                    <a:pt x="574" y="957"/>
                    <a:pt x="574" y="957"/>
                    <a:pt x="574" y="957"/>
                  </a:cubicBezTo>
                  <a:cubicBezTo>
                    <a:pt x="587" y="957"/>
                    <a:pt x="598" y="946"/>
                    <a:pt x="598" y="933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98" y="11"/>
                    <a:pt x="587" y="0"/>
                    <a:pt x="574" y="0"/>
                  </a:cubicBezTo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1E2C10AE-9936-4C81-A495-A55067E91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857501"/>
              <a:ext cx="747713" cy="127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785B492-E4FF-4DEB-8D62-2C9FE69B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857501"/>
              <a:ext cx="747713" cy="1666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05055A8-4237-4992-B37C-8335793B3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0" y="2528888"/>
              <a:ext cx="719138" cy="798513"/>
            </a:xfrm>
            <a:custGeom>
              <a:avLst/>
              <a:gdLst>
                <a:gd name="T0" fmla="*/ 442 w 482"/>
                <a:gd name="T1" fmla="*/ 431 h 539"/>
                <a:gd name="T2" fmla="*/ 281 w 482"/>
                <a:gd name="T3" fmla="*/ 524 h 539"/>
                <a:gd name="T4" fmla="*/ 201 w 482"/>
                <a:gd name="T5" fmla="*/ 524 h 539"/>
                <a:gd name="T6" fmla="*/ 40 w 482"/>
                <a:gd name="T7" fmla="*/ 431 h 539"/>
                <a:gd name="T8" fmla="*/ 0 w 482"/>
                <a:gd name="T9" fmla="*/ 362 h 539"/>
                <a:gd name="T10" fmla="*/ 0 w 482"/>
                <a:gd name="T11" fmla="*/ 176 h 539"/>
                <a:gd name="T12" fmla="*/ 40 w 482"/>
                <a:gd name="T13" fmla="*/ 107 h 539"/>
                <a:gd name="T14" fmla="*/ 201 w 482"/>
                <a:gd name="T15" fmla="*/ 14 h 539"/>
                <a:gd name="T16" fmla="*/ 281 w 482"/>
                <a:gd name="T17" fmla="*/ 14 h 539"/>
                <a:gd name="T18" fmla="*/ 442 w 482"/>
                <a:gd name="T19" fmla="*/ 107 h 539"/>
                <a:gd name="T20" fmla="*/ 482 w 482"/>
                <a:gd name="T21" fmla="*/ 176 h 539"/>
                <a:gd name="T22" fmla="*/ 482 w 482"/>
                <a:gd name="T23" fmla="*/ 362 h 539"/>
                <a:gd name="T24" fmla="*/ 442 w 482"/>
                <a:gd name="T25" fmla="*/ 431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539">
                  <a:moveTo>
                    <a:pt x="442" y="431"/>
                  </a:moveTo>
                  <a:cubicBezTo>
                    <a:pt x="281" y="524"/>
                    <a:pt x="281" y="524"/>
                    <a:pt x="281" y="524"/>
                  </a:cubicBezTo>
                  <a:cubicBezTo>
                    <a:pt x="256" y="539"/>
                    <a:pt x="226" y="539"/>
                    <a:pt x="201" y="524"/>
                  </a:cubicBezTo>
                  <a:cubicBezTo>
                    <a:pt x="40" y="431"/>
                    <a:pt x="40" y="431"/>
                    <a:pt x="40" y="431"/>
                  </a:cubicBezTo>
                  <a:cubicBezTo>
                    <a:pt x="15" y="417"/>
                    <a:pt x="0" y="391"/>
                    <a:pt x="0" y="362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48"/>
                    <a:pt x="15" y="121"/>
                    <a:pt x="40" y="107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26" y="0"/>
                    <a:pt x="256" y="0"/>
                    <a:pt x="281" y="14"/>
                  </a:cubicBezTo>
                  <a:cubicBezTo>
                    <a:pt x="442" y="107"/>
                    <a:pt x="442" y="107"/>
                    <a:pt x="442" y="107"/>
                  </a:cubicBezTo>
                  <a:cubicBezTo>
                    <a:pt x="467" y="121"/>
                    <a:pt x="482" y="148"/>
                    <a:pt x="482" y="176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2" y="391"/>
                    <a:pt x="467" y="417"/>
                    <a:pt x="442" y="431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305E471-CD49-4987-A399-9B3FDAC2D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2973388"/>
              <a:ext cx="328613" cy="354013"/>
            </a:xfrm>
            <a:custGeom>
              <a:avLst/>
              <a:gdLst>
                <a:gd name="T0" fmla="*/ 0 w 221"/>
                <a:gd name="T1" fmla="*/ 0 h 239"/>
                <a:gd name="T2" fmla="*/ 0 w 221"/>
                <a:gd name="T3" fmla="*/ 179 h 239"/>
                <a:gd name="T4" fmla="*/ 78 w 221"/>
                <a:gd name="T5" fmla="*/ 224 h 239"/>
                <a:gd name="T6" fmla="*/ 158 w 221"/>
                <a:gd name="T7" fmla="*/ 224 h 239"/>
                <a:gd name="T8" fmla="*/ 221 w 221"/>
                <a:gd name="T9" fmla="*/ 188 h 239"/>
                <a:gd name="T10" fmla="*/ 221 w 221"/>
                <a:gd name="T11" fmla="*/ 0 h 239"/>
                <a:gd name="T12" fmla="*/ 0 w 221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9">
                  <a:moveTo>
                    <a:pt x="0" y="0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78" y="224"/>
                    <a:pt x="78" y="224"/>
                    <a:pt x="78" y="224"/>
                  </a:cubicBezTo>
                  <a:cubicBezTo>
                    <a:pt x="103" y="239"/>
                    <a:pt x="133" y="239"/>
                    <a:pt x="158" y="224"/>
                  </a:cubicBezTo>
                  <a:cubicBezTo>
                    <a:pt x="221" y="188"/>
                    <a:pt x="221" y="188"/>
                    <a:pt x="221" y="188"/>
                  </a:cubicBezTo>
                  <a:cubicBezTo>
                    <a:pt x="221" y="0"/>
                    <a:pt x="221" y="0"/>
                    <a:pt x="2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E471252-2758-45DA-87D8-FAFED4691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0" y="3659188"/>
              <a:ext cx="719138" cy="800100"/>
            </a:xfrm>
            <a:custGeom>
              <a:avLst/>
              <a:gdLst>
                <a:gd name="T0" fmla="*/ 442 w 482"/>
                <a:gd name="T1" fmla="*/ 432 h 539"/>
                <a:gd name="T2" fmla="*/ 281 w 482"/>
                <a:gd name="T3" fmla="*/ 525 h 539"/>
                <a:gd name="T4" fmla="*/ 201 w 482"/>
                <a:gd name="T5" fmla="*/ 525 h 539"/>
                <a:gd name="T6" fmla="*/ 40 w 482"/>
                <a:gd name="T7" fmla="*/ 432 h 539"/>
                <a:gd name="T8" fmla="*/ 0 w 482"/>
                <a:gd name="T9" fmla="*/ 362 h 539"/>
                <a:gd name="T10" fmla="*/ 0 w 482"/>
                <a:gd name="T11" fmla="*/ 176 h 539"/>
                <a:gd name="T12" fmla="*/ 40 w 482"/>
                <a:gd name="T13" fmla="*/ 107 h 539"/>
                <a:gd name="T14" fmla="*/ 201 w 482"/>
                <a:gd name="T15" fmla="*/ 14 h 539"/>
                <a:gd name="T16" fmla="*/ 281 w 482"/>
                <a:gd name="T17" fmla="*/ 14 h 539"/>
                <a:gd name="T18" fmla="*/ 442 w 482"/>
                <a:gd name="T19" fmla="*/ 107 h 539"/>
                <a:gd name="T20" fmla="*/ 482 w 482"/>
                <a:gd name="T21" fmla="*/ 176 h 539"/>
                <a:gd name="T22" fmla="*/ 482 w 482"/>
                <a:gd name="T23" fmla="*/ 362 h 539"/>
                <a:gd name="T24" fmla="*/ 442 w 482"/>
                <a:gd name="T25" fmla="*/ 43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539">
                  <a:moveTo>
                    <a:pt x="442" y="432"/>
                  </a:moveTo>
                  <a:cubicBezTo>
                    <a:pt x="281" y="525"/>
                    <a:pt x="281" y="525"/>
                    <a:pt x="281" y="525"/>
                  </a:cubicBezTo>
                  <a:cubicBezTo>
                    <a:pt x="256" y="539"/>
                    <a:pt x="226" y="539"/>
                    <a:pt x="201" y="525"/>
                  </a:cubicBezTo>
                  <a:cubicBezTo>
                    <a:pt x="40" y="432"/>
                    <a:pt x="40" y="432"/>
                    <a:pt x="40" y="432"/>
                  </a:cubicBezTo>
                  <a:cubicBezTo>
                    <a:pt x="15" y="417"/>
                    <a:pt x="0" y="391"/>
                    <a:pt x="0" y="362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48"/>
                    <a:pt x="15" y="121"/>
                    <a:pt x="40" y="107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26" y="0"/>
                    <a:pt x="256" y="0"/>
                    <a:pt x="281" y="14"/>
                  </a:cubicBezTo>
                  <a:cubicBezTo>
                    <a:pt x="442" y="107"/>
                    <a:pt x="442" y="107"/>
                    <a:pt x="442" y="107"/>
                  </a:cubicBezTo>
                  <a:cubicBezTo>
                    <a:pt x="467" y="121"/>
                    <a:pt x="482" y="148"/>
                    <a:pt x="482" y="176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2" y="391"/>
                    <a:pt x="467" y="417"/>
                    <a:pt x="442" y="432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3ECB6F9-2ABF-40F3-BDD0-62C6E4FAE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4060826"/>
              <a:ext cx="365125" cy="398463"/>
            </a:xfrm>
            <a:custGeom>
              <a:avLst/>
              <a:gdLst>
                <a:gd name="T0" fmla="*/ 245 w 245"/>
                <a:gd name="T1" fmla="*/ 0 h 269"/>
                <a:gd name="T2" fmla="*/ 0 w 245"/>
                <a:gd name="T3" fmla="*/ 0 h 269"/>
                <a:gd name="T4" fmla="*/ 0 w 245"/>
                <a:gd name="T5" fmla="*/ 202 h 269"/>
                <a:gd name="T6" fmla="*/ 91 w 245"/>
                <a:gd name="T7" fmla="*/ 255 h 269"/>
                <a:gd name="T8" fmla="*/ 171 w 245"/>
                <a:gd name="T9" fmla="*/ 255 h 269"/>
                <a:gd name="T10" fmla="*/ 245 w 245"/>
                <a:gd name="T11" fmla="*/ 212 h 269"/>
                <a:gd name="T12" fmla="*/ 245 w 245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69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91" y="255"/>
                    <a:pt x="91" y="255"/>
                    <a:pt x="91" y="255"/>
                  </a:cubicBezTo>
                  <a:cubicBezTo>
                    <a:pt x="116" y="269"/>
                    <a:pt x="146" y="269"/>
                    <a:pt x="171" y="255"/>
                  </a:cubicBezTo>
                  <a:cubicBezTo>
                    <a:pt x="245" y="212"/>
                    <a:pt x="245" y="212"/>
                    <a:pt x="245" y="212"/>
                  </a:cubicBezTo>
                  <a:cubicBezTo>
                    <a:pt x="245" y="0"/>
                    <a:pt x="245" y="0"/>
                    <a:pt x="2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09CDF5A-1721-4A10-8660-A30FCBB8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2922588"/>
              <a:ext cx="77788" cy="1141413"/>
            </a:xfrm>
            <a:custGeom>
              <a:avLst/>
              <a:gdLst>
                <a:gd name="T0" fmla="*/ 0 w 49"/>
                <a:gd name="T1" fmla="*/ 7 h 719"/>
                <a:gd name="T2" fmla="*/ 42 w 49"/>
                <a:gd name="T3" fmla="*/ 7 h 719"/>
                <a:gd name="T4" fmla="*/ 42 w 49"/>
                <a:gd name="T5" fmla="*/ 712 h 719"/>
                <a:gd name="T6" fmla="*/ 0 w 49"/>
                <a:gd name="T7" fmla="*/ 712 h 719"/>
                <a:gd name="T8" fmla="*/ 0 w 49"/>
                <a:gd name="T9" fmla="*/ 719 h 719"/>
                <a:gd name="T10" fmla="*/ 49 w 49"/>
                <a:gd name="T11" fmla="*/ 719 h 719"/>
                <a:gd name="T12" fmla="*/ 49 w 49"/>
                <a:gd name="T13" fmla="*/ 0 h 719"/>
                <a:gd name="T14" fmla="*/ 0 w 49"/>
                <a:gd name="T15" fmla="*/ 0 h 719"/>
                <a:gd name="T16" fmla="*/ 0 w 49"/>
                <a:gd name="T17" fmla="*/ 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9">
                  <a:moveTo>
                    <a:pt x="0" y="7"/>
                  </a:moveTo>
                  <a:lnTo>
                    <a:pt x="42" y="7"/>
                  </a:lnTo>
                  <a:lnTo>
                    <a:pt x="42" y="712"/>
                  </a:lnTo>
                  <a:lnTo>
                    <a:pt x="0" y="712"/>
                  </a:lnTo>
                  <a:lnTo>
                    <a:pt x="0" y="719"/>
                  </a:lnTo>
                  <a:lnTo>
                    <a:pt x="49" y="71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8C5EF6D7-B82D-43AA-AE33-B9A4A5A2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2922588"/>
              <a:ext cx="77788" cy="1141413"/>
            </a:xfrm>
            <a:custGeom>
              <a:avLst/>
              <a:gdLst>
                <a:gd name="T0" fmla="*/ 0 w 49"/>
                <a:gd name="T1" fmla="*/ 7 h 719"/>
                <a:gd name="T2" fmla="*/ 42 w 49"/>
                <a:gd name="T3" fmla="*/ 7 h 719"/>
                <a:gd name="T4" fmla="*/ 42 w 49"/>
                <a:gd name="T5" fmla="*/ 712 h 719"/>
                <a:gd name="T6" fmla="*/ 0 w 49"/>
                <a:gd name="T7" fmla="*/ 712 h 719"/>
                <a:gd name="T8" fmla="*/ 0 w 49"/>
                <a:gd name="T9" fmla="*/ 719 h 719"/>
                <a:gd name="T10" fmla="*/ 49 w 49"/>
                <a:gd name="T11" fmla="*/ 719 h 719"/>
                <a:gd name="T12" fmla="*/ 49 w 49"/>
                <a:gd name="T13" fmla="*/ 0 h 719"/>
                <a:gd name="T14" fmla="*/ 0 w 49"/>
                <a:gd name="T15" fmla="*/ 0 h 719"/>
                <a:gd name="T16" fmla="*/ 0 w 49"/>
                <a:gd name="T17" fmla="*/ 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9">
                  <a:moveTo>
                    <a:pt x="0" y="7"/>
                  </a:moveTo>
                  <a:lnTo>
                    <a:pt x="42" y="7"/>
                  </a:lnTo>
                  <a:lnTo>
                    <a:pt x="42" y="712"/>
                  </a:lnTo>
                  <a:lnTo>
                    <a:pt x="0" y="712"/>
                  </a:lnTo>
                  <a:lnTo>
                    <a:pt x="0" y="719"/>
                  </a:lnTo>
                  <a:lnTo>
                    <a:pt x="49" y="71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8C940ECB-BB16-4C32-AC93-93AFEB258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487738"/>
              <a:ext cx="825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37BB14E-5852-4A58-BAC6-173320D0A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3487738"/>
              <a:ext cx="82550" cy="12700"/>
            </a:xfrm>
            <a:custGeom>
              <a:avLst/>
              <a:gdLst>
                <a:gd name="T0" fmla="*/ 0 w 52"/>
                <a:gd name="T1" fmla="*/ 8 h 8"/>
                <a:gd name="T2" fmla="*/ 52 w 52"/>
                <a:gd name="T3" fmla="*/ 8 h 8"/>
                <a:gd name="T4" fmla="*/ 52 w 52"/>
                <a:gd name="T5" fmla="*/ 0 h 8"/>
                <a:gd name="T6" fmla="*/ 0 w 5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8">
                  <a:moveTo>
                    <a:pt x="0" y="8"/>
                  </a:moveTo>
                  <a:lnTo>
                    <a:pt x="52" y="8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AF98F7FF-A851-429E-B4B4-0D868C4C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575051"/>
              <a:ext cx="249238" cy="19050"/>
            </a:xfrm>
            <a:prstGeom prst="rect">
              <a:avLst/>
            </a:pr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627D446B-0A70-4879-B57E-0B6FFAFF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3575051"/>
              <a:ext cx="381000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C4FC8E26-8743-4D23-98E4-4F478AE4B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654426"/>
              <a:ext cx="630238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66A1C3E9-18D5-4A9E-9AC3-AD1822D4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730626"/>
              <a:ext cx="630238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47B7FA3E-5716-4AD2-B8B7-59F0105D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808413"/>
              <a:ext cx="630238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D2B351F2-23D8-4B14-A307-26F60341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863" y="3808413"/>
              <a:ext cx="282575" cy="19050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9DBDF71D-0968-4B21-95CF-90E70B0A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884613"/>
              <a:ext cx="630238" cy="190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FF4704F5-1A7A-4CD3-B7B7-1538415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962401"/>
              <a:ext cx="630238" cy="1746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69758B0-E68A-4708-84DA-0B22F2B3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00" y="3962401"/>
              <a:ext cx="347663" cy="174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DFCD982E-D66A-4261-81A2-CA3459F78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3241676"/>
              <a:ext cx="287338" cy="339725"/>
            </a:xfrm>
            <a:custGeom>
              <a:avLst/>
              <a:gdLst>
                <a:gd name="T0" fmla="*/ 164 w 193"/>
                <a:gd name="T1" fmla="*/ 113 h 229"/>
                <a:gd name="T2" fmla="*/ 97 w 193"/>
                <a:gd name="T3" fmla="*/ 229 h 229"/>
                <a:gd name="T4" fmla="*/ 30 w 193"/>
                <a:gd name="T5" fmla="*/ 113 h 229"/>
                <a:gd name="T6" fmla="*/ 95 w 193"/>
                <a:gd name="T7" fmla="*/ 0 h 229"/>
                <a:gd name="T8" fmla="*/ 98 w 193"/>
                <a:gd name="T9" fmla="*/ 0 h 229"/>
                <a:gd name="T10" fmla="*/ 164 w 193"/>
                <a:gd name="T11" fmla="*/ 11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29">
                  <a:moveTo>
                    <a:pt x="164" y="113"/>
                  </a:moveTo>
                  <a:cubicBezTo>
                    <a:pt x="97" y="229"/>
                    <a:pt x="97" y="229"/>
                    <a:pt x="97" y="229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0" y="63"/>
                    <a:pt x="37" y="0"/>
                    <a:pt x="9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56" y="0"/>
                    <a:pt x="193" y="63"/>
                    <a:pt x="164" y="113"/>
                  </a:cubicBez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73729F48-15F1-43D6-BCF9-9022158B3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3278188"/>
              <a:ext cx="120650" cy="217488"/>
            </a:xfrm>
            <a:custGeom>
              <a:avLst/>
              <a:gdLst>
                <a:gd name="T0" fmla="*/ 81 w 81"/>
                <a:gd name="T1" fmla="*/ 78 h 147"/>
                <a:gd name="T2" fmla="*/ 78 w 81"/>
                <a:gd name="T3" fmla="*/ 71 h 147"/>
                <a:gd name="T4" fmla="*/ 78 w 81"/>
                <a:gd name="T5" fmla="*/ 64 h 147"/>
                <a:gd name="T6" fmla="*/ 78 w 81"/>
                <a:gd name="T7" fmla="*/ 57 h 147"/>
                <a:gd name="T8" fmla="*/ 58 w 81"/>
                <a:gd name="T9" fmla="*/ 24 h 147"/>
                <a:gd name="T10" fmla="*/ 59 w 81"/>
                <a:gd name="T11" fmla="*/ 18 h 147"/>
                <a:gd name="T12" fmla="*/ 41 w 81"/>
                <a:gd name="T13" fmla="*/ 0 h 147"/>
                <a:gd name="T14" fmla="*/ 23 w 81"/>
                <a:gd name="T15" fmla="*/ 18 h 147"/>
                <a:gd name="T16" fmla="*/ 23 w 81"/>
                <a:gd name="T17" fmla="*/ 24 h 147"/>
                <a:gd name="T18" fmla="*/ 3 w 81"/>
                <a:gd name="T19" fmla="*/ 57 h 147"/>
                <a:gd name="T20" fmla="*/ 3 w 81"/>
                <a:gd name="T21" fmla="*/ 64 h 147"/>
                <a:gd name="T22" fmla="*/ 3 w 81"/>
                <a:gd name="T23" fmla="*/ 72 h 147"/>
                <a:gd name="T24" fmla="*/ 0 w 81"/>
                <a:gd name="T25" fmla="*/ 78 h 147"/>
                <a:gd name="T26" fmla="*/ 3 w 81"/>
                <a:gd name="T27" fmla="*/ 84 h 147"/>
                <a:gd name="T28" fmla="*/ 3 w 81"/>
                <a:gd name="T29" fmla="*/ 96 h 147"/>
                <a:gd name="T30" fmla="*/ 8 w 81"/>
                <a:gd name="T31" fmla="*/ 110 h 147"/>
                <a:gd name="T32" fmla="*/ 8 w 81"/>
                <a:gd name="T33" fmla="*/ 110 h 147"/>
                <a:gd name="T34" fmla="*/ 8 w 81"/>
                <a:gd name="T35" fmla="*/ 92 h 147"/>
                <a:gd name="T36" fmla="*/ 24 w 81"/>
                <a:gd name="T37" fmla="*/ 111 h 147"/>
                <a:gd name="T38" fmla="*/ 24 w 81"/>
                <a:gd name="T39" fmla="*/ 122 h 147"/>
                <a:gd name="T40" fmla="*/ 15 w 81"/>
                <a:gd name="T41" fmla="*/ 122 h 147"/>
                <a:gd name="T42" fmla="*/ 41 w 81"/>
                <a:gd name="T43" fmla="*/ 147 h 147"/>
                <a:gd name="T44" fmla="*/ 66 w 81"/>
                <a:gd name="T45" fmla="*/ 122 h 147"/>
                <a:gd name="T46" fmla="*/ 58 w 81"/>
                <a:gd name="T47" fmla="*/ 122 h 147"/>
                <a:gd name="T48" fmla="*/ 58 w 81"/>
                <a:gd name="T49" fmla="*/ 111 h 147"/>
                <a:gd name="T50" fmla="*/ 73 w 81"/>
                <a:gd name="T51" fmla="*/ 92 h 147"/>
                <a:gd name="T52" fmla="*/ 73 w 81"/>
                <a:gd name="T53" fmla="*/ 110 h 147"/>
                <a:gd name="T54" fmla="*/ 73 w 81"/>
                <a:gd name="T55" fmla="*/ 110 h 147"/>
                <a:gd name="T56" fmla="*/ 78 w 81"/>
                <a:gd name="T57" fmla="*/ 96 h 147"/>
                <a:gd name="T58" fmla="*/ 78 w 81"/>
                <a:gd name="T59" fmla="*/ 84 h 147"/>
                <a:gd name="T60" fmla="*/ 81 w 81"/>
                <a:gd name="T61" fmla="*/ 7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47">
                  <a:moveTo>
                    <a:pt x="81" y="78"/>
                  </a:moveTo>
                  <a:cubicBezTo>
                    <a:pt x="81" y="75"/>
                    <a:pt x="80" y="73"/>
                    <a:pt x="78" y="7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8" y="42"/>
                    <a:pt x="70" y="30"/>
                    <a:pt x="58" y="24"/>
                  </a:cubicBezTo>
                  <a:cubicBezTo>
                    <a:pt x="58" y="22"/>
                    <a:pt x="59" y="20"/>
                    <a:pt x="59" y="18"/>
                  </a:cubicBezTo>
                  <a:cubicBezTo>
                    <a:pt x="59" y="8"/>
                    <a:pt x="51" y="0"/>
                    <a:pt x="41" y="0"/>
                  </a:cubicBezTo>
                  <a:cubicBezTo>
                    <a:pt x="31" y="0"/>
                    <a:pt x="23" y="8"/>
                    <a:pt x="23" y="18"/>
                  </a:cubicBezTo>
                  <a:cubicBezTo>
                    <a:pt x="23" y="20"/>
                    <a:pt x="23" y="22"/>
                    <a:pt x="23" y="24"/>
                  </a:cubicBezTo>
                  <a:cubicBezTo>
                    <a:pt x="11" y="30"/>
                    <a:pt x="3" y="42"/>
                    <a:pt x="3" y="57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1" y="73"/>
                    <a:pt x="0" y="75"/>
                    <a:pt x="0" y="78"/>
                  </a:cubicBezTo>
                  <a:cubicBezTo>
                    <a:pt x="0" y="80"/>
                    <a:pt x="1" y="83"/>
                    <a:pt x="3" y="84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101"/>
                    <a:pt x="5" y="106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11" y="100"/>
                    <a:pt x="16" y="107"/>
                    <a:pt x="24" y="111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36"/>
                    <a:pt x="27" y="147"/>
                    <a:pt x="41" y="147"/>
                  </a:cubicBezTo>
                  <a:cubicBezTo>
                    <a:pt x="55" y="147"/>
                    <a:pt x="66" y="136"/>
                    <a:pt x="66" y="122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5" y="107"/>
                    <a:pt x="70" y="100"/>
                    <a:pt x="73" y="92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06"/>
                    <a:pt x="78" y="101"/>
                    <a:pt x="78" y="96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80" y="83"/>
                    <a:pt x="81" y="80"/>
                    <a:pt x="8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17C6EA68-0AB2-4398-ACE5-6C8794102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275" y="3475038"/>
              <a:ext cx="285750" cy="341313"/>
            </a:xfrm>
            <a:custGeom>
              <a:avLst/>
              <a:gdLst>
                <a:gd name="T0" fmla="*/ 163 w 192"/>
                <a:gd name="T1" fmla="*/ 114 h 230"/>
                <a:gd name="T2" fmla="*/ 96 w 192"/>
                <a:gd name="T3" fmla="*/ 230 h 230"/>
                <a:gd name="T4" fmla="*/ 29 w 192"/>
                <a:gd name="T5" fmla="*/ 114 h 230"/>
                <a:gd name="T6" fmla="*/ 95 w 192"/>
                <a:gd name="T7" fmla="*/ 0 h 230"/>
                <a:gd name="T8" fmla="*/ 97 w 192"/>
                <a:gd name="T9" fmla="*/ 0 h 230"/>
                <a:gd name="T10" fmla="*/ 163 w 192"/>
                <a:gd name="T11" fmla="*/ 1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230">
                  <a:moveTo>
                    <a:pt x="163" y="114"/>
                  </a:moveTo>
                  <a:cubicBezTo>
                    <a:pt x="96" y="230"/>
                    <a:pt x="96" y="230"/>
                    <a:pt x="96" y="23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64"/>
                    <a:pt x="36" y="0"/>
                    <a:pt x="95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56" y="0"/>
                    <a:pt x="192" y="63"/>
                    <a:pt x="163" y="114"/>
                  </a:cubicBez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9EADEB98-21F6-4901-8ADF-68880A56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3630613"/>
              <a:ext cx="285750" cy="341313"/>
            </a:xfrm>
            <a:custGeom>
              <a:avLst/>
              <a:gdLst>
                <a:gd name="T0" fmla="*/ 163 w 192"/>
                <a:gd name="T1" fmla="*/ 114 h 230"/>
                <a:gd name="T2" fmla="*/ 96 w 192"/>
                <a:gd name="T3" fmla="*/ 230 h 230"/>
                <a:gd name="T4" fmla="*/ 29 w 192"/>
                <a:gd name="T5" fmla="*/ 114 h 230"/>
                <a:gd name="T6" fmla="*/ 94 w 192"/>
                <a:gd name="T7" fmla="*/ 0 h 230"/>
                <a:gd name="T8" fmla="*/ 97 w 192"/>
                <a:gd name="T9" fmla="*/ 0 h 230"/>
                <a:gd name="T10" fmla="*/ 163 w 192"/>
                <a:gd name="T11" fmla="*/ 1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230">
                  <a:moveTo>
                    <a:pt x="163" y="114"/>
                  </a:moveTo>
                  <a:cubicBezTo>
                    <a:pt x="96" y="230"/>
                    <a:pt x="96" y="230"/>
                    <a:pt x="96" y="23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0" y="64"/>
                    <a:pt x="36" y="0"/>
                    <a:pt x="9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55" y="0"/>
                    <a:pt x="192" y="64"/>
                    <a:pt x="163" y="1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C54B0E72-6195-4440-B090-77FE94BE8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550" y="3487738"/>
              <a:ext cx="1571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11A30D70-D6A8-43C6-BDC2-078311B7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550" y="3487738"/>
              <a:ext cx="157163" cy="12700"/>
            </a:xfrm>
            <a:custGeom>
              <a:avLst/>
              <a:gdLst>
                <a:gd name="T0" fmla="*/ 99 w 99"/>
                <a:gd name="T1" fmla="*/ 0 h 8"/>
                <a:gd name="T2" fmla="*/ 0 w 99"/>
                <a:gd name="T3" fmla="*/ 0 h 8"/>
                <a:gd name="T4" fmla="*/ 0 w 99"/>
                <a:gd name="T5" fmla="*/ 8 h 8"/>
                <a:gd name="T6" fmla="*/ 99 w 9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">
                  <a:moveTo>
                    <a:pt x="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99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3FB81BB3-B8CE-4485-9A13-45211B10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3511551"/>
              <a:ext cx="127000" cy="201613"/>
            </a:xfrm>
            <a:custGeom>
              <a:avLst/>
              <a:gdLst>
                <a:gd name="T0" fmla="*/ 86 w 86"/>
                <a:gd name="T1" fmla="*/ 62 h 136"/>
                <a:gd name="T2" fmla="*/ 84 w 86"/>
                <a:gd name="T3" fmla="*/ 57 h 136"/>
                <a:gd name="T4" fmla="*/ 84 w 86"/>
                <a:gd name="T5" fmla="*/ 40 h 136"/>
                <a:gd name="T6" fmla="*/ 43 w 86"/>
                <a:gd name="T7" fmla="*/ 0 h 136"/>
                <a:gd name="T8" fmla="*/ 42 w 86"/>
                <a:gd name="T9" fmla="*/ 0 h 136"/>
                <a:gd name="T10" fmla="*/ 2 w 86"/>
                <a:gd name="T11" fmla="*/ 40 h 136"/>
                <a:gd name="T12" fmla="*/ 2 w 86"/>
                <a:gd name="T13" fmla="*/ 57 h 136"/>
                <a:gd name="T14" fmla="*/ 0 w 86"/>
                <a:gd name="T15" fmla="*/ 62 h 136"/>
                <a:gd name="T16" fmla="*/ 2 w 86"/>
                <a:gd name="T17" fmla="*/ 68 h 136"/>
                <a:gd name="T18" fmla="*/ 2 w 86"/>
                <a:gd name="T19" fmla="*/ 102 h 136"/>
                <a:gd name="T20" fmla="*/ 3 w 86"/>
                <a:gd name="T21" fmla="*/ 102 h 136"/>
                <a:gd name="T22" fmla="*/ 23 w 86"/>
                <a:gd name="T23" fmla="*/ 96 h 136"/>
                <a:gd name="T24" fmla="*/ 25 w 86"/>
                <a:gd name="T25" fmla="*/ 97 h 136"/>
                <a:gd name="T26" fmla="*/ 25 w 86"/>
                <a:gd name="T27" fmla="*/ 109 h 136"/>
                <a:gd name="T28" fmla="*/ 16 w 86"/>
                <a:gd name="T29" fmla="*/ 109 h 136"/>
                <a:gd name="T30" fmla="*/ 43 w 86"/>
                <a:gd name="T31" fmla="*/ 136 h 136"/>
                <a:gd name="T32" fmla="*/ 70 w 86"/>
                <a:gd name="T33" fmla="*/ 109 h 136"/>
                <a:gd name="T34" fmla="*/ 61 w 86"/>
                <a:gd name="T35" fmla="*/ 109 h 136"/>
                <a:gd name="T36" fmla="*/ 61 w 86"/>
                <a:gd name="T37" fmla="*/ 97 h 136"/>
                <a:gd name="T38" fmla="*/ 63 w 86"/>
                <a:gd name="T39" fmla="*/ 96 h 136"/>
                <a:gd name="T40" fmla="*/ 83 w 86"/>
                <a:gd name="T41" fmla="*/ 102 h 136"/>
                <a:gd name="T42" fmla="*/ 84 w 86"/>
                <a:gd name="T43" fmla="*/ 102 h 136"/>
                <a:gd name="T44" fmla="*/ 84 w 86"/>
                <a:gd name="T45" fmla="*/ 68 h 136"/>
                <a:gd name="T46" fmla="*/ 86 w 86"/>
                <a:gd name="T47" fmla="*/ 6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136">
                  <a:moveTo>
                    <a:pt x="86" y="62"/>
                  </a:moveTo>
                  <a:cubicBezTo>
                    <a:pt x="86" y="60"/>
                    <a:pt x="85" y="58"/>
                    <a:pt x="84" y="5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18"/>
                    <a:pt x="66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0" y="0"/>
                    <a:pt x="2" y="18"/>
                    <a:pt x="2" y="4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8"/>
                    <a:pt x="0" y="60"/>
                    <a:pt x="0" y="62"/>
                  </a:cubicBezTo>
                  <a:cubicBezTo>
                    <a:pt x="0" y="64"/>
                    <a:pt x="1" y="66"/>
                    <a:pt x="2" y="68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10" y="102"/>
                    <a:pt x="17" y="100"/>
                    <a:pt x="23" y="96"/>
                  </a:cubicBezTo>
                  <a:cubicBezTo>
                    <a:pt x="24" y="97"/>
                    <a:pt x="24" y="97"/>
                    <a:pt x="25" y="97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6" y="124"/>
                    <a:pt x="28" y="136"/>
                    <a:pt x="43" y="136"/>
                  </a:cubicBezTo>
                  <a:cubicBezTo>
                    <a:pt x="58" y="136"/>
                    <a:pt x="70" y="124"/>
                    <a:pt x="70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2" y="97"/>
                    <a:pt x="63" y="96"/>
                  </a:cubicBezTo>
                  <a:cubicBezTo>
                    <a:pt x="69" y="100"/>
                    <a:pt x="76" y="102"/>
                    <a:pt x="83" y="102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6"/>
                    <a:pt x="86" y="64"/>
                    <a:pt x="86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8BA69CA7-C169-406A-A930-9811460F2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2967038"/>
              <a:ext cx="939800" cy="1052513"/>
            </a:xfrm>
            <a:custGeom>
              <a:avLst/>
              <a:gdLst>
                <a:gd name="T0" fmla="*/ 591 w 631"/>
                <a:gd name="T1" fmla="*/ 561 h 711"/>
                <a:gd name="T2" fmla="*/ 356 w 631"/>
                <a:gd name="T3" fmla="*/ 697 h 711"/>
                <a:gd name="T4" fmla="*/ 276 w 631"/>
                <a:gd name="T5" fmla="*/ 697 h 711"/>
                <a:gd name="T6" fmla="*/ 40 w 631"/>
                <a:gd name="T7" fmla="*/ 561 h 711"/>
                <a:gd name="T8" fmla="*/ 0 w 631"/>
                <a:gd name="T9" fmla="*/ 492 h 711"/>
                <a:gd name="T10" fmla="*/ 0 w 631"/>
                <a:gd name="T11" fmla="*/ 220 h 711"/>
                <a:gd name="T12" fmla="*/ 40 w 631"/>
                <a:gd name="T13" fmla="*/ 150 h 711"/>
                <a:gd name="T14" fmla="*/ 275 w 631"/>
                <a:gd name="T15" fmla="*/ 14 h 711"/>
                <a:gd name="T16" fmla="*/ 355 w 631"/>
                <a:gd name="T17" fmla="*/ 14 h 711"/>
                <a:gd name="T18" fmla="*/ 591 w 631"/>
                <a:gd name="T19" fmla="*/ 150 h 711"/>
                <a:gd name="T20" fmla="*/ 631 w 631"/>
                <a:gd name="T21" fmla="*/ 219 h 711"/>
                <a:gd name="T22" fmla="*/ 631 w 631"/>
                <a:gd name="T23" fmla="*/ 491 h 711"/>
                <a:gd name="T24" fmla="*/ 591 w 631"/>
                <a:gd name="T25" fmla="*/ 56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711">
                  <a:moveTo>
                    <a:pt x="591" y="561"/>
                  </a:moveTo>
                  <a:cubicBezTo>
                    <a:pt x="356" y="697"/>
                    <a:pt x="356" y="697"/>
                    <a:pt x="356" y="697"/>
                  </a:cubicBezTo>
                  <a:cubicBezTo>
                    <a:pt x="331" y="711"/>
                    <a:pt x="301" y="711"/>
                    <a:pt x="276" y="697"/>
                  </a:cubicBezTo>
                  <a:cubicBezTo>
                    <a:pt x="40" y="561"/>
                    <a:pt x="40" y="561"/>
                    <a:pt x="40" y="561"/>
                  </a:cubicBezTo>
                  <a:cubicBezTo>
                    <a:pt x="15" y="547"/>
                    <a:pt x="0" y="520"/>
                    <a:pt x="0" y="492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91"/>
                    <a:pt x="15" y="165"/>
                    <a:pt x="40" y="150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300" y="0"/>
                    <a:pt x="330" y="0"/>
                    <a:pt x="355" y="14"/>
                  </a:cubicBezTo>
                  <a:cubicBezTo>
                    <a:pt x="591" y="150"/>
                    <a:pt x="591" y="150"/>
                    <a:pt x="591" y="150"/>
                  </a:cubicBezTo>
                  <a:cubicBezTo>
                    <a:pt x="615" y="164"/>
                    <a:pt x="631" y="191"/>
                    <a:pt x="631" y="219"/>
                  </a:cubicBezTo>
                  <a:cubicBezTo>
                    <a:pt x="631" y="491"/>
                    <a:pt x="631" y="491"/>
                    <a:pt x="631" y="491"/>
                  </a:cubicBezTo>
                  <a:cubicBezTo>
                    <a:pt x="631" y="520"/>
                    <a:pt x="616" y="546"/>
                    <a:pt x="591" y="561"/>
                  </a:cubicBezTo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C304E290-BA86-42E4-8B0C-C1CF33B65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3613151"/>
              <a:ext cx="479425" cy="406400"/>
            </a:xfrm>
            <a:custGeom>
              <a:avLst/>
              <a:gdLst>
                <a:gd name="T0" fmla="*/ 0 w 322"/>
                <a:gd name="T1" fmla="*/ 0 h 275"/>
                <a:gd name="T2" fmla="*/ 0 w 322"/>
                <a:gd name="T3" fmla="*/ 189 h 275"/>
                <a:gd name="T4" fmla="*/ 125 w 322"/>
                <a:gd name="T5" fmla="*/ 261 h 275"/>
                <a:gd name="T6" fmla="*/ 205 w 322"/>
                <a:gd name="T7" fmla="*/ 261 h 275"/>
                <a:gd name="T8" fmla="*/ 322 w 322"/>
                <a:gd name="T9" fmla="*/ 193 h 275"/>
                <a:gd name="T10" fmla="*/ 322 w 322"/>
                <a:gd name="T11" fmla="*/ 0 h 275"/>
                <a:gd name="T12" fmla="*/ 0 w 322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275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125" y="261"/>
                    <a:pt x="125" y="261"/>
                    <a:pt x="125" y="261"/>
                  </a:cubicBezTo>
                  <a:cubicBezTo>
                    <a:pt x="150" y="275"/>
                    <a:pt x="180" y="275"/>
                    <a:pt x="205" y="261"/>
                  </a:cubicBezTo>
                  <a:cubicBezTo>
                    <a:pt x="322" y="193"/>
                    <a:pt x="322" y="193"/>
                    <a:pt x="322" y="193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D29C005E-A668-4F8F-97EF-D18B4056C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5" y="2927351"/>
              <a:ext cx="34925" cy="687388"/>
            </a:xfrm>
            <a:custGeom>
              <a:avLst/>
              <a:gdLst>
                <a:gd name="T0" fmla="*/ 0 w 22"/>
                <a:gd name="T1" fmla="*/ 0 h 433"/>
                <a:gd name="T2" fmla="*/ 0 w 22"/>
                <a:gd name="T3" fmla="*/ 433 h 433"/>
                <a:gd name="T4" fmla="*/ 22 w 22"/>
                <a:gd name="T5" fmla="*/ 433 h 433"/>
                <a:gd name="T6" fmla="*/ 22 w 22"/>
                <a:gd name="T7" fmla="*/ 429 h 433"/>
                <a:gd name="T8" fmla="*/ 3 w 22"/>
                <a:gd name="T9" fmla="*/ 429 h 433"/>
                <a:gd name="T10" fmla="*/ 3 w 22"/>
                <a:gd name="T11" fmla="*/ 0 h 433"/>
                <a:gd name="T12" fmla="*/ 0 w 22"/>
                <a:gd name="T13" fmla="*/ 0 h 433"/>
                <a:gd name="T14" fmla="*/ 0 w 22"/>
                <a:gd name="T1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33">
                  <a:moveTo>
                    <a:pt x="0" y="0"/>
                  </a:moveTo>
                  <a:lnTo>
                    <a:pt x="0" y="433"/>
                  </a:lnTo>
                  <a:lnTo>
                    <a:pt x="22" y="433"/>
                  </a:lnTo>
                  <a:lnTo>
                    <a:pt x="22" y="429"/>
                  </a:lnTo>
                  <a:lnTo>
                    <a:pt x="3" y="429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7D8D42E-7C5D-438F-A140-F07702CC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675" y="3095626"/>
              <a:ext cx="396875" cy="2222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251B55F-635A-4DCC-BE8E-6D092F748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3095626"/>
              <a:ext cx="79375" cy="2222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A405BF5F-5F56-4AB8-82A3-C9A86546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3095626"/>
              <a:ext cx="80963" cy="22225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FCFAD3FA-5BB1-42C4-9FC6-16D078996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2913063"/>
              <a:ext cx="730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78089604-1D76-4B42-ABE5-125DC8F10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2913063"/>
              <a:ext cx="73025" cy="6350"/>
            </a:xfrm>
            <a:custGeom>
              <a:avLst/>
              <a:gdLst>
                <a:gd name="T0" fmla="*/ 0 w 46"/>
                <a:gd name="T1" fmla="*/ 4 h 4"/>
                <a:gd name="T2" fmla="*/ 46 w 46"/>
                <a:gd name="T3" fmla="*/ 4 h 4"/>
                <a:gd name="T4" fmla="*/ 46 w 46"/>
                <a:gd name="T5" fmla="*/ 0 h 4"/>
                <a:gd name="T6" fmla="*/ 0 w 4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">
                  <a:moveTo>
                    <a:pt x="0" y="4"/>
                  </a:moveTo>
                  <a:lnTo>
                    <a:pt x="46" y="4"/>
                  </a:ln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03FA29AC-0713-4248-96D6-FAE11409C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2933701"/>
              <a:ext cx="730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34CE2039-50DF-4DF1-9883-5BE2AE0B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2933701"/>
              <a:ext cx="73025" cy="6350"/>
            </a:xfrm>
            <a:custGeom>
              <a:avLst/>
              <a:gdLst>
                <a:gd name="T0" fmla="*/ 0 w 46"/>
                <a:gd name="T1" fmla="*/ 4 h 4"/>
                <a:gd name="T2" fmla="*/ 46 w 46"/>
                <a:gd name="T3" fmla="*/ 4 h 4"/>
                <a:gd name="T4" fmla="*/ 46 w 46"/>
                <a:gd name="T5" fmla="*/ 0 h 4"/>
                <a:gd name="T6" fmla="*/ 0 w 4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">
                  <a:moveTo>
                    <a:pt x="0" y="4"/>
                  </a:moveTo>
                  <a:lnTo>
                    <a:pt x="46" y="4"/>
                  </a:ln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988920E1-E7EA-4C0E-87F9-A39C21C56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2954338"/>
              <a:ext cx="730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81B63E9D-C14D-4480-99A1-5F232407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2954338"/>
              <a:ext cx="73025" cy="6350"/>
            </a:xfrm>
            <a:custGeom>
              <a:avLst/>
              <a:gdLst>
                <a:gd name="T0" fmla="*/ 0 w 46"/>
                <a:gd name="T1" fmla="*/ 4 h 4"/>
                <a:gd name="T2" fmla="*/ 46 w 46"/>
                <a:gd name="T3" fmla="*/ 4 h 4"/>
                <a:gd name="T4" fmla="*/ 46 w 46"/>
                <a:gd name="T5" fmla="*/ 0 h 4"/>
                <a:gd name="T6" fmla="*/ 0 w 4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">
                  <a:moveTo>
                    <a:pt x="0" y="4"/>
                  </a:moveTo>
                  <a:lnTo>
                    <a:pt x="46" y="4"/>
                  </a:lnTo>
                  <a:lnTo>
                    <a:pt x="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B8FF2621-C487-41EB-BA9E-C55461FF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3670301"/>
              <a:ext cx="141288" cy="214313"/>
            </a:xfrm>
            <a:custGeom>
              <a:avLst/>
              <a:gdLst>
                <a:gd name="T0" fmla="*/ 95 w 95"/>
                <a:gd name="T1" fmla="*/ 69 h 145"/>
                <a:gd name="T2" fmla="*/ 93 w 95"/>
                <a:gd name="T3" fmla="*/ 63 h 145"/>
                <a:gd name="T4" fmla="*/ 93 w 95"/>
                <a:gd name="T5" fmla="*/ 45 h 145"/>
                <a:gd name="T6" fmla="*/ 48 w 95"/>
                <a:gd name="T7" fmla="*/ 0 h 145"/>
                <a:gd name="T8" fmla="*/ 47 w 95"/>
                <a:gd name="T9" fmla="*/ 0 h 145"/>
                <a:gd name="T10" fmla="*/ 3 w 95"/>
                <a:gd name="T11" fmla="*/ 45 h 145"/>
                <a:gd name="T12" fmla="*/ 3 w 95"/>
                <a:gd name="T13" fmla="*/ 63 h 145"/>
                <a:gd name="T14" fmla="*/ 0 w 95"/>
                <a:gd name="T15" fmla="*/ 69 h 145"/>
                <a:gd name="T16" fmla="*/ 9 w 95"/>
                <a:gd name="T17" fmla="*/ 78 h 145"/>
                <a:gd name="T18" fmla="*/ 9 w 95"/>
                <a:gd name="T19" fmla="*/ 80 h 145"/>
                <a:gd name="T20" fmla="*/ 24 w 95"/>
                <a:gd name="T21" fmla="*/ 112 h 145"/>
                <a:gd name="T22" fmla="*/ 24 w 95"/>
                <a:gd name="T23" fmla="*/ 121 h 145"/>
                <a:gd name="T24" fmla="*/ 48 w 95"/>
                <a:gd name="T25" fmla="*/ 145 h 145"/>
                <a:gd name="T26" fmla="*/ 48 w 95"/>
                <a:gd name="T27" fmla="*/ 145 h 145"/>
                <a:gd name="T28" fmla="*/ 72 w 95"/>
                <a:gd name="T29" fmla="*/ 121 h 145"/>
                <a:gd name="T30" fmla="*/ 72 w 95"/>
                <a:gd name="T31" fmla="*/ 112 h 145"/>
                <a:gd name="T32" fmla="*/ 87 w 95"/>
                <a:gd name="T33" fmla="*/ 80 h 145"/>
                <a:gd name="T34" fmla="*/ 87 w 95"/>
                <a:gd name="T35" fmla="*/ 78 h 145"/>
                <a:gd name="T36" fmla="*/ 95 w 95"/>
                <a:gd name="T37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145">
                  <a:moveTo>
                    <a:pt x="95" y="69"/>
                  </a:moveTo>
                  <a:cubicBezTo>
                    <a:pt x="95" y="67"/>
                    <a:pt x="94" y="65"/>
                    <a:pt x="93" y="63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20"/>
                    <a:pt x="73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3" y="0"/>
                    <a:pt x="3" y="20"/>
                    <a:pt x="3" y="45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5"/>
                    <a:pt x="0" y="67"/>
                    <a:pt x="0" y="69"/>
                  </a:cubicBezTo>
                  <a:cubicBezTo>
                    <a:pt x="0" y="74"/>
                    <a:pt x="4" y="78"/>
                    <a:pt x="9" y="7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8" y="93"/>
                    <a:pt x="14" y="105"/>
                    <a:pt x="24" y="112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34"/>
                    <a:pt x="34" y="145"/>
                    <a:pt x="48" y="145"/>
                  </a:cubicBezTo>
                  <a:cubicBezTo>
                    <a:pt x="48" y="145"/>
                    <a:pt x="48" y="145"/>
                    <a:pt x="48" y="145"/>
                  </a:cubicBezTo>
                  <a:cubicBezTo>
                    <a:pt x="61" y="145"/>
                    <a:pt x="72" y="134"/>
                    <a:pt x="72" y="121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82" y="105"/>
                    <a:pt x="88" y="93"/>
                    <a:pt x="87" y="80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92" y="78"/>
                    <a:pt x="95" y="74"/>
                    <a:pt x="9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65584BB5-557E-44ED-B06D-CEF0FEE5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3367088"/>
              <a:ext cx="741363" cy="511175"/>
            </a:xfrm>
            <a:custGeom>
              <a:avLst/>
              <a:gdLst>
                <a:gd name="T0" fmla="*/ 497 w 498"/>
                <a:gd name="T1" fmla="*/ 298 h 345"/>
                <a:gd name="T2" fmla="*/ 466 w 498"/>
                <a:gd name="T3" fmla="*/ 81 h 345"/>
                <a:gd name="T4" fmla="*/ 371 w 498"/>
                <a:gd name="T5" fmla="*/ 0 h 345"/>
                <a:gd name="T6" fmla="*/ 127 w 498"/>
                <a:gd name="T7" fmla="*/ 0 h 345"/>
                <a:gd name="T8" fmla="*/ 33 w 498"/>
                <a:gd name="T9" fmla="*/ 81 h 345"/>
                <a:gd name="T10" fmla="*/ 0 w 498"/>
                <a:gd name="T11" fmla="*/ 304 h 345"/>
                <a:gd name="T12" fmla="*/ 71 w 498"/>
                <a:gd name="T13" fmla="*/ 345 h 345"/>
                <a:gd name="T14" fmla="*/ 490 w 498"/>
                <a:gd name="T15" fmla="*/ 306 h 345"/>
                <a:gd name="T16" fmla="*/ 497 w 498"/>
                <a:gd name="T17" fmla="*/ 29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8" h="345">
                  <a:moveTo>
                    <a:pt x="497" y="298"/>
                  </a:moveTo>
                  <a:cubicBezTo>
                    <a:pt x="466" y="81"/>
                    <a:pt x="466" y="81"/>
                    <a:pt x="466" y="81"/>
                  </a:cubicBezTo>
                  <a:cubicBezTo>
                    <a:pt x="459" y="34"/>
                    <a:pt x="419" y="0"/>
                    <a:pt x="37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80" y="0"/>
                    <a:pt x="40" y="34"/>
                    <a:pt x="33" y="81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71" y="345"/>
                    <a:pt x="71" y="345"/>
                    <a:pt x="71" y="345"/>
                  </a:cubicBezTo>
                  <a:cubicBezTo>
                    <a:pt x="490" y="306"/>
                    <a:pt x="490" y="306"/>
                    <a:pt x="490" y="306"/>
                  </a:cubicBezTo>
                  <a:cubicBezTo>
                    <a:pt x="494" y="306"/>
                    <a:pt x="498" y="302"/>
                    <a:pt x="497" y="298"/>
                  </a:cubicBezTo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80A1819F-A374-49B3-B6EC-7FBE5E65D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250" y="3367088"/>
              <a:ext cx="708025" cy="334963"/>
            </a:xfrm>
            <a:custGeom>
              <a:avLst/>
              <a:gdLst>
                <a:gd name="T0" fmla="*/ 475 w 475"/>
                <a:gd name="T1" fmla="*/ 226 h 226"/>
                <a:gd name="T2" fmla="*/ 454 w 475"/>
                <a:gd name="T3" fmla="*/ 81 h 226"/>
                <a:gd name="T4" fmla="*/ 359 w 475"/>
                <a:gd name="T5" fmla="*/ 0 h 226"/>
                <a:gd name="T6" fmla="*/ 115 w 475"/>
                <a:gd name="T7" fmla="*/ 0 h 226"/>
                <a:gd name="T8" fmla="*/ 21 w 475"/>
                <a:gd name="T9" fmla="*/ 81 h 226"/>
                <a:gd name="T10" fmla="*/ 0 w 475"/>
                <a:gd name="T11" fmla="*/ 226 h 226"/>
                <a:gd name="T12" fmla="*/ 475 w 475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226">
                  <a:moveTo>
                    <a:pt x="475" y="226"/>
                  </a:moveTo>
                  <a:cubicBezTo>
                    <a:pt x="454" y="81"/>
                    <a:pt x="454" y="81"/>
                    <a:pt x="454" y="81"/>
                  </a:cubicBezTo>
                  <a:cubicBezTo>
                    <a:pt x="447" y="34"/>
                    <a:pt x="407" y="0"/>
                    <a:pt x="35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8" y="0"/>
                    <a:pt x="28" y="34"/>
                    <a:pt x="21" y="81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75" y="226"/>
                    <a:pt x="475" y="226"/>
                    <a:pt x="475" y="226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10EC1036-5068-4278-B791-FBCEFA508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863" y="3230563"/>
              <a:ext cx="306388" cy="288925"/>
            </a:xfrm>
            <a:custGeom>
              <a:avLst/>
              <a:gdLst>
                <a:gd name="T0" fmla="*/ 172 w 206"/>
                <a:gd name="T1" fmla="*/ 73 h 195"/>
                <a:gd name="T2" fmla="*/ 172 w 206"/>
                <a:gd name="T3" fmla="*/ 0 h 195"/>
                <a:gd name="T4" fmla="*/ 33 w 206"/>
                <a:gd name="T5" fmla="*/ 0 h 195"/>
                <a:gd name="T6" fmla="*/ 33 w 206"/>
                <a:gd name="T7" fmla="*/ 73 h 195"/>
                <a:gd name="T8" fmla="*/ 14 w 206"/>
                <a:gd name="T9" fmla="*/ 92 h 195"/>
                <a:gd name="T10" fmla="*/ 0 w 206"/>
                <a:gd name="T11" fmla="*/ 92 h 195"/>
                <a:gd name="T12" fmla="*/ 103 w 206"/>
                <a:gd name="T13" fmla="*/ 195 h 195"/>
                <a:gd name="T14" fmla="*/ 206 w 206"/>
                <a:gd name="T15" fmla="*/ 92 h 195"/>
                <a:gd name="T16" fmla="*/ 191 w 206"/>
                <a:gd name="T17" fmla="*/ 92 h 195"/>
                <a:gd name="T18" fmla="*/ 172 w 206"/>
                <a:gd name="T19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95">
                  <a:moveTo>
                    <a:pt x="172" y="73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83"/>
                    <a:pt x="25" y="92"/>
                    <a:pt x="14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8"/>
                    <a:pt x="46" y="195"/>
                    <a:pt x="103" y="195"/>
                  </a:cubicBezTo>
                  <a:cubicBezTo>
                    <a:pt x="159" y="195"/>
                    <a:pt x="206" y="148"/>
                    <a:pt x="206" y="92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80" y="92"/>
                    <a:pt x="172" y="83"/>
                    <a:pt x="172" y="73"/>
                  </a:cubicBezTo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09A552E9-32D4-4C38-AC39-B29DC2224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075" y="3227388"/>
              <a:ext cx="206375" cy="123825"/>
            </a:xfrm>
            <a:custGeom>
              <a:avLst/>
              <a:gdLst>
                <a:gd name="T0" fmla="*/ 139 w 139"/>
                <a:gd name="T1" fmla="*/ 21 h 84"/>
                <a:gd name="T2" fmla="*/ 139 w 139"/>
                <a:gd name="T3" fmla="*/ 0 h 84"/>
                <a:gd name="T4" fmla="*/ 0 w 139"/>
                <a:gd name="T5" fmla="*/ 0 h 84"/>
                <a:gd name="T6" fmla="*/ 0 w 139"/>
                <a:gd name="T7" fmla="*/ 82 h 84"/>
                <a:gd name="T8" fmla="*/ 139 w 139"/>
                <a:gd name="T9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4">
                  <a:moveTo>
                    <a:pt x="139" y="21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95" y="84"/>
                    <a:pt x="139" y="21"/>
                    <a:pt x="139" y="21"/>
                  </a:cubicBezTo>
                  <a:close/>
                </a:path>
              </a:pathLst>
            </a:custGeom>
            <a:solidFill>
              <a:srgbClr val="B38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E9F0FD90-3024-439C-9404-E904673C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2790826"/>
              <a:ext cx="501650" cy="496888"/>
            </a:xfrm>
            <a:custGeom>
              <a:avLst/>
              <a:gdLst>
                <a:gd name="T0" fmla="*/ 329 w 336"/>
                <a:gd name="T1" fmla="*/ 179 h 335"/>
                <a:gd name="T2" fmla="*/ 156 w 336"/>
                <a:gd name="T3" fmla="*/ 328 h 335"/>
                <a:gd name="T4" fmla="*/ 7 w 336"/>
                <a:gd name="T5" fmla="*/ 155 h 335"/>
                <a:gd name="T6" fmla="*/ 180 w 336"/>
                <a:gd name="T7" fmla="*/ 6 h 335"/>
                <a:gd name="T8" fmla="*/ 329 w 336"/>
                <a:gd name="T9" fmla="*/ 17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5">
                  <a:moveTo>
                    <a:pt x="329" y="179"/>
                  </a:moveTo>
                  <a:cubicBezTo>
                    <a:pt x="322" y="268"/>
                    <a:pt x="245" y="335"/>
                    <a:pt x="156" y="328"/>
                  </a:cubicBezTo>
                  <a:cubicBezTo>
                    <a:pt x="67" y="321"/>
                    <a:pt x="0" y="244"/>
                    <a:pt x="7" y="155"/>
                  </a:cubicBezTo>
                  <a:cubicBezTo>
                    <a:pt x="14" y="66"/>
                    <a:pt x="91" y="0"/>
                    <a:pt x="180" y="6"/>
                  </a:cubicBezTo>
                  <a:cubicBezTo>
                    <a:pt x="269" y="13"/>
                    <a:pt x="336" y="91"/>
                    <a:pt x="329" y="179"/>
                  </a:cubicBez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0FEC9D4B-93DC-4E2E-BC7F-C4E0DB3FB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88" y="2925763"/>
              <a:ext cx="357188" cy="393700"/>
            </a:xfrm>
            <a:custGeom>
              <a:avLst/>
              <a:gdLst>
                <a:gd name="T0" fmla="*/ 99 w 239"/>
                <a:gd name="T1" fmla="*/ 261 h 265"/>
                <a:gd name="T2" fmla="*/ 99 w 239"/>
                <a:gd name="T3" fmla="*/ 261 h 265"/>
                <a:gd name="T4" fmla="*/ 4 w 239"/>
                <a:gd name="T5" fmla="*/ 137 h 265"/>
                <a:gd name="T6" fmla="*/ 14 w 239"/>
                <a:gd name="T7" fmla="*/ 0 h 265"/>
                <a:gd name="T8" fmla="*/ 239 w 239"/>
                <a:gd name="T9" fmla="*/ 17 h 265"/>
                <a:gd name="T10" fmla="*/ 229 w 239"/>
                <a:gd name="T11" fmla="*/ 154 h 265"/>
                <a:gd name="T12" fmla="*/ 99 w 239"/>
                <a:gd name="T13" fmla="*/ 26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65">
                  <a:moveTo>
                    <a:pt x="99" y="261"/>
                  </a:moveTo>
                  <a:cubicBezTo>
                    <a:pt x="99" y="261"/>
                    <a:pt x="99" y="261"/>
                    <a:pt x="99" y="261"/>
                  </a:cubicBezTo>
                  <a:cubicBezTo>
                    <a:pt x="42" y="256"/>
                    <a:pt x="0" y="195"/>
                    <a:pt x="4" y="13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4" y="227"/>
                    <a:pt x="156" y="265"/>
                    <a:pt x="99" y="261"/>
                  </a:cubicBez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4495BB27-E942-49B9-8DA2-A594D9C57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3009901"/>
              <a:ext cx="193675" cy="290513"/>
            </a:xfrm>
            <a:custGeom>
              <a:avLst/>
              <a:gdLst>
                <a:gd name="T0" fmla="*/ 87 w 130"/>
                <a:gd name="T1" fmla="*/ 98 h 196"/>
                <a:gd name="T2" fmla="*/ 80 w 130"/>
                <a:gd name="T3" fmla="*/ 89 h 196"/>
                <a:gd name="T4" fmla="*/ 83 w 130"/>
                <a:gd name="T5" fmla="*/ 83 h 196"/>
                <a:gd name="T6" fmla="*/ 99 w 130"/>
                <a:gd name="T7" fmla="*/ 43 h 196"/>
                <a:gd name="T8" fmla="*/ 100 w 130"/>
                <a:gd name="T9" fmla="*/ 36 h 196"/>
                <a:gd name="T10" fmla="*/ 76 w 130"/>
                <a:gd name="T11" fmla="*/ 5 h 196"/>
                <a:gd name="T12" fmla="*/ 9 w 130"/>
                <a:gd name="T13" fmla="*/ 0 h 196"/>
                <a:gd name="T14" fmla="*/ 8 w 130"/>
                <a:gd name="T15" fmla="*/ 20 h 196"/>
                <a:gd name="T16" fmla="*/ 5 w 130"/>
                <a:gd name="T17" fmla="*/ 60 h 196"/>
                <a:gd name="T18" fmla="*/ 3 w 130"/>
                <a:gd name="T19" fmla="*/ 81 h 196"/>
                <a:gd name="T20" fmla="*/ 59 w 130"/>
                <a:gd name="T21" fmla="*/ 192 h 196"/>
                <a:gd name="T22" fmla="*/ 67 w 130"/>
                <a:gd name="T23" fmla="*/ 196 h 196"/>
                <a:gd name="T24" fmla="*/ 92 w 130"/>
                <a:gd name="T25" fmla="*/ 130 h 196"/>
                <a:gd name="T26" fmla="*/ 108 w 130"/>
                <a:gd name="T27" fmla="*/ 113 h 196"/>
                <a:gd name="T28" fmla="*/ 130 w 130"/>
                <a:gd name="T29" fmla="*/ 101 h 196"/>
                <a:gd name="T30" fmla="*/ 87 w 130"/>
                <a:gd name="T31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96">
                  <a:moveTo>
                    <a:pt x="87" y="98"/>
                  </a:moveTo>
                  <a:cubicBezTo>
                    <a:pt x="82" y="98"/>
                    <a:pt x="79" y="94"/>
                    <a:pt x="80" y="89"/>
                  </a:cubicBezTo>
                  <a:cubicBezTo>
                    <a:pt x="80" y="87"/>
                    <a:pt x="81" y="85"/>
                    <a:pt x="83" y="83"/>
                  </a:cubicBezTo>
                  <a:cubicBezTo>
                    <a:pt x="90" y="71"/>
                    <a:pt x="96" y="57"/>
                    <a:pt x="99" y="43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3" y="21"/>
                    <a:pt x="92" y="7"/>
                    <a:pt x="7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125"/>
                    <a:pt x="23" y="170"/>
                    <a:pt x="59" y="192"/>
                  </a:cubicBezTo>
                  <a:cubicBezTo>
                    <a:pt x="61" y="193"/>
                    <a:pt x="64" y="195"/>
                    <a:pt x="67" y="196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5" y="123"/>
                    <a:pt x="101" y="117"/>
                    <a:pt x="108" y="113"/>
                  </a:cubicBezTo>
                  <a:cubicBezTo>
                    <a:pt x="130" y="101"/>
                    <a:pt x="130" y="101"/>
                    <a:pt x="130" y="101"/>
                  </a:cubicBezTo>
                  <a:lnTo>
                    <a:pt x="87" y="98"/>
                  </a:lnTo>
                  <a:close/>
                </a:path>
              </a:pathLst>
            </a:custGeom>
            <a:solidFill>
              <a:srgbClr val="B38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E65710F0-8C0F-4E33-8319-D7BE41B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201988"/>
              <a:ext cx="133350" cy="58738"/>
            </a:xfrm>
            <a:custGeom>
              <a:avLst/>
              <a:gdLst>
                <a:gd name="T0" fmla="*/ 90 w 90"/>
                <a:gd name="T1" fmla="*/ 7 h 40"/>
                <a:gd name="T2" fmla="*/ 42 w 90"/>
                <a:gd name="T3" fmla="*/ 39 h 40"/>
                <a:gd name="T4" fmla="*/ 0 w 90"/>
                <a:gd name="T5" fmla="*/ 0 h 40"/>
                <a:gd name="T6" fmla="*/ 90 w 90"/>
                <a:gd name="T7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40">
                  <a:moveTo>
                    <a:pt x="90" y="7"/>
                  </a:moveTo>
                  <a:cubicBezTo>
                    <a:pt x="79" y="27"/>
                    <a:pt x="61" y="40"/>
                    <a:pt x="42" y="39"/>
                  </a:cubicBezTo>
                  <a:cubicBezTo>
                    <a:pt x="23" y="37"/>
                    <a:pt x="7" y="22"/>
                    <a:pt x="0" y="0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D39E5280-949E-4351-95F2-B956BFFBB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201988"/>
              <a:ext cx="133350" cy="47625"/>
            </a:xfrm>
            <a:custGeom>
              <a:avLst/>
              <a:gdLst>
                <a:gd name="T0" fmla="*/ 90 w 90"/>
                <a:gd name="T1" fmla="*/ 7 h 32"/>
                <a:gd name="T2" fmla="*/ 43 w 90"/>
                <a:gd name="T3" fmla="*/ 30 h 32"/>
                <a:gd name="T4" fmla="*/ 0 w 90"/>
                <a:gd name="T5" fmla="*/ 0 h 32"/>
                <a:gd name="T6" fmla="*/ 90 w 90"/>
                <a:gd name="T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2">
                  <a:moveTo>
                    <a:pt x="90" y="7"/>
                  </a:moveTo>
                  <a:cubicBezTo>
                    <a:pt x="79" y="27"/>
                    <a:pt x="62" y="32"/>
                    <a:pt x="43" y="30"/>
                  </a:cubicBezTo>
                  <a:cubicBezTo>
                    <a:pt x="23" y="29"/>
                    <a:pt x="7" y="22"/>
                    <a:pt x="0" y="0"/>
                  </a:cubicBezTo>
                  <a:lnTo>
                    <a:pt x="9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98DC3E0E-31DC-4269-8AD5-98354321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3073401"/>
              <a:ext cx="38100" cy="33338"/>
            </a:xfrm>
            <a:custGeom>
              <a:avLst/>
              <a:gdLst>
                <a:gd name="T0" fmla="*/ 1 w 26"/>
                <a:gd name="T1" fmla="*/ 12 h 23"/>
                <a:gd name="T2" fmla="*/ 14 w 26"/>
                <a:gd name="T3" fmla="*/ 1 h 23"/>
                <a:gd name="T4" fmla="*/ 25 w 26"/>
                <a:gd name="T5" fmla="*/ 14 h 23"/>
                <a:gd name="T6" fmla="*/ 20 w 26"/>
                <a:gd name="T7" fmla="*/ 23 h 23"/>
                <a:gd name="T8" fmla="*/ 4 w 26"/>
                <a:gd name="T9" fmla="*/ 22 h 23"/>
                <a:gd name="T10" fmla="*/ 1 w 26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3">
                  <a:moveTo>
                    <a:pt x="1" y="12"/>
                  </a:moveTo>
                  <a:cubicBezTo>
                    <a:pt x="1" y="5"/>
                    <a:pt x="7" y="0"/>
                    <a:pt x="14" y="1"/>
                  </a:cubicBezTo>
                  <a:cubicBezTo>
                    <a:pt x="21" y="1"/>
                    <a:pt x="26" y="7"/>
                    <a:pt x="25" y="14"/>
                  </a:cubicBezTo>
                  <a:cubicBezTo>
                    <a:pt x="25" y="18"/>
                    <a:pt x="23" y="21"/>
                    <a:pt x="20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19"/>
                    <a:pt x="0" y="16"/>
                    <a:pt x="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4C9697E9-4B7B-4110-BB2B-631775787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3059113"/>
              <a:ext cx="38100" cy="34925"/>
            </a:xfrm>
            <a:custGeom>
              <a:avLst/>
              <a:gdLst>
                <a:gd name="T0" fmla="*/ 0 w 25"/>
                <a:gd name="T1" fmla="*/ 12 h 23"/>
                <a:gd name="T2" fmla="*/ 14 w 25"/>
                <a:gd name="T3" fmla="*/ 1 h 23"/>
                <a:gd name="T4" fmla="*/ 25 w 25"/>
                <a:gd name="T5" fmla="*/ 14 h 23"/>
                <a:gd name="T6" fmla="*/ 20 w 25"/>
                <a:gd name="T7" fmla="*/ 23 h 23"/>
                <a:gd name="T8" fmla="*/ 4 w 25"/>
                <a:gd name="T9" fmla="*/ 21 h 23"/>
                <a:gd name="T10" fmla="*/ 0 w 25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3">
                  <a:moveTo>
                    <a:pt x="0" y="12"/>
                  </a:moveTo>
                  <a:cubicBezTo>
                    <a:pt x="1" y="5"/>
                    <a:pt x="7" y="0"/>
                    <a:pt x="14" y="1"/>
                  </a:cubicBezTo>
                  <a:cubicBezTo>
                    <a:pt x="20" y="1"/>
                    <a:pt x="25" y="7"/>
                    <a:pt x="25" y="14"/>
                  </a:cubicBezTo>
                  <a:cubicBezTo>
                    <a:pt x="25" y="17"/>
                    <a:pt x="23" y="21"/>
                    <a:pt x="20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9"/>
                    <a:pt x="0" y="16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1294AD6-7F38-47B5-8F09-25686EF3C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3033713"/>
              <a:ext cx="36513" cy="101600"/>
            </a:xfrm>
            <a:custGeom>
              <a:avLst/>
              <a:gdLst>
                <a:gd name="T0" fmla="*/ 6 w 25"/>
                <a:gd name="T1" fmla="*/ 0 h 69"/>
                <a:gd name="T2" fmla="*/ 24 w 25"/>
                <a:gd name="T3" fmla="*/ 36 h 69"/>
                <a:gd name="T4" fmla="*/ 0 w 25"/>
                <a:gd name="T5" fmla="*/ 69 h 69"/>
                <a:gd name="T6" fmla="*/ 6 w 2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9">
                  <a:moveTo>
                    <a:pt x="6" y="0"/>
                  </a:moveTo>
                  <a:cubicBezTo>
                    <a:pt x="18" y="7"/>
                    <a:pt x="25" y="21"/>
                    <a:pt x="24" y="36"/>
                  </a:cubicBezTo>
                  <a:cubicBezTo>
                    <a:pt x="23" y="51"/>
                    <a:pt x="13" y="64"/>
                    <a:pt x="0" y="69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7850162D-9EDD-4337-A8C7-649A80A5E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3109913"/>
              <a:ext cx="33338" cy="38100"/>
            </a:xfrm>
            <a:custGeom>
              <a:avLst/>
              <a:gdLst>
                <a:gd name="T0" fmla="*/ 21 w 22"/>
                <a:gd name="T1" fmla="*/ 14 h 26"/>
                <a:gd name="T2" fmla="*/ 8 w 22"/>
                <a:gd name="T3" fmla="*/ 25 h 26"/>
                <a:gd name="T4" fmla="*/ 0 w 22"/>
                <a:gd name="T5" fmla="*/ 21 h 26"/>
                <a:gd name="T6" fmla="*/ 1 w 22"/>
                <a:gd name="T7" fmla="*/ 3 h 26"/>
                <a:gd name="T8" fmla="*/ 10 w 22"/>
                <a:gd name="T9" fmla="*/ 0 h 26"/>
                <a:gd name="T10" fmla="*/ 18 w 22"/>
                <a:gd name="T11" fmla="*/ 4 h 26"/>
                <a:gd name="T12" fmla="*/ 21 w 22"/>
                <a:gd name="T1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6">
                  <a:moveTo>
                    <a:pt x="21" y="14"/>
                  </a:moveTo>
                  <a:cubicBezTo>
                    <a:pt x="21" y="20"/>
                    <a:pt x="15" y="26"/>
                    <a:pt x="8" y="25"/>
                  </a:cubicBezTo>
                  <a:cubicBezTo>
                    <a:pt x="5" y="25"/>
                    <a:pt x="2" y="23"/>
                    <a:pt x="0" y="2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3" y="0"/>
                    <a:pt x="16" y="2"/>
                    <a:pt x="18" y="4"/>
                  </a:cubicBezTo>
                  <a:cubicBezTo>
                    <a:pt x="20" y="6"/>
                    <a:pt x="22" y="10"/>
                    <a:pt x="21" y="14"/>
                  </a:cubicBezTo>
                  <a:close/>
                </a:path>
              </a:pathLst>
            </a:custGeom>
            <a:solidFill>
              <a:srgbClr val="FBB6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4774EB0B-7DEC-4139-B668-628524518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725" y="2908301"/>
              <a:ext cx="273050" cy="152400"/>
            </a:xfrm>
            <a:custGeom>
              <a:avLst/>
              <a:gdLst>
                <a:gd name="T0" fmla="*/ 0 w 183"/>
                <a:gd name="T1" fmla="*/ 0 h 103"/>
                <a:gd name="T2" fmla="*/ 169 w 183"/>
                <a:gd name="T3" fmla="*/ 103 h 103"/>
                <a:gd name="T4" fmla="*/ 183 w 183"/>
                <a:gd name="T5" fmla="*/ 14 h 103"/>
                <a:gd name="T6" fmla="*/ 0 w 183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03">
                  <a:moveTo>
                    <a:pt x="0" y="0"/>
                  </a:moveTo>
                  <a:cubicBezTo>
                    <a:pt x="0" y="0"/>
                    <a:pt x="40" y="95"/>
                    <a:pt x="169" y="103"/>
                  </a:cubicBezTo>
                  <a:cubicBezTo>
                    <a:pt x="183" y="14"/>
                    <a:pt x="183" y="14"/>
                    <a:pt x="183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26C6B7E8-4CE7-4CAA-A47C-A34CC28E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2903538"/>
              <a:ext cx="127000" cy="131763"/>
            </a:xfrm>
            <a:custGeom>
              <a:avLst/>
              <a:gdLst>
                <a:gd name="T0" fmla="*/ 80 w 85"/>
                <a:gd name="T1" fmla="*/ 5 h 89"/>
                <a:gd name="T2" fmla="*/ 22 w 85"/>
                <a:gd name="T3" fmla="*/ 0 h 89"/>
                <a:gd name="T4" fmla="*/ 8 w 85"/>
                <a:gd name="T5" fmla="*/ 15 h 89"/>
                <a:gd name="T6" fmla="*/ 5 w 85"/>
                <a:gd name="T7" fmla="*/ 28 h 89"/>
                <a:gd name="T8" fmla="*/ 0 w 85"/>
                <a:gd name="T9" fmla="*/ 89 h 89"/>
                <a:gd name="T10" fmla="*/ 80 w 85"/>
                <a:gd name="T11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89">
                  <a:moveTo>
                    <a:pt x="80" y="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5" y="66"/>
                    <a:pt x="80" y="5"/>
                    <a:pt x="80" y="5"/>
                  </a:cubicBez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F7CBB038-4E3C-4A0B-886E-E955CFF47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2749551"/>
              <a:ext cx="227013" cy="225425"/>
            </a:xfrm>
            <a:custGeom>
              <a:avLst/>
              <a:gdLst>
                <a:gd name="T0" fmla="*/ 150 w 153"/>
                <a:gd name="T1" fmla="*/ 82 h 152"/>
                <a:gd name="T2" fmla="*/ 71 w 153"/>
                <a:gd name="T3" fmla="*/ 149 h 152"/>
                <a:gd name="T4" fmla="*/ 3 w 153"/>
                <a:gd name="T5" fmla="*/ 71 h 152"/>
                <a:gd name="T6" fmla="*/ 82 w 153"/>
                <a:gd name="T7" fmla="*/ 3 h 152"/>
                <a:gd name="T8" fmla="*/ 150 w 153"/>
                <a:gd name="T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2">
                  <a:moveTo>
                    <a:pt x="150" y="82"/>
                  </a:moveTo>
                  <a:cubicBezTo>
                    <a:pt x="147" y="122"/>
                    <a:pt x="111" y="152"/>
                    <a:pt x="71" y="149"/>
                  </a:cubicBezTo>
                  <a:cubicBezTo>
                    <a:pt x="31" y="146"/>
                    <a:pt x="0" y="111"/>
                    <a:pt x="3" y="71"/>
                  </a:cubicBezTo>
                  <a:cubicBezTo>
                    <a:pt x="6" y="30"/>
                    <a:pt x="42" y="0"/>
                    <a:pt x="82" y="3"/>
                  </a:cubicBezTo>
                  <a:cubicBezTo>
                    <a:pt x="123" y="6"/>
                    <a:pt x="153" y="41"/>
                    <a:pt x="150" y="82"/>
                  </a:cubicBezTo>
                  <a:close/>
                </a:path>
              </a:pathLst>
            </a:custGeom>
            <a:solidFill>
              <a:srgbClr val="BD36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9A63C598-6966-4DF4-920F-9A3B838F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375" y="3673476"/>
              <a:ext cx="485775" cy="146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359411E1-214E-4F85-BE7C-C5C20629D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375" y="3673476"/>
              <a:ext cx="485775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EC482602-6FEB-48AD-A4D2-DFC2C2844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367088"/>
              <a:ext cx="290513" cy="334963"/>
            </a:xfrm>
            <a:custGeom>
              <a:avLst/>
              <a:gdLst>
                <a:gd name="T0" fmla="*/ 89 w 195"/>
                <a:gd name="T1" fmla="*/ 0 h 226"/>
                <a:gd name="T2" fmla="*/ 61 w 195"/>
                <a:gd name="T3" fmla="*/ 0 h 226"/>
                <a:gd name="T4" fmla="*/ 0 w 195"/>
                <a:gd name="T5" fmla="*/ 93 h 226"/>
                <a:gd name="T6" fmla="*/ 20 w 195"/>
                <a:gd name="T7" fmla="*/ 207 h 226"/>
                <a:gd name="T8" fmla="*/ 120 w 195"/>
                <a:gd name="T9" fmla="*/ 207 h 226"/>
                <a:gd name="T10" fmla="*/ 120 w 195"/>
                <a:gd name="T11" fmla="*/ 226 h 226"/>
                <a:gd name="T12" fmla="*/ 195 w 195"/>
                <a:gd name="T13" fmla="*/ 226 h 226"/>
                <a:gd name="T14" fmla="*/ 174 w 195"/>
                <a:gd name="T15" fmla="*/ 81 h 226"/>
                <a:gd name="T16" fmla="*/ 89 w 195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226">
                  <a:moveTo>
                    <a:pt x="8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0" y="42"/>
                    <a:pt x="36" y="77"/>
                    <a:pt x="0" y="93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20" y="207"/>
                    <a:pt x="120" y="207"/>
                    <a:pt x="120" y="207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95" y="226"/>
                    <a:pt x="195" y="226"/>
                    <a:pt x="195" y="226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67" y="38"/>
                    <a:pt x="132" y="5"/>
                    <a:pt x="89" y="0"/>
                  </a:cubicBezTo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15BA9529-48FA-44E6-A085-CE72F461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367088"/>
              <a:ext cx="90488" cy="136525"/>
            </a:xfrm>
            <a:custGeom>
              <a:avLst/>
              <a:gdLst>
                <a:gd name="T0" fmla="*/ 61 w 61"/>
                <a:gd name="T1" fmla="*/ 0 h 93"/>
                <a:gd name="T2" fmla="*/ 60 w 61"/>
                <a:gd name="T3" fmla="*/ 0 h 93"/>
                <a:gd name="T4" fmla="*/ 0 w 61"/>
                <a:gd name="T5" fmla="*/ 93 h 93"/>
                <a:gd name="T6" fmla="*/ 0 w 61"/>
                <a:gd name="T7" fmla="*/ 93 h 93"/>
                <a:gd name="T8" fmla="*/ 61 w 61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3">
                  <a:moveTo>
                    <a:pt x="6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1"/>
                    <a:pt x="35" y="77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6" y="77"/>
                    <a:pt x="60" y="42"/>
                    <a:pt x="61" y="0"/>
                  </a:cubicBezTo>
                </a:path>
              </a:pathLst>
            </a:custGeom>
            <a:solidFill>
              <a:srgbClr val="B08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46F16BC5-4194-4AEC-B4A2-93BAD884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3673476"/>
              <a:ext cx="149225" cy="28575"/>
            </a:xfrm>
            <a:custGeom>
              <a:avLst/>
              <a:gdLst>
                <a:gd name="T0" fmla="*/ 94 w 94"/>
                <a:gd name="T1" fmla="*/ 0 h 18"/>
                <a:gd name="T2" fmla="*/ 0 w 94"/>
                <a:gd name="T3" fmla="*/ 0 h 18"/>
                <a:gd name="T4" fmla="*/ 4 w 94"/>
                <a:gd name="T5" fmla="*/ 18 h 18"/>
                <a:gd name="T6" fmla="*/ 94 w 94"/>
                <a:gd name="T7" fmla="*/ 18 h 18"/>
                <a:gd name="T8" fmla="*/ 94 w 9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94" y="1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294CC920-1F15-400F-B59C-75FFBE27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3673476"/>
              <a:ext cx="149225" cy="28575"/>
            </a:xfrm>
            <a:custGeom>
              <a:avLst/>
              <a:gdLst>
                <a:gd name="T0" fmla="*/ 94 w 94"/>
                <a:gd name="T1" fmla="*/ 0 h 18"/>
                <a:gd name="T2" fmla="*/ 0 w 94"/>
                <a:gd name="T3" fmla="*/ 0 h 18"/>
                <a:gd name="T4" fmla="*/ 4 w 94"/>
                <a:gd name="T5" fmla="*/ 18 h 18"/>
                <a:gd name="T6" fmla="*/ 94 w 94"/>
                <a:gd name="T7" fmla="*/ 18 h 18"/>
                <a:gd name="T8" fmla="*/ 94 w 9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94" y="1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9CF19238-8BD8-4E73-9046-09730E58E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2954338"/>
              <a:ext cx="127000" cy="319088"/>
            </a:xfrm>
            <a:custGeom>
              <a:avLst/>
              <a:gdLst>
                <a:gd name="T0" fmla="*/ 72 w 85"/>
                <a:gd name="T1" fmla="*/ 0 h 215"/>
                <a:gd name="T2" fmla="*/ 14 w 85"/>
                <a:gd name="T3" fmla="*/ 0 h 215"/>
                <a:gd name="T4" fmla="*/ 27 w 85"/>
                <a:gd name="T5" fmla="*/ 121 h 215"/>
                <a:gd name="T6" fmla="*/ 27 w 85"/>
                <a:gd name="T7" fmla="*/ 121 h 215"/>
                <a:gd name="T8" fmla="*/ 0 w 85"/>
                <a:gd name="T9" fmla="*/ 215 h 215"/>
                <a:gd name="T10" fmla="*/ 70 w 85"/>
                <a:gd name="T11" fmla="*/ 174 h 215"/>
                <a:gd name="T12" fmla="*/ 83 w 85"/>
                <a:gd name="T13" fmla="*/ 134 h 215"/>
                <a:gd name="T14" fmla="*/ 85 w 85"/>
                <a:gd name="T15" fmla="*/ 112 h 215"/>
                <a:gd name="T16" fmla="*/ 72 w 85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15">
                  <a:moveTo>
                    <a:pt x="7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5" y="127"/>
                    <a:pt x="85" y="119"/>
                    <a:pt x="85" y="112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7F8E1BC3-77E5-4567-9B5C-7B3C9C282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2806701"/>
              <a:ext cx="485775" cy="227013"/>
            </a:xfrm>
            <a:custGeom>
              <a:avLst/>
              <a:gdLst>
                <a:gd name="T0" fmla="*/ 326 w 326"/>
                <a:gd name="T1" fmla="*/ 153 h 153"/>
                <a:gd name="T2" fmla="*/ 316 w 326"/>
                <a:gd name="T3" fmla="*/ 57 h 153"/>
                <a:gd name="T4" fmla="*/ 250 w 326"/>
                <a:gd name="T5" fmla="*/ 0 h 153"/>
                <a:gd name="T6" fmla="*/ 80 w 326"/>
                <a:gd name="T7" fmla="*/ 0 h 153"/>
                <a:gd name="T8" fmla="*/ 14 w 326"/>
                <a:gd name="T9" fmla="*/ 57 h 153"/>
                <a:gd name="T10" fmla="*/ 0 w 326"/>
                <a:gd name="T11" fmla="*/ 153 h 153"/>
                <a:gd name="T12" fmla="*/ 326 w 326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53">
                  <a:moveTo>
                    <a:pt x="326" y="153"/>
                  </a:moveTo>
                  <a:cubicBezTo>
                    <a:pt x="316" y="57"/>
                    <a:pt x="316" y="57"/>
                    <a:pt x="316" y="57"/>
                  </a:cubicBezTo>
                  <a:cubicBezTo>
                    <a:pt x="311" y="24"/>
                    <a:pt x="283" y="0"/>
                    <a:pt x="25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7" y="0"/>
                    <a:pt x="19" y="24"/>
                    <a:pt x="14" y="57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326" y="153"/>
                    <a:pt x="326" y="153"/>
                    <a:pt x="326" y="153"/>
                  </a:cubicBezTo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00C23466-190A-4045-8561-8BA52D5BF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2806701"/>
              <a:ext cx="485775" cy="230188"/>
            </a:xfrm>
            <a:custGeom>
              <a:avLst/>
              <a:gdLst>
                <a:gd name="T0" fmla="*/ 326 w 326"/>
                <a:gd name="T1" fmla="*/ 156 h 156"/>
                <a:gd name="T2" fmla="*/ 316 w 326"/>
                <a:gd name="T3" fmla="*/ 57 h 156"/>
                <a:gd name="T4" fmla="*/ 250 w 326"/>
                <a:gd name="T5" fmla="*/ 0 h 156"/>
                <a:gd name="T6" fmla="*/ 80 w 326"/>
                <a:gd name="T7" fmla="*/ 0 h 156"/>
                <a:gd name="T8" fmla="*/ 14 w 326"/>
                <a:gd name="T9" fmla="*/ 57 h 156"/>
                <a:gd name="T10" fmla="*/ 0 w 326"/>
                <a:gd name="T11" fmla="*/ 153 h 156"/>
                <a:gd name="T12" fmla="*/ 326 w 32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56">
                  <a:moveTo>
                    <a:pt x="326" y="156"/>
                  </a:moveTo>
                  <a:cubicBezTo>
                    <a:pt x="316" y="57"/>
                    <a:pt x="316" y="57"/>
                    <a:pt x="316" y="57"/>
                  </a:cubicBezTo>
                  <a:cubicBezTo>
                    <a:pt x="311" y="24"/>
                    <a:pt x="283" y="0"/>
                    <a:pt x="25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7" y="0"/>
                    <a:pt x="19" y="24"/>
                    <a:pt x="14" y="57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326" y="156"/>
                    <a:pt x="326" y="156"/>
                    <a:pt x="326" y="156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8D9200BB-5775-4E2B-A0D9-82ABFF66A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2409826"/>
              <a:ext cx="350838" cy="358775"/>
            </a:xfrm>
            <a:custGeom>
              <a:avLst/>
              <a:gdLst>
                <a:gd name="T0" fmla="*/ 230 w 235"/>
                <a:gd name="T1" fmla="*/ 128 h 242"/>
                <a:gd name="T2" fmla="*/ 128 w 235"/>
                <a:gd name="T3" fmla="*/ 5 h 242"/>
                <a:gd name="T4" fmla="*/ 6 w 235"/>
                <a:gd name="T5" fmla="*/ 107 h 242"/>
                <a:gd name="T6" fmla="*/ 0 w 235"/>
                <a:gd name="T7" fmla="*/ 238 h 242"/>
                <a:gd name="T8" fmla="*/ 61 w 235"/>
                <a:gd name="T9" fmla="*/ 212 h 242"/>
                <a:gd name="T10" fmla="*/ 73 w 235"/>
                <a:gd name="T11" fmla="*/ 190 h 242"/>
                <a:gd name="T12" fmla="*/ 157 w 235"/>
                <a:gd name="T13" fmla="*/ 162 h 242"/>
                <a:gd name="T14" fmla="*/ 167 w 235"/>
                <a:gd name="T15" fmla="*/ 185 h 242"/>
                <a:gd name="T16" fmla="*/ 222 w 235"/>
                <a:gd name="T17" fmla="*/ 242 h 242"/>
                <a:gd name="T18" fmla="*/ 230 w 235"/>
                <a:gd name="T19" fmla="*/ 12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42">
                  <a:moveTo>
                    <a:pt x="230" y="128"/>
                  </a:moveTo>
                  <a:cubicBezTo>
                    <a:pt x="235" y="66"/>
                    <a:pt x="190" y="11"/>
                    <a:pt x="128" y="5"/>
                  </a:cubicBezTo>
                  <a:cubicBezTo>
                    <a:pt x="66" y="0"/>
                    <a:pt x="11" y="45"/>
                    <a:pt x="6" y="10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40" y="235"/>
                    <a:pt x="61" y="212"/>
                    <a:pt x="61" y="212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157" y="162"/>
                    <a:pt x="157" y="162"/>
                    <a:pt x="157" y="162"/>
                  </a:cubicBezTo>
                  <a:cubicBezTo>
                    <a:pt x="167" y="185"/>
                    <a:pt x="167" y="185"/>
                    <a:pt x="167" y="185"/>
                  </a:cubicBezTo>
                  <a:cubicBezTo>
                    <a:pt x="178" y="230"/>
                    <a:pt x="222" y="242"/>
                    <a:pt x="222" y="242"/>
                  </a:cubicBezTo>
                  <a:lnTo>
                    <a:pt x="230" y="128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F6431364-E019-4DFA-9911-7BBFF454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2711451"/>
              <a:ext cx="214313" cy="201613"/>
            </a:xfrm>
            <a:custGeom>
              <a:avLst/>
              <a:gdLst>
                <a:gd name="T0" fmla="*/ 24 w 144"/>
                <a:gd name="T1" fmla="*/ 51 h 136"/>
                <a:gd name="T2" fmla="*/ 24 w 144"/>
                <a:gd name="T3" fmla="*/ 0 h 136"/>
                <a:gd name="T4" fmla="*/ 120 w 144"/>
                <a:gd name="T5" fmla="*/ 0 h 136"/>
                <a:gd name="T6" fmla="*/ 120 w 144"/>
                <a:gd name="T7" fmla="*/ 51 h 136"/>
                <a:gd name="T8" fmla="*/ 133 w 144"/>
                <a:gd name="T9" fmla="*/ 64 h 136"/>
                <a:gd name="T10" fmla="*/ 144 w 144"/>
                <a:gd name="T11" fmla="*/ 64 h 136"/>
                <a:gd name="T12" fmla="*/ 72 w 144"/>
                <a:gd name="T13" fmla="*/ 136 h 136"/>
                <a:gd name="T14" fmla="*/ 0 w 144"/>
                <a:gd name="T15" fmla="*/ 64 h 136"/>
                <a:gd name="T16" fmla="*/ 10 w 144"/>
                <a:gd name="T17" fmla="*/ 64 h 136"/>
                <a:gd name="T18" fmla="*/ 24 w 144"/>
                <a:gd name="T19" fmla="*/ 5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36">
                  <a:moveTo>
                    <a:pt x="24" y="5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8"/>
                    <a:pt x="126" y="64"/>
                    <a:pt x="133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44" y="103"/>
                    <a:pt x="111" y="136"/>
                    <a:pt x="72" y="136"/>
                  </a:cubicBezTo>
                  <a:cubicBezTo>
                    <a:pt x="32" y="136"/>
                    <a:pt x="0" y="103"/>
                    <a:pt x="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24" y="58"/>
                    <a:pt x="24" y="51"/>
                  </a:cubicBez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608EB190-EFD2-4255-B4E8-BC1A9D596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825" y="2711451"/>
              <a:ext cx="153988" cy="98425"/>
            </a:xfrm>
            <a:custGeom>
              <a:avLst/>
              <a:gdLst>
                <a:gd name="T0" fmla="*/ 104 w 104"/>
                <a:gd name="T1" fmla="*/ 63 h 66"/>
                <a:gd name="T2" fmla="*/ 96 w 104"/>
                <a:gd name="T3" fmla="*/ 51 h 66"/>
                <a:gd name="T4" fmla="*/ 96 w 104"/>
                <a:gd name="T5" fmla="*/ 0 h 66"/>
                <a:gd name="T6" fmla="*/ 0 w 104"/>
                <a:gd name="T7" fmla="*/ 0 h 66"/>
                <a:gd name="T8" fmla="*/ 0 w 104"/>
                <a:gd name="T9" fmla="*/ 22 h 66"/>
                <a:gd name="T10" fmla="*/ 104 w 104"/>
                <a:gd name="T11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6">
                  <a:moveTo>
                    <a:pt x="104" y="63"/>
                  </a:moveTo>
                  <a:cubicBezTo>
                    <a:pt x="99" y="61"/>
                    <a:pt x="96" y="56"/>
                    <a:pt x="96" y="5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4" y="66"/>
                    <a:pt x="104" y="63"/>
                    <a:pt x="104" y="63"/>
                  </a:cubicBezTo>
                  <a:close/>
                </a:path>
              </a:pathLst>
            </a:custGeom>
            <a:solidFill>
              <a:srgbClr val="E6C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8F4B5ACE-8B3F-47F6-844A-2C46AC880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663" y="2506663"/>
              <a:ext cx="252413" cy="279400"/>
            </a:xfrm>
            <a:custGeom>
              <a:avLst/>
              <a:gdLst>
                <a:gd name="T0" fmla="*/ 82 w 170"/>
                <a:gd name="T1" fmla="*/ 184 h 188"/>
                <a:gd name="T2" fmla="*/ 82 w 170"/>
                <a:gd name="T3" fmla="*/ 184 h 188"/>
                <a:gd name="T4" fmla="*/ 161 w 170"/>
                <a:gd name="T5" fmla="*/ 110 h 188"/>
                <a:gd name="T6" fmla="*/ 170 w 170"/>
                <a:gd name="T7" fmla="*/ 15 h 188"/>
                <a:gd name="T8" fmla="*/ 14 w 170"/>
                <a:gd name="T9" fmla="*/ 0 h 188"/>
                <a:gd name="T10" fmla="*/ 5 w 170"/>
                <a:gd name="T11" fmla="*/ 96 h 188"/>
                <a:gd name="T12" fmla="*/ 82 w 170"/>
                <a:gd name="T13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88">
                  <a:moveTo>
                    <a:pt x="82" y="184"/>
                  </a:moveTo>
                  <a:cubicBezTo>
                    <a:pt x="82" y="184"/>
                    <a:pt x="82" y="184"/>
                    <a:pt x="82" y="184"/>
                  </a:cubicBezTo>
                  <a:cubicBezTo>
                    <a:pt x="122" y="188"/>
                    <a:pt x="158" y="150"/>
                    <a:pt x="161" y="110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0" y="146"/>
                    <a:pt x="42" y="180"/>
                    <a:pt x="82" y="184"/>
                  </a:cubicBez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0A63D711-97C2-4E4F-B69C-347D099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2579688"/>
              <a:ext cx="142875" cy="196850"/>
            </a:xfrm>
            <a:custGeom>
              <a:avLst/>
              <a:gdLst>
                <a:gd name="T0" fmla="*/ 31 w 96"/>
                <a:gd name="T1" fmla="*/ 63 h 133"/>
                <a:gd name="T2" fmla="*/ 36 w 96"/>
                <a:gd name="T3" fmla="*/ 58 h 133"/>
                <a:gd name="T4" fmla="*/ 35 w 96"/>
                <a:gd name="T5" fmla="*/ 53 h 133"/>
                <a:gd name="T6" fmla="*/ 29 w 96"/>
                <a:gd name="T7" fmla="*/ 24 h 133"/>
                <a:gd name="T8" fmla="*/ 29 w 96"/>
                <a:gd name="T9" fmla="*/ 19 h 133"/>
                <a:gd name="T10" fmla="*/ 49 w 96"/>
                <a:gd name="T11" fmla="*/ 1 h 133"/>
                <a:gd name="T12" fmla="*/ 96 w 96"/>
                <a:gd name="T13" fmla="*/ 5 h 133"/>
                <a:gd name="T14" fmla="*/ 94 w 96"/>
                <a:gd name="T15" fmla="*/ 19 h 133"/>
                <a:gd name="T16" fmla="*/ 92 w 96"/>
                <a:gd name="T17" fmla="*/ 47 h 133"/>
                <a:gd name="T18" fmla="*/ 90 w 96"/>
                <a:gd name="T19" fmla="*/ 61 h 133"/>
                <a:gd name="T20" fmla="*/ 39 w 96"/>
                <a:gd name="T21" fmla="*/ 131 h 133"/>
                <a:gd name="T22" fmla="*/ 33 w 96"/>
                <a:gd name="T23" fmla="*/ 133 h 133"/>
                <a:gd name="T24" fmla="*/ 23 w 96"/>
                <a:gd name="T25" fmla="*/ 84 h 133"/>
                <a:gd name="T26" fmla="*/ 15 w 96"/>
                <a:gd name="T27" fmla="*/ 71 h 133"/>
                <a:gd name="T28" fmla="*/ 0 w 96"/>
                <a:gd name="T29" fmla="*/ 60 h 133"/>
                <a:gd name="T30" fmla="*/ 31 w 96"/>
                <a:gd name="T31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133">
                  <a:moveTo>
                    <a:pt x="31" y="63"/>
                  </a:moveTo>
                  <a:cubicBezTo>
                    <a:pt x="34" y="63"/>
                    <a:pt x="37" y="61"/>
                    <a:pt x="36" y="58"/>
                  </a:cubicBezTo>
                  <a:cubicBezTo>
                    <a:pt x="36" y="56"/>
                    <a:pt x="36" y="55"/>
                    <a:pt x="35" y="53"/>
                  </a:cubicBezTo>
                  <a:cubicBezTo>
                    <a:pt x="32" y="44"/>
                    <a:pt x="29" y="34"/>
                    <a:pt x="29" y="2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8"/>
                    <a:pt x="38" y="0"/>
                    <a:pt x="49" y="1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8" y="91"/>
                    <a:pt x="66" y="120"/>
                    <a:pt x="39" y="131"/>
                  </a:cubicBezTo>
                  <a:cubicBezTo>
                    <a:pt x="37" y="132"/>
                    <a:pt x="35" y="132"/>
                    <a:pt x="33" y="13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79"/>
                    <a:pt x="19" y="74"/>
                    <a:pt x="15" y="7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1" y="63"/>
                  </a:lnTo>
                  <a:close/>
                </a:path>
              </a:pathLst>
            </a:custGeom>
            <a:solidFill>
              <a:srgbClr val="E6C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EDB3B851-9988-4E15-8CC2-BF1544D1E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975" y="2701926"/>
              <a:ext cx="92075" cy="44450"/>
            </a:xfrm>
            <a:custGeom>
              <a:avLst/>
              <a:gdLst>
                <a:gd name="T0" fmla="*/ 0 w 62"/>
                <a:gd name="T1" fmla="*/ 0 h 29"/>
                <a:gd name="T2" fmla="*/ 29 w 62"/>
                <a:gd name="T3" fmla="*/ 28 h 29"/>
                <a:gd name="T4" fmla="*/ 62 w 62"/>
                <a:gd name="T5" fmla="*/ 6 h 29"/>
                <a:gd name="T6" fmla="*/ 0 w 62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29">
                  <a:moveTo>
                    <a:pt x="0" y="0"/>
                  </a:moveTo>
                  <a:cubicBezTo>
                    <a:pt x="5" y="16"/>
                    <a:pt x="15" y="26"/>
                    <a:pt x="29" y="28"/>
                  </a:cubicBezTo>
                  <a:cubicBezTo>
                    <a:pt x="42" y="29"/>
                    <a:pt x="55" y="20"/>
                    <a:pt x="62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385FCAB7-1722-4750-BA0B-9EAF2FBF4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975" y="2701926"/>
              <a:ext cx="92075" cy="34925"/>
            </a:xfrm>
            <a:custGeom>
              <a:avLst/>
              <a:gdLst>
                <a:gd name="T0" fmla="*/ 0 w 62"/>
                <a:gd name="T1" fmla="*/ 0 h 23"/>
                <a:gd name="T2" fmla="*/ 29 w 62"/>
                <a:gd name="T3" fmla="*/ 22 h 23"/>
                <a:gd name="T4" fmla="*/ 62 w 62"/>
                <a:gd name="T5" fmla="*/ 6 h 23"/>
                <a:gd name="T6" fmla="*/ 0 w 6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23">
                  <a:moveTo>
                    <a:pt x="0" y="0"/>
                  </a:moveTo>
                  <a:cubicBezTo>
                    <a:pt x="5" y="16"/>
                    <a:pt x="16" y="21"/>
                    <a:pt x="29" y="22"/>
                  </a:cubicBezTo>
                  <a:cubicBezTo>
                    <a:pt x="43" y="23"/>
                    <a:pt x="55" y="20"/>
                    <a:pt x="62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D9D550E0-37A6-4515-9AE8-4DC028B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2603501"/>
              <a:ext cx="26988" cy="23813"/>
            </a:xfrm>
            <a:custGeom>
              <a:avLst/>
              <a:gdLst>
                <a:gd name="T0" fmla="*/ 17 w 18"/>
                <a:gd name="T1" fmla="*/ 10 h 16"/>
                <a:gd name="T2" fmla="*/ 10 w 18"/>
                <a:gd name="T3" fmla="*/ 1 h 16"/>
                <a:gd name="T4" fmla="*/ 0 w 18"/>
                <a:gd name="T5" fmla="*/ 8 h 16"/>
                <a:gd name="T6" fmla="*/ 2 w 18"/>
                <a:gd name="T7" fmla="*/ 15 h 16"/>
                <a:gd name="T8" fmla="*/ 14 w 18"/>
                <a:gd name="T9" fmla="*/ 16 h 16"/>
                <a:gd name="T10" fmla="*/ 17 w 18"/>
                <a:gd name="T1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7" y="10"/>
                  </a:moveTo>
                  <a:cubicBezTo>
                    <a:pt x="18" y="5"/>
                    <a:pt x="14" y="1"/>
                    <a:pt x="10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7" y="13"/>
                    <a:pt x="17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BD6C021B-E5FA-4F56-B91D-E188D4602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750" y="2614613"/>
              <a:ext cx="26988" cy="23813"/>
            </a:xfrm>
            <a:custGeom>
              <a:avLst/>
              <a:gdLst>
                <a:gd name="T0" fmla="*/ 18 w 18"/>
                <a:gd name="T1" fmla="*/ 10 h 16"/>
                <a:gd name="T2" fmla="*/ 10 w 18"/>
                <a:gd name="T3" fmla="*/ 0 h 16"/>
                <a:gd name="T4" fmla="*/ 1 w 18"/>
                <a:gd name="T5" fmla="*/ 8 h 16"/>
                <a:gd name="T6" fmla="*/ 3 w 18"/>
                <a:gd name="T7" fmla="*/ 15 h 16"/>
                <a:gd name="T8" fmla="*/ 14 w 18"/>
                <a:gd name="T9" fmla="*/ 16 h 16"/>
                <a:gd name="T10" fmla="*/ 18 w 18"/>
                <a:gd name="T1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">
                  <a:moveTo>
                    <a:pt x="18" y="10"/>
                  </a:moveTo>
                  <a:cubicBezTo>
                    <a:pt x="18" y="5"/>
                    <a:pt x="15" y="1"/>
                    <a:pt x="10" y="0"/>
                  </a:cubicBezTo>
                  <a:cubicBezTo>
                    <a:pt x="5" y="0"/>
                    <a:pt x="1" y="4"/>
                    <a:pt x="1" y="8"/>
                  </a:cubicBezTo>
                  <a:cubicBezTo>
                    <a:pt x="0" y="11"/>
                    <a:pt x="1" y="13"/>
                    <a:pt x="3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7" y="12"/>
                    <a:pt x="18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A8F6F414-6ECE-472D-8434-C17F1AF07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5" y="2557463"/>
              <a:ext cx="25400" cy="73025"/>
            </a:xfrm>
            <a:custGeom>
              <a:avLst/>
              <a:gdLst>
                <a:gd name="T0" fmla="*/ 17 w 17"/>
                <a:gd name="T1" fmla="*/ 0 h 49"/>
                <a:gd name="T2" fmla="*/ 1 w 17"/>
                <a:gd name="T3" fmla="*/ 23 h 49"/>
                <a:gd name="T4" fmla="*/ 13 w 17"/>
                <a:gd name="T5" fmla="*/ 49 h 49"/>
                <a:gd name="T6" fmla="*/ 17 w 1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49">
                  <a:moveTo>
                    <a:pt x="17" y="0"/>
                  </a:moveTo>
                  <a:cubicBezTo>
                    <a:pt x="8" y="4"/>
                    <a:pt x="2" y="13"/>
                    <a:pt x="1" y="23"/>
                  </a:cubicBezTo>
                  <a:cubicBezTo>
                    <a:pt x="0" y="34"/>
                    <a:pt x="5" y="43"/>
                    <a:pt x="13" y="49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D4357D4E-C9FC-4B4C-8AB6-5FE710E3B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2611438"/>
              <a:ext cx="22225" cy="23813"/>
            </a:xfrm>
            <a:custGeom>
              <a:avLst/>
              <a:gdLst>
                <a:gd name="T0" fmla="*/ 0 w 15"/>
                <a:gd name="T1" fmla="*/ 8 h 17"/>
                <a:gd name="T2" fmla="*/ 8 w 15"/>
                <a:gd name="T3" fmla="*/ 17 h 17"/>
                <a:gd name="T4" fmla="*/ 14 w 15"/>
                <a:gd name="T5" fmla="*/ 15 h 17"/>
                <a:gd name="T6" fmla="*/ 15 w 15"/>
                <a:gd name="T7" fmla="*/ 3 h 17"/>
                <a:gd name="T8" fmla="*/ 9 w 15"/>
                <a:gd name="T9" fmla="*/ 0 h 17"/>
                <a:gd name="T10" fmla="*/ 3 w 15"/>
                <a:gd name="T11" fmla="*/ 2 h 17"/>
                <a:gd name="T12" fmla="*/ 0 w 15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7">
                  <a:moveTo>
                    <a:pt x="0" y="8"/>
                  </a:moveTo>
                  <a:cubicBezTo>
                    <a:pt x="0" y="12"/>
                    <a:pt x="3" y="17"/>
                    <a:pt x="8" y="17"/>
                  </a:cubicBezTo>
                  <a:cubicBezTo>
                    <a:pt x="10" y="17"/>
                    <a:pt x="12" y="17"/>
                    <a:pt x="14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2" y="0"/>
                    <a:pt x="9" y="0"/>
                  </a:cubicBezTo>
                  <a:cubicBezTo>
                    <a:pt x="7" y="0"/>
                    <a:pt x="5" y="0"/>
                    <a:pt x="3" y="2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EE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7ABBC654-DF10-41CB-B464-F1740D34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013" y="2495551"/>
              <a:ext cx="249238" cy="92075"/>
            </a:xfrm>
            <a:custGeom>
              <a:avLst/>
              <a:gdLst>
                <a:gd name="T0" fmla="*/ 1 w 157"/>
                <a:gd name="T1" fmla="*/ 48 h 58"/>
                <a:gd name="T2" fmla="*/ 91 w 157"/>
                <a:gd name="T3" fmla="*/ 54 h 58"/>
                <a:gd name="T4" fmla="*/ 111 w 157"/>
                <a:gd name="T5" fmla="*/ 35 h 58"/>
                <a:gd name="T6" fmla="*/ 110 w 157"/>
                <a:gd name="T7" fmla="*/ 55 h 58"/>
                <a:gd name="T8" fmla="*/ 157 w 157"/>
                <a:gd name="T9" fmla="*/ 58 h 58"/>
                <a:gd name="T10" fmla="*/ 155 w 157"/>
                <a:gd name="T11" fmla="*/ 13 h 58"/>
                <a:gd name="T12" fmla="*/ 0 w 157"/>
                <a:gd name="T13" fmla="*/ 0 h 58"/>
                <a:gd name="T14" fmla="*/ 1 w 157"/>
                <a:gd name="T15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58">
                  <a:moveTo>
                    <a:pt x="1" y="48"/>
                  </a:moveTo>
                  <a:lnTo>
                    <a:pt x="91" y="54"/>
                  </a:lnTo>
                  <a:lnTo>
                    <a:pt x="111" y="35"/>
                  </a:lnTo>
                  <a:lnTo>
                    <a:pt x="110" y="55"/>
                  </a:lnTo>
                  <a:lnTo>
                    <a:pt x="157" y="58"/>
                  </a:lnTo>
                  <a:lnTo>
                    <a:pt x="155" y="13"/>
                  </a:lnTo>
                  <a:lnTo>
                    <a:pt x="0" y="0"/>
                  </a:lnTo>
                  <a:lnTo>
                    <a:pt x="1" y="48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33287EE2-2315-42C4-9880-5381E32E7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0" y="28908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82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9AD25152-383F-46C6-A7BE-BE9E04324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9738" y="3070226"/>
              <a:ext cx="4763" cy="58738"/>
            </a:xfrm>
            <a:custGeom>
              <a:avLst/>
              <a:gdLst>
                <a:gd name="T0" fmla="*/ 0 w 4"/>
                <a:gd name="T1" fmla="*/ 0 h 40"/>
                <a:gd name="T2" fmla="*/ 4 w 4"/>
                <a:gd name="T3" fmla="*/ 34 h 40"/>
                <a:gd name="T4" fmla="*/ 4 w 4"/>
                <a:gd name="T5" fmla="*/ 40 h 40"/>
                <a:gd name="T6" fmla="*/ 4 w 4"/>
                <a:gd name="T7" fmla="*/ 34 h 40"/>
                <a:gd name="T8" fmla="*/ 0 w 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0">
                  <a:moveTo>
                    <a:pt x="0" y="0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6"/>
                    <a:pt x="4" y="38"/>
                    <a:pt x="4" y="40"/>
                  </a:cubicBezTo>
                  <a:cubicBezTo>
                    <a:pt x="4" y="38"/>
                    <a:pt x="4" y="36"/>
                    <a:pt x="4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82C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59ACDCB5-44BD-439B-B67F-4537CBD62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350" y="2957513"/>
              <a:ext cx="57150" cy="277813"/>
            </a:xfrm>
            <a:custGeom>
              <a:avLst/>
              <a:gdLst>
                <a:gd name="T0" fmla="*/ 26 w 39"/>
                <a:gd name="T1" fmla="*/ 0 h 187"/>
                <a:gd name="T2" fmla="*/ 32 w 39"/>
                <a:gd name="T3" fmla="*/ 51 h 187"/>
                <a:gd name="T4" fmla="*/ 32 w 39"/>
                <a:gd name="T5" fmla="*/ 54 h 187"/>
                <a:gd name="T6" fmla="*/ 14 w 39"/>
                <a:gd name="T7" fmla="*/ 54 h 187"/>
                <a:gd name="T8" fmla="*/ 20 w 39"/>
                <a:gd name="T9" fmla="*/ 112 h 187"/>
                <a:gd name="T10" fmla="*/ 18 w 39"/>
                <a:gd name="T11" fmla="*/ 124 h 187"/>
                <a:gd name="T12" fmla="*/ 0 w 39"/>
                <a:gd name="T13" fmla="*/ 187 h 187"/>
                <a:gd name="T14" fmla="*/ 24 w 39"/>
                <a:gd name="T15" fmla="*/ 172 h 187"/>
                <a:gd name="T16" fmla="*/ 37 w 39"/>
                <a:gd name="T17" fmla="*/ 132 h 187"/>
                <a:gd name="T18" fmla="*/ 39 w 39"/>
                <a:gd name="T19" fmla="*/ 116 h 187"/>
                <a:gd name="T20" fmla="*/ 39 w 39"/>
                <a:gd name="T21" fmla="*/ 110 h 187"/>
                <a:gd name="T22" fmla="*/ 35 w 39"/>
                <a:gd name="T23" fmla="*/ 76 h 187"/>
                <a:gd name="T24" fmla="*/ 26 w 3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187">
                  <a:moveTo>
                    <a:pt x="26" y="0"/>
                  </a:moveTo>
                  <a:cubicBezTo>
                    <a:pt x="32" y="51"/>
                    <a:pt x="32" y="51"/>
                    <a:pt x="32" y="51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6"/>
                    <a:pt x="20" y="120"/>
                    <a:pt x="18" y="124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8" y="126"/>
                    <a:pt x="39" y="121"/>
                    <a:pt x="39" y="116"/>
                  </a:cubicBezTo>
                  <a:cubicBezTo>
                    <a:pt x="39" y="114"/>
                    <a:pt x="39" y="112"/>
                    <a:pt x="39" y="110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6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CBC28769-2AB0-4FFA-926E-E9FC8A3D1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2957513"/>
              <a:ext cx="9525" cy="76200"/>
            </a:xfrm>
            <a:custGeom>
              <a:avLst/>
              <a:gdLst>
                <a:gd name="T0" fmla="*/ 0 w 6"/>
                <a:gd name="T1" fmla="*/ 0 h 48"/>
                <a:gd name="T2" fmla="*/ 6 w 6"/>
                <a:gd name="T3" fmla="*/ 48 h 48"/>
                <a:gd name="T4" fmla="*/ 6 w 6"/>
                <a:gd name="T5" fmla="*/ 48 h 48"/>
                <a:gd name="T6" fmla="*/ 0 w 6"/>
                <a:gd name="T7" fmla="*/ 0 h 48"/>
                <a:gd name="T8" fmla="*/ 0 w 6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0" y="0"/>
                  </a:moveTo>
                  <a:lnTo>
                    <a:pt x="6" y="48"/>
                  </a:lnTo>
                  <a:lnTo>
                    <a:pt x="6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37CD03D2-E635-44AD-A11C-15FFA2FCA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2957513"/>
              <a:ext cx="9525" cy="76200"/>
            </a:xfrm>
            <a:custGeom>
              <a:avLst/>
              <a:gdLst>
                <a:gd name="T0" fmla="*/ 0 w 6"/>
                <a:gd name="T1" fmla="*/ 0 h 48"/>
                <a:gd name="T2" fmla="*/ 6 w 6"/>
                <a:gd name="T3" fmla="*/ 48 h 48"/>
                <a:gd name="T4" fmla="*/ 6 w 6"/>
                <a:gd name="T5" fmla="*/ 48 h 48"/>
                <a:gd name="T6" fmla="*/ 0 w 6"/>
                <a:gd name="T7" fmla="*/ 0 h 48"/>
                <a:gd name="T8" fmla="*/ 0 w 6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0" y="0"/>
                  </a:moveTo>
                  <a:lnTo>
                    <a:pt x="6" y="48"/>
                  </a:lnTo>
                  <a:lnTo>
                    <a:pt x="6" y="4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2F38A5DA-6DF0-496A-8CAB-9F422976C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8" y="2833688"/>
              <a:ext cx="46038" cy="203200"/>
            </a:xfrm>
            <a:custGeom>
              <a:avLst/>
              <a:gdLst>
                <a:gd name="T0" fmla="*/ 0 w 31"/>
                <a:gd name="T1" fmla="*/ 0 h 138"/>
                <a:gd name="T2" fmla="*/ 13 w 31"/>
                <a:gd name="T3" fmla="*/ 138 h 138"/>
                <a:gd name="T4" fmla="*/ 31 w 31"/>
                <a:gd name="T5" fmla="*/ 138 h 138"/>
                <a:gd name="T6" fmla="*/ 31 w 31"/>
                <a:gd name="T7" fmla="*/ 135 h 138"/>
                <a:gd name="T8" fmla="*/ 25 w 31"/>
                <a:gd name="T9" fmla="*/ 84 h 138"/>
                <a:gd name="T10" fmla="*/ 25 w 31"/>
                <a:gd name="T11" fmla="*/ 84 h 138"/>
                <a:gd name="T12" fmla="*/ 21 w 31"/>
                <a:gd name="T13" fmla="*/ 39 h 138"/>
                <a:gd name="T14" fmla="*/ 21 w 31"/>
                <a:gd name="T15" fmla="*/ 39 h 138"/>
                <a:gd name="T16" fmla="*/ 0 w 31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8">
                  <a:moveTo>
                    <a:pt x="0" y="0"/>
                  </a:moveTo>
                  <a:cubicBezTo>
                    <a:pt x="13" y="138"/>
                    <a:pt x="13" y="138"/>
                    <a:pt x="13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8" y="23"/>
                    <a:pt x="11" y="10"/>
                    <a:pt x="0" y="0"/>
                  </a:cubicBezTo>
                </a:path>
              </a:pathLst>
            </a:custGeom>
            <a:solidFill>
              <a:srgbClr val="EEE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C2AA91CC-5E39-4A6A-BC2F-8A4C67654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250" y="3884613"/>
              <a:ext cx="458788" cy="196850"/>
            </a:xfrm>
            <a:custGeom>
              <a:avLst/>
              <a:gdLst>
                <a:gd name="T0" fmla="*/ 308 w 308"/>
                <a:gd name="T1" fmla="*/ 132 h 132"/>
                <a:gd name="T2" fmla="*/ 297 w 308"/>
                <a:gd name="T3" fmla="*/ 54 h 132"/>
                <a:gd name="T4" fmla="*/ 234 w 308"/>
                <a:gd name="T5" fmla="*/ 0 h 132"/>
                <a:gd name="T6" fmla="*/ 73 w 308"/>
                <a:gd name="T7" fmla="*/ 0 h 132"/>
                <a:gd name="T8" fmla="*/ 11 w 308"/>
                <a:gd name="T9" fmla="*/ 54 h 132"/>
                <a:gd name="T10" fmla="*/ 0 w 308"/>
                <a:gd name="T11" fmla="*/ 132 h 132"/>
                <a:gd name="T12" fmla="*/ 308 w 308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132">
                  <a:moveTo>
                    <a:pt x="308" y="132"/>
                  </a:moveTo>
                  <a:cubicBezTo>
                    <a:pt x="297" y="54"/>
                    <a:pt x="297" y="54"/>
                    <a:pt x="297" y="54"/>
                  </a:cubicBezTo>
                  <a:cubicBezTo>
                    <a:pt x="292" y="23"/>
                    <a:pt x="266" y="0"/>
                    <a:pt x="23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0"/>
                    <a:pt x="16" y="23"/>
                    <a:pt x="11" y="5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308" y="132"/>
                    <a:pt x="308" y="132"/>
                    <a:pt x="308" y="132"/>
                  </a:cubicBezTo>
                </a:path>
              </a:pathLst>
            </a:custGeom>
            <a:solidFill>
              <a:srgbClr val="7A4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B340F74A-F0E2-44FA-B4C3-EE35B4377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878263"/>
              <a:ext cx="498475" cy="292100"/>
            </a:xfrm>
            <a:custGeom>
              <a:avLst/>
              <a:gdLst>
                <a:gd name="T0" fmla="*/ 335 w 335"/>
                <a:gd name="T1" fmla="*/ 197 h 197"/>
                <a:gd name="T2" fmla="*/ 319 w 335"/>
                <a:gd name="T3" fmla="*/ 58 h 197"/>
                <a:gd name="T4" fmla="*/ 252 w 335"/>
                <a:gd name="T5" fmla="*/ 0 h 197"/>
                <a:gd name="T6" fmla="*/ 80 w 335"/>
                <a:gd name="T7" fmla="*/ 0 h 197"/>
                <a:gd name="T8" fmla="*/ 13 w 335"/>
                <a:gd name="T9" fmla="*/ 58 h 197"/>
                <a:gd name="T10" fmla="*/ 0 w 335"/>
                <a:gd name="T11" fmla="*/ 197 h 197"/>
                <a:gd name="T12" fmla="*/ 335 w 335"/>
                <a:gd name="T1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97">
                  <a:moveTo>
                    <a:pt x="335" y="197"/>
                  </a:moveTo>
                  <a:cubicBezTo>
                    <a:pt x="319" y="58"/>
                    <a:pt x="319" y="58"/>
                    <a:pt x="319" y="58"/>
                  </a:cubicBezTo>
                  <a:cubicBezTo>
                    <a:pt x="314" y="24"/>
                    <a:pt x="286" y="0"/>
                    <a:pt x="25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6" y="0"/>
                    <a:pt x="18" y="24"/>
                    <a:pt x="13" y="5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35" y="197"/>
                    <a:pt x="335" y="197"/>
                    <a:pt x="335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04EDE99A-9B68-485B-8888-9FAD3F44E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300" y="3808413"/>
              <a:ext cx="166688" cy="157163"/>
            </a:xfrm>
            <a:custGeom>
              <a:avLst/>
              <a:gdLst>
                <a:gd name="T0" fmla="*/ 112 w 112"/>
                <a:gd name="T1" fmla="*/ 0 h 106"/>
                <a:gd name="T2" fmla="*/ 0 w 112"/>
                <a:gd name="T3" fmla="*/ 0 h 106"/>
                <a:gd name="T4" fmla="*/ 0 w 112"/>
                <a:gd name="T5" fmla="*/ 51 h 106"/>
                <a:gd name="T6" fmla="*/ 55 w 112"/>
                <a:gd name="T7" fmla="*/ 106 h 106"/>
                <a:gd name="T8" fmla="*/ 56 w 112"/>
                <a:gd name="T9" fmla="*/ 106 h 106"/>
                <a:gd name="T10" fmla="*/ 112 w 112"/>
                <a:gd name="T11" fmla="*/ 51 h 106"/>
                <a:gd name="T12" fmla="*/ 112 w 11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6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81"/>
                    <a:pt x="25" y="106"/>
                    <a:pt x="5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87" y="106"/>
                    <a:pt x="112" y="81"/>
                    <a:pt x="112" y="51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E2635503-2616-481A-AC22-6C813B72F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50" y="3856038"/>
              <a:ext cx="84138" cy="88900"/>
            </a:xfrm>
            <a:custGeom>
              <a:avLst/>
              <a:gdLst>
                <a:gd name="T0" fmla="*/ 27 w 56"/>
                <a:gd name="T1" fmla="*/ 14 h 60"/>
                <a:gd name="T2" fmla="*/ 14 w 56"/>
                <a:gd name="T3" fmla="*/ 18 h 60"/>
                <a:gd name="T4" fmla="*/ 0 w 56"/>
                <a:gd name="T5" fmla="*/ 15 h 60"/>
                <a:gd name="T6" fmla="*/ 0 w 56"/>
                <a:gd name="T7" fmla="*/ 22 h 60"/>
                <a:gd name="T8" fmla="*/ 38 w 56"/>
                <a:gd name="T9" fmla="*/ 60 h 60"/>
                <a:gd name="T10" fmla="*/ 56 w 56"/>
                <a:gd name="T11" fmla="*/ 19 h 60"/>
                <a:gd name="T12" fmla="*/ 56 w 56"/>
                <a:gd name="T13" fmla="*/ 0 h 60"/>
                <a:gd name="T14" fmla="*/ 56 w 56"/>
                <a:gd name="T15" fmla="*/ 0 h 60"/>
                <a:gd name="T16" fmla="*/ 27 w 56"/>
                <a:gd name="T17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27" y="14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5" y="21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42"/>
                    <a:pt x="24" y="53"/>
                    <a:pt x="38" y="60"/>
                  </a:cubicBezTo>
                  <a:cubicBezTo>
                    <a:pt x="49" y="50"/>
                    <a:pt x="56" y="35"/>
                    <a:pt x="56" y="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7" y="6"/>
                    <a:pt x="38" y="11"/>
                    <a:pt x="27" y="14"/>
                  </a:cubicBezTo>
                  <a:close/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10168F4A-722F-4FE6-A2BC-5E0F105C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3462338"/>
              <a:ext cx="317500" cy="258763"/>
            </a:xfrm>
            <a:custGeom>
              <a:avLst/>
              <a:gdLst>
                <a:gd name="T0" fmla="*/ 101 w 214"/>
                <a:gd name="T1" fmla="*/ 4 h 174"/>
                <a:gd name="T2" fmla="*/ 99 w 214"/>
                <a:gd name="T3" fmla="*/ 4 h 174"/>
                <a:gd name="T4" fmla="*/ 4 w 214"/>
                <a:gd name="T5" fmla="*/ 113 h 174"/>
                <a:gd name="T6" fmla="*/ 8 w 214"/>
                <a:gd name="T7" fmla="*/ 174 h 174"/>
                <a:gd name="T8" fmla="*/ 214 w 214"/>
                <a:gd name="T9" fmla="*/ 160 h 174"/>
                <a:gd name="T10" fmla="*/ 210 w 214"/>
                <a:gd name="T11" fmla="*/ 99 h 174"/>
                <a:gd name="T12" fmla="*/ 101 w 214"/>
                <a:gd name="T13" fmla="*/ 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74">
                  <a:moveTo>
                    <a:pt x="101" y="4"/>
                  </a:moveTo>
                  <a:cubicBezTo>
                    <a:pt x="99" y="4"/>
                    <a:pt x="99" y="4"/>
                    <a:pt x="99" y="4"/>
                  </a:cubicBezTo>
                  <a:cubicBezTo>
                    <a:pt x="42" y="8"/>
                    <a:pt x="0" y="57"/>
                    <a:pt x="4" y="113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06" y="42"/>
                    <a:pt x="157" y="0"/>
                    <a:pt x="101" y="4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CD295DC4-ED44-4E54-ADF3-9F7F975B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3575051"/>
              <a:ext cx="292100" cy="311150"/>
            </a:xfrm>
            <a:custGeom>
              <a:avLst/>
              <a:gdLst>
                <a:gd name="T0" fmla="*/ 192 w 197"/>
                <a:gd name="T1" fmla="*/ 107 h 210"/>
                <a:gd name="T2" fmla="*/ 130 w 197"/>
                <a:gd name="T3" fmla="*/ 200 h 210"/>
                <a:gd name="T4" fmla="*/ 111 w 197"/>
                <a:gd name="T5" fmla="*/ 210 h 210"/>
                <a:gd name="T6" fmla="*/ 75 w 197"/>
                <a:gd name="T7" fmla="*/ 204 h 210"/>
                <a:gd name="T8" fmla="*/ 6 w 197"/>
                <a:gd name="T9" fmla="*/ 120 h 210"/>
                <a:gd name="T10" fmla="*/ 2 w 197"/>
                <a:gd name="T11" fmla="*/ 52 h 210"/>
                <a:gd name="T12" fmla="*/ 38 w 197"/>
                <a:gd name="T13" fmla="*/ 8 h 210"/>
                <a:gd name="T14" fmla="*/ 146 w 197"/>
                <a:gd name="T15" fmla="*/ 1 h 210"/>
                <a:gd name="T16" fmla="*/ 187 w 197"/>
                <a:gd name="T17" fmla="*/ 40 h 210"/>
                <a:gd name="T18" fmla="*/ 192 w 197"/>
                <a:gd name="T19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10">
                  <a:moveTo>
                    <a:pt x="192" y="107"/>
                  </a:moveTo>
                  <a:cubicBezTo>
                    <a:pt x="197" y="148"/>
                    <a:pt x="168" y="186"/>
                    <a:pt x="130" y="200"/>
                  </a:cubicBezTo>
                  <a:cubicBezTo>
                    <a:pt x="111" y="210"/>
                    <a:pt x="111" y="210"/>
                    <a:pt x="111" y="210"/>
                  </a:cubicBezTo>
                  <a:cubicBezTo>
                    <a:pt x="75" y="204"/>
                    <a:pt x="75" y="204"/>
                    <a:pt x="75" y="204"/>
                  </a:cubicBezTo>
                  <a:cubicBezTo>
                    <a:pt x="36" y="195"/>
                    <a:pt x="7" y="160"/>
                    <a:pt x="6" y="120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31"/>
                    <a:pt x="16" y="10"/>
                    <a:pt x="38" y="8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67" y="0"/>
                    <a:pt x="186" y="18"/>
                    <a:pt x="187" y="40"/>
                  </a:cubicBezTo>
                  <a:lnTo>
                    <a:pt x="192" y="107"/>
                  </a:ln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C34BA0E3-2BDA-4DC2-9491-6D42AB9A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5" y="3668713"/>
              <a:ext cx="58738" cy="58738"/>
            </a:xfrm>
            <a:custGeom>
              <a:avLst/>
              <a:gdLst>
                <a:gd name="T0" fmla="*/ 39 w 39"/>
                <a:gd name="T1" fmla="*/ 19 h 40"/>
                <a:gd name="T2" fmla="*/ 18 w 39"/>
                <a:gd name="T3" fmla="*/ 1 h 40"/>
                <a:gd name="T4" fmla="*/ 0 w 39"/>
                <a:gd name="T5" fmla="*/ 21 h 40"/>
                <a:gd name="T6" fmla="*/ 21 w 39"/>
                <a:gd name="T7" fmla="*/ 39 h 40"/>
                <a:gd name="T8" fmla="*/ 39 w 39"/>
                <a:gd name="T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39" y="19"/>
                  </a:moveTo>
                  <a:cubicBezTo>
                    <a:pt x="38" y="8"/>
                    <a:pt x="29" y="0"/>
                    <a:pt x="18" y="1"/>
                  </a:cubicBezTo>
                  <a:cubicBezTo>
                    <a:pt x="8" y="2"/>
                    <a:pt x="0" y="11"/>
                    <a:pt x="0" y="21"/>
                  </a:cubicBezTo>
                  <a:cubicBezTo>
                    <a:pt x="1" y="32"/>
                    <a:pt x="10" y="40"/>
                    <a:pt x="21" y="39"/>
                  </a:cubicBezTo>
                  <a:cubicBezTo>
                    <a:pt x="31" y="38"/>
                    <a:pt x="39" y="29"/>
                    <a:pt x="39" y="19"/>
                  </a:cubicBez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448AA9EF-D6CF-4107-926F-5FDFE1E96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0" y="3617913"/>
              <a:ext cx="165100" cy="266700"/>
            </a:xfrm>
            <a:custGeom>
              <a:avLst/>
              <a:gdLst>
                <a:gd name="T0" fmla="*/ 106 w 111"/>
                <a:gd name="T1" fmla="*/ 78 h 180"/>
                <a:gd name="T2" fmla="*/ 101 w 111"/>
                <a:gd name="T3" fmla="*/ 17 h 180"/>
                <a:gd name="T4" fmla="*/ 73 w 111"/>
                <a:gd name="T5" fmla="*/ 1 h 180"/>
                <a:gd name="T6" fmla="*/ 44 w 111"/>
                <a:gd name="T7" fmla="*/ 3 h 180"/>
                <a:gd name="T8" fmla="*/ 17 w 111"/>
                <a:gd name="T9" fmla="*/ 34 h 180"/>
                <a:gd name="T10" fmla="*/ 17 w 111"/>
                <a:gd name="T11" fmla="*/ 34 h 180"/>
                <a:gd name="T12" fmla="*/ 17 w 111"/>
                <a:gd name="T13" fmla="*/ 34 h 180"/>
                <a:gd name="T14" fmla="*/ 21 w 111"/>
                <a:gd name="T15" fmla="*/ 51 h 180"/>
                <a:gd name="T16" fmla="*/ 31 w 111"/>
                <a:gd name="T17" fmla="*/ 70 h 180"/>
                <a:gd name="T18" fmla="*/ 27 w 111"/>
                <a:gd name="T19" fmla="*/ 77 h 180"/>
                <a:gd name="T20" fmla="*/ 20 w 111"/>
                <a:gd name="T21" fmla="*/ 77 h 180"/>
                <a:gd name="T22" fmla="*/ 2 w 111"/>
                <a:gd name="T23" fmla="*/ 79 h 180"/>
                <a:gd name="T24" fmla="*/ 0 w 111"/>
                <a:gd name="T25" fmla="*/ 79 h 180"/>
                <a:gd name="T26" fmla="*/ 2 w 111"/>
                <a:gd name="T27" fmla="*/ 80 h 180"/>
                <a:gd name="T28" fmla="*/ 12 w 111"/>
                <a:gd name="T29" fmla="*/ 84 h 180"/>
                <a:gd name="T30" fmla="*/ 38 w 111"/>
                <a:gd name="T31" fmla="*/ 151 h 180"/>
                <a:gd name="T32" fmla="*/ 25 w 111"/>
                <a:gd name="T33" fmla="*/ 147 h 180"/>
                <a:gd name="T34" fmla="*/ 10 w 111"/>
                <a:gd name="T35" fmla="*/ 158 h 180"/>
                <a:gd name="T36" fmla="*/ 25 w 111"/>
                <a:gd name="T37" fmla="*/ 153 h 180"/>
                <a:gd name="T38" fmla="*/ 37 w 111"/>
                <a:gd name="T39" fmla="*/ 154 h 180"/>
                <a:gd name="T40" fmla="*/ 28 w 111"/>
                <a:gd name="T41" fmla="*/ 180 h 180"/>
                <a:gd name="T42" fmla="*/ 51 w 111"/>
                <a:gd name="T43" fmla="*/ 171 h 180"/>
                <a:gd name="T44" fmla="*/ 106 w 111"/>
                <a:gd name="T45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80">
                  <a:moveTo>
                    <a:pt x="106" y="78"/>
                  </a:moveTo>
                  <a:cubicBezTo>
                    <a:pt x="101" y="17"/>
                    <a:pt x="101" y="17"/>
                    <a:pt x="101" y="17"/>
                  </a:cubicBezTo>
                  <a:cubicBezTo>
                    <a:pt x="96" y="7"/>
                    <a:pt x="85" y="0"/>
                    <a:pt x="73" y="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8" y="4"/>
                    <a:pt x="16" y="18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0"/>
                    <a:pt x="19" y="46"/>
                    <a:pt x="21" y="51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3" y="73"/>
                    <a:pt x="31" y="77"/>
                    <a:pt x="27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5" y="82"/>
                    <a:pt x="9" y="84"/>
                    <a:pt x="12" y="84"/>
                  </a:cubicBezTo>
                  <a:cubicBezTo>
                    <a:pt x="25" y="93"/>
                    <a:pt x="46" y="114"/>
                    <a:pt x="38" y="151"/>
                  </a:cubicBezTo>
                  <a:cubicBezTo>
                    <a:pt x="35" y="148"/>
                    <a:pt x="30" y="146"/>
                    <a:pt x="25" y="147"/>
                  </a:cubicBezTo>
                  <a:cubicBezTo>
                    <a:pt x="16" y="147"/>
                    <a:pt x="10" y="152"/>
                    <a:pt x="10" y="158"/>
                  </a:cubicBezTo>
                  <a:cubicBezTo>
                    <a:pt x="14" y="155"/>
                    <a:pt x="19" y="153"/>
                    <a:pt x="25" y="153"/>
                  </a:cubicBezTo>
                  <a:cubicBezTo>
                    <a:pt x="30" y="152"/>
                    <a:pt x="34" y="153"/>
                    <a:pt x="37" y="154"/>
                  </a:cubicBezTo>
                  <a:cubicBezTo>
                    <a:pt x="35" y="162"/>
                    <a:pt x="32" y="171"/>
                    <a:pt x="28" y="180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89" y="157"/>
                    <a:pt x="111" y="119"/>
                    <a:pt x="106" y="78"/>
                  </a:cubicBezTo>
                  <a:close/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CAE48517-E19E-444D-9AD5-8EAF53C72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3687763"/>
              <a:ext cx="60325" cy="58738"/>
            </a:xfrm>
            <a:custGeom>
              <a:avLst/>
              <a:gdLst>
                <a:gd name="T0" fmla="*/ 39 w 40"/>
                <a:gd name="T1" fmla="*/ 18 h 39"/>
                <a:gd name="T2" fmla="*/ 18 w 40"/>
                <a:gd name="T3" fmla="*/ 0 h 39"/>
                <a:gd name="T4" fmla="*/ 0 w 40"/>
                <a:gd name="T5" fmla="*/ 21 h 39"/>
                <a:gd name="T6" fmla="*/ 21 w 40"/>
                <a:gd name="T7" fmla="*/ 39 h 39"/>
                <a:gd name="T8" fmla="*/ 39 w 40"/>
                <a:gd name="T9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9" y="18"/>
                  </a:moveTo>
                  <a:cubicBezTo>
                    <a:pt x="38" y="8"/>
                    <a:pt x="29" y="0"/>
                    <a:pt x="18" y="0"/>
                  </a:cubicBezTo>
                  <a:cubicBezTo>
                    <a:pt x="8" y="1"/>
                    <a:pt x="0" y="10"/>
                    <a:pt x="0" y="21"/>
                  </a:cubicBezTo>
                  <a:cubicBezTo>
                    <a:pt x="1" y="31"/>
                    <a:pt x="10" y="39"/>
                    <a:pt x="21" y="39"/>
                  </a:cubicBezTo>
                  <a:cubicBezTo>
                    <a:pt x="32" y="38"/>
                    <a:pt x="40" y="29"/>
                    <a:pt x="39" y="18"/>
                  </a:cubicBez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98115901-680D-4013-9790-47E8C627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3657601"/>
              <a:ext cx="288925" cy="228600"/>
            </a:xfrm>
            <a:custGeom>
              <a:avLst/>
              <a:gdLst>
                <a:gd name="T0" fmla="*/ 190 w 194"/>
                <a:gd name="T1" fmla="*/ 53 h 155"/>
                <a:gd name="T2" fmla="*/ 186 w 194"/>
                <a:gd name="T3" fmla="*/ 0 h 155"/>
                <a:gd name="T4" fmla="*/ 142 w 194"/>
                <a:gd name="T5" fmla="*/ 81 h 155"/>
                <a:gd name="T6" fmla="*/ 102 w 194"/>
                <a:gd name="T7" fmla="*/ 63 h 155"/>
                <a:gd name="T8" fmla="*/ 101 w 194"/>
                <a:gd name="T9" fmla="*/ 63 h 155"/>
                <a:gd name="T10" fmla="*/ 63 w 194"/>
                <a:gd name="T11" fmla="*/ 86 h 155"/>
                <a:gd name="T12" fmla="*/ 0 w 194"/>
                <a:gd name="T13" fmla="*/ 14 h 155"/>
                <a:gd name="T14" fmla="*/ 3 w 194"/>
                <a:gd name="T15" fmla="*/ 65 h 155"/>
                <a:gd name="T16" fmla="*/ 108 w 194"/>
                <a:gd name="T17" fmla="*/ 155 h 155"/>
                <a:gd name="T18" fmla="*/ 134 w 194"/>
                <a:gd name="T19" fmla="*/ 145 h 155"/>
                <a:gd name="T20" fmla="*/ 190 w 194"/>
                <a:gd name="T21" fmla="*/ 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55">
                  <a:moveTo>
                    <a:pt x="190" y="53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7" y="34"/>
                    <a:pt x="171" y="65"/>
                    <a:pt x="142" y="81"/>
                  </a:cubicBezTo>
                  <a:cubicBezTo>
                    <a:pt x="133" y="69"/>
                    <a:pt x="118" y="61"/>
                    <a:pt x="102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85" y="64"/>
                    <a:pt x="71" y="73"/>
                    <a:pt x="63" y="86"/>
                  </a:cubicBezTo>
                  <a:cubicBezTo>
                    <a:pt x="33" y="74"/>
                    <a:pt x="4" y="47"/>
                    <a:pt x="0" y="1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154"/>
                    <a:pt x="108" y="155"/>
                    <a:pt x="108" y="155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72" y="131"/>
                    <a:pt x="194" y="93"/>
                    <a:pt x="190" y="53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2B0AED9F-19FB-4373-ABA9-0D250206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3787776"/>
              <a:ext cx="82550" cy="38100"/>
            </a:xfrm>
            <a:custGeom>
              <a:avLst/>
              <a:gdLst>
                <a:gd name="T0" fmla="*/ 0 w 56"/>
                <a:gd name="T1" fmla="*/ 4 h 26"/>
                <a:gd name="T2" fmla="*/ 30 w 56"/>
                <a:gd name="T3" fmla="*/ 25 h 26"/>
                <a:gd name="T4" fmla="*/ 56 w 56"/>
                <a:gd name="T5" fmla="*/ 0 h 26"/>
                <a:gd name="T6" fmla="*/ 0 w 56"/>
                <a:gd name="T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6">
                  <a:moveTo>
                    <a:pt x="0" y="4"/>
                  </a:moveTo>
                  <a:cubicBezTo>
                    <a:pt x="4" y="17"/>
                    <a:pt x="16" y="26"/>
                    <a:pt x="30" y="25"/>
                  </a:cubicBezTo>
                  <a:cubicBezTo>
                    <a:pt x="44" y="24"/>
                    <a:pt x="55" y="13"/>
                    <a:pt x="56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D0D7A78C-EC22-4CF8-8367-7D2097962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650" y="3659188"/>
              <a:ext cx="26988" cy="25400"/>
            </a:xfrm>
            <a:custGeom>
              <a:avLst/>
              <a:gdLst>
                <a:gd name="T0" fmla="*/ 18 w 18"/>
                <a:gd name="T1" fmla="*/ 8 h 18"/>
                <a:gd name="T2" fmla="*/ 9 w 18"/>
                <a:gd name="T3" fmla="*/ 0 h 18"/>
                <a:gd name="T4" fmla="*/ 0 w 18"/>
                <a:gd name="T5" fmla="*/ 9 h 18"/>
                <a:gd name="T6" fmla="*/ 10 w 18"/>
                <a:gd name="T7" fmla="*/ 17 h 18"/>
                <a:gd name="T8" fmla="*/ 18 w 1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3"/>
                    <a:pt x="13" y="0"/>
                    <a:pt x="9" y="0"/>
                  </a:cubicBezTo>
                  <a:cubicBezTo>
                    <a:pt x="4" y="0"/>
                    <a:pt x="0" y="5"/>
                    <a:pt x="0" y="9"/>
                  </a:cubicBezTo>
                  <a:cubicBezTo>
                    <a:pt x="1" y="14"/>
                    <a:pt x="5" y="18"/>
                    <a:pt x="10" y="17"/>
                  </a:cubicBezTo>
                  <a:cubicBezTo>
                    <a:pt x="15" y="17"/>
                    <a:pt x="18" y="13"/>
                    <a:pt x="1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22429BDF-5E40-47B8-961D-93E2C015A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3665538"/>
              <a:ext cx="26988" cy="26988"/>
            </a:xfrm>
            <a:custGeom>
              <a:avLst/>
              <a:gdLst>
                <a:gd name="T0" fmla="*/ 18 w 18"/>
                <a:gd name="T1" fmla="*/ 8 h 18"/>
                <a:gd name="T2" fmla="*/ 9 w 18"/>
                <a:gd name="T3" fmla="*/ 0 h 18"/>
                <a:gd name="T4" fmla="*/ 1 w 18"/>
                <a:gd name="T5" fmla="*/ 9 h 18"/>
                <a:gd name="T6" fmla="*/ 10 w 18"/>
                <a:gd name="T7" fmla="*/ 17 h 18"/>
                <a:gd name="T8" fmla="*/ 18 w 1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3"/>
                    <a:pt x="14" y="0"/>
                    <a:pt x="9" y="0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1" y="14"/>
                    <a:pt x="5" y="18"/>
                    <a:pt x="10" y="17"/>
                  </a:cubicBezTo>
                  <a:cubicBezTo>
                    <a:pt x="15" y="17"/>
                    <a:pt x="18" y="13"/>
                    <a:pt x="1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EC86786B-6C66-460A-B4CE-080268A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3900488"/>
              <a:ext cx="268288" cy="390525"/>
            </a:xfrm>
            <a:custGeom>
              <a:avLst/>
              <a:gdLst>
                <a:gd name="T0" fmla="*/ 126 w 180"/>
                <a:gd name="T1" fmla="*/ 9 h 264"/>
                <a:gd name="T2" fmla="*/ 118 w 180"/>
                <a:gd name="T3" fmla="*/ 23 h 264"/>
                <a:gd name="T4" fmla="*/ 103 w 180"/>
                <a:gd name="T5" fmla="*/ 42 h 264"/>
                <a:gd name="T6" fmla="*/ 103 w 180"/>
                <a:gd name="T7" fmla="*/ 16 h 264"/>
                <a:gd name="T8" fmla="*/ 83 w 180"/>
                <a:gd name="T9" fmla="*/ 7 h 264"/>
                <a:gd name="T10" fmla="*/ 82 w 180"/>
                <a:gd name="T11" fmla="*/ 64 h 264"/>
                <a:gd name="T12" fmla="*/ 88 w 180"/>
                <a:gd name="T13" fmla="*/ 75 h 264"/>
                <a:gd name="T14" fmla="*/ 87 w 180"/>
                <a:gd name="T15" fmla="*/ 75 h 264"/>
                <a:gd name="T16" fmla="*/ 0 w 180"/>
                <a:gd name="T17" fmla="*/ 182 h 264"/>
                <a:gd name="T18" fmla="*/ 0 w 180"/>
                <a:gd name="T19" fmla="*/ 263 h 264"/>
                <a:gd name="T20" fmla="*/ 7 w 180"/>
                <a:gd name="T21" fmla="*/ 263 h 264"/>
                <a:gd name="T22" fmla="*/ 12 w 180"/>
                <a:gd name="T23" fmla="*/ 263 h 264"/>
                <a:gd name="T24" fmla="*/ 61 w 180"/>
                <a:gd name="T25" fmla="*/ 238 h 264"/>
                <a:gd name="T26" fmla="*/ 135 w 180"/>
                <a:gd name="T27" fmla="*/ 106 h 264"/>
                <a:gd name="T28" fmla="*/ 165 w 180"/>
                <a:gd name="T29" fmla="*/ 73 h 264"/>
                <a:gd name="T30" fmla="*/ 177 w 180"/>
                <a:gd name="T31" fmla="*/ 53 h 264"/>
                <a:gd name="T32" fmla="*/ 173 w 180"/>
                <a:gd name="T33" fmla="*/ 40 h 264"/>
                <a:gd name="T34" fmla="*/ 168 w 180"/>
                <a:gd name="T35" fmla="*/ 38 h 264"/>
                <a:gd name="T36" fmla="*/ 164 w 180"/>
                <a:gd name="T37" fmla="*/ 26 h 264"/>
                <a:gd name="T38" fmla="*/ 158 w 180"/>
                <a:gd name="T39" fmla="*/ 24 h 264"/>
                <a:gd name="T40" fmla="*/ 158 w 180"/>
                <a:gd name="T41" fmla="*/ 24 h 264"/>
                <a:gd name="T42" fmla="*/ 154 w 180"/>
                <a:gd name="T43" fmla="*/ 10 h 264"/>
                <a:gd name="T44" fmla="*/ 144 w 180"/>
                <a:gd name="T45" fmla="*/ 11 h 264"/>
                <a:gd name="T46" fmla="*/ 140 w 180"/>
                <a:gd name="T47" fmla="*/ 6 h 264"/>
                <a:gd name="T48" fmla="*/ 126 w 180"/>
                <a:gd name="T49" fmla="*/ 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64">
                  <a:moveTo>
                    <a:pt x="126" y="9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6"/>
                    <a:pt x="96" y="0"/>
                    <a:pt x="83" y="7"/>
                  </a:cubicBezTo>
                  <a:cubicBezTo>
                    <a:pt x="85" y="52"/>
                    <a:pt x="79" y="49"/>
                    <a:pt x="82" y="64"/>
                  </a:cubicBezTo>
                  <a:cubicBezTo>
                    <a:pt x="82" y="66"/>
                    <a:pt x="87" y="74"/>
                    <a:pt x="88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4" y="263"/>
                    <a:pt x="7" y="263"/>
                  </a:cubicBezTo>
                  <a:cubicBezTo>
                    <a:pt x="9" y="263"/>
                    <a:pt x="12" y="263"/>
                    <a:pt x="12" y="263"/>
                  </a:cubicBezTo>
                  <a:cubicBezTo>
                    <a:pt x="31" y="264"/>
                    <a:pt x="50" y="255"/>
                    <a:pt x="61" y="238"/>
                  </a:cubicBezTo>
                  <a:cubicBezTo>
                    <a:pt x="135" y="106"/>
                    <a:pt x="135" y="106"/>
                    <a:pt x="135" y="106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80" y="49"/>
                    <a:pt x="178" y="43"/>
                    <a:pt x="173" y="40"/>
                  </a:cubicBezTo>
                  <a:cubicBezTo>
                    <a:pt x="172" y="39"/>
                    <a:pt x="170" y="38"/>
                    <a:pt x="168" y="38"/>
                  </a:cubicBezTo>
                  <a:cubicBezTo>
                    <a:pt x="170" y="34"/>
                    <a:pt x="168" y="28"/>
                    <a:pt x="164" y="26"/>
                  </a:cubicBezTo>
                  <a:cubicBezTo>
                    <a:pt x="162" y="25"/>
                    <a:pt x="160" y="24"/>
                    <a:pt x="158" y="24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61" y="19"/>
                    <a:pt x="159" y="13"/>
                    <a:pt x="154" y="10"/>
                  </a:cubicBezTo>
                  <a:cubicBezTo>
                    <a:pt x="151" y="8"/>
                    <a:pt x="147" y="9"/>
                    <a:pt x="144" y="11"/>
                  </a:cubicBezTo>
                  <a:cubicBezTo>
                    <a:pt x="143" y="9"/>
                    <a:pt x="142" y="7"/>
                    <a:pt x="140" y="6"/>
                  </a:cubicBezTo>
                  <a:cubicBezTo>
                    <a:pt x="135" y="3"/>
                    <a:pt x="129" y="5"/>
                    <a:pt x="126" y="9"/>
                  </a:cubicBezTo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4813A77D-189E-48A2-8E18-71D6C6B73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3900488"/>
              <a:ext cx="250825" cy="301625"/>
            </a:xfrm>
            <a:custGeom>
              <a:avLst/>
              <a:gdLst>
                <a:gd name="T0" fmla="*/ 154 w 168"/>
                <a:gd name="T1" fmla="*/ 50 h 204"/>
                <a:gd name="T2" fmla="*/ 131 w 168"/>
                <a:gd name="T3" fmla="*/ 37 h 204"/>
                <a:gd name="T4" fmla="*/ 107 w 168"/>
                <a:gd name="T5" fmla="*/ 37 h 204"/>
                <a:gd name="T6" fmla="*/ 103 w 168"/>
                <a:gd name="T7" fmla="*/ 42 h 204"/>
                <a:gd name="T8" fmla="*/ 103 w 168"/>
                <a:gd name="T9" fmla="*/ 16 h 204"/>
                <a:gd name="T10" fmla="*/ 83 w 168"/>
                <a:gd name="T11" fmla="*/ 7 h 204"/>
                <a:gd name="T12" fmla="*/ 82 w 168"/>
                <a:gd name="T13" fmla="*/ 64 h 204"/>
                <a:gd name="T14" fmla="*/ 88 w 168"/>
                <a:gd name="T15" fmla="*/ 75 h 204"/>
                <a:gd name="T16" fmla="*/ 87 w 168"/>
                <a:gd name="T17" fmla="*/ 75 h 204"/>
                <a:gd name="T18" fmla="*/ 65 w 168"/>
                <a:gd name="T19" fmla="*/ 102 h 204"/>
                <a:gd name="T20" fmla="*/ 0 w 168"/>
                <a:gd name="T21" fmla="*/ 182 h 204"/>
                <a:gd name="T22" fmla="*/ 0 w 168"/>
                <a:gd name="T23" fmla="*/ 204 h 204"/>
                <a:gd name="T24" fmla="*/ 89 w 168"/>
                <a:gd name="T25" fmla="*/ 95 h 204"/>
                <a:gd name="T26" fmla="*/ 132 w 168"/>
                <a:gd name="T27" fmla="*/ 87 h 204"/>
                <a:gd name="T28" fmla="*/ 159 w 168"/>
                <a:gd name="T29" fmla="*/ 75 h 204"/>
                <a:gd name="T30" fmla="*/ 164 w 168"/>
                <a:gd name="T31" fmla="*/ 67 h 204"/>
                <a:gd name="T32" fmla="*/ 168 w 168"/>
                <a:gd name="T33" fmla="*/ 60 h 204"/>
                <a:gd name="T34" fmla="*/ 154 w 168"/>
                <a:gd name="T35" fmla="*/ 5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04">
                  <a:moveTo>
                    <a:pt x="154" y="50"/>
                  </a:moveTo>
                  <a:cubicBezTo>
                    <a:pt x="147" y="46"/>
                    <a:pt x="139" y="41"/>
                    <a:pt x="131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6"/>
                    <a:pt x="96" y="0"/>
                    <a:pt x="83" y="7"/>
                  </a:cubicBezTo>
                  <a:cubicBezTo>
                    <a:pt x="85" y="52"/>
                    <a:pt x="79" y="49"/>
                    <a:pt x="82" y="64"/>
                  </a:cubicBezTo>
                  <a:cubicBezTo>
                    <a:pt x="82" y="66"/>
                    <a:pt x="87" y="74"/>
                    <a:pt x="88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102" y="90"/>
                    <a:pt x="118" y="90"/>
                    <a:pt x="132" y="87"/>
                  </a:cubicBezTo>
                  <a:cubicBezTo>
                    <a:pt x="142" y="85"/>
                    <a:pt x="152" y="82"/>
                    <a:pt x="159" y="75"/>
                  </a:cubicBezTo>
                  <a:cubicBezTo>
                    <a:pt x="161" y="73"/>
                    <a:pt x="162" y="70"/>
                    <a:pt x="164" y="67"/>
                  </a:cubicBezTo>
                  <a:cubicBezTo>
                    <a:pt x="165" y="65"/>
                    <a:pt x="167" y="62"/>
                    <a:pt x="168" y="60"/>
                  </a:cubicBezTo>
                  <a:cubicBezTo>
                    <a:pt x="163" y="57"/>
                    <a:pt x="158" y="53"/>
                    <a:pt x="154" y="50"/>
                  </a:cubicBezTo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1AF5A5AB-4D67-4F44-A4A5-A15E87422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048126"/>
              <a:ext cx="11113" cy="9525"/>
            </a:xfrm>
            <a:custGeom>
              <a:avLst/>
              <a:gdLst>
                <a:gd name="T0" fmla="*/ 4 w 7"/>
                <a:gd name="T1" fmla="*/ 6 h 6"/>
                <a:gd name="T2" fmla="*/ 0 w 7"/>
                <a:gd name="T3" fmla="*/ 3 h 6"/>
                <a:gd name="T4" fmla="*/ 2 w 7"/>
                <a:gd name="T5" fmla="*/ 0 h 6"/>
                <a:gd name="T6" fmla="*/ 6 w 7"/>
                <a:gd name="T7" fmla="*/ 3 h 6"/>
                <a:gd name="T8" fmla="*/ 6 w 7"/>
                <a:gd name="T9" fmla="*/ 5 h 6"/>
                <a:gd name="T10" fmla="*/ 4 w 7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7" y="5"/>
                    <a:pt x="6" y="5"/>
                  </a:cubicBezTo>
                  <a:cubicBezTo>
                    <a:pt x="5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E7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A980220E-2449-47E0-90E9-D55BC3F2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3903663"/>
              <a:ext cx="184150" cy="144463"/>
            </a:xfrm>
            <a:custGeom>
              <a:avLst/>
              <a:gdLst>
                <a:gd name="T0" fmla="*/ 0 w 116"/>
                <a:gd name="T1" fmla="*/ 4 h 91"/>
                <a:gd name="T2" fmla="*/ 113 w 116"/>
                <a:gd name="T3" fmla="*/ 91 h 91"/>
                <a:gd name="T4" fmla="*/ 116 w 116"/>
                <a:gd name="T5" fmla="*/ 87 h 91"/>
                <a:gd name="T6" fmla="*/ 4 w 116"/>
                <a:gd name="T7" fmla="*/ 0 h 91"/>
                <a:gd name="T8" fmla="*/ 0 w 116"/>
                <a:gd name="T9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1">
                  <a:moveTo>
                    <a:pt x="0" y="4"/>
                  </a:moveTo>
                  <a:lnTo>
                    <a:pt x="113" y="91"/>
                  </a:lnTo>
                  <a:lnTo>
                    <a:pt x="116" y="87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C0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1E2E194C-FC25-4FF4-9A89-4395777F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3903663"/>
              <a:ext cx="184150" cy="144463"/>
            </a:xfrm>
            <a:custGeom>
              <a:avLst/>
              <a:gdLst>
                <a:gd name="T0" fmla="*/ 0 w 116"/>
                <a:gd name="T1" fmla="*/ 4 h 91"/>
                <a:gd name="T2" fmla="*/ 113 w 116"/>
                <a:gd name="T3" fmla="*/ 91 h 91"/>
                <a:gd name="T4" fmla="*/ 116 w 116"/>
                <a:gd name="T5" fmla="*/ 87 h 91"/>
                <a:gd name="T6" fmla="*/ 4 w 116"/>
                <a:gd name="T7" fmla="*/ 0 h 91"/>
                <a:gd name="T8" fmla="*/ 0 w 116"/>
                <a:gd name="T9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1">
                  <a:moveTo>
                    <a:pt x="0" y="4"/>
                  </a:moveTo>
                  <a:lnTo>
                    <a:pt x="113" y="91"/>
                  </a:lnTo>
                  <a:lnTo>
                    <a:pt x="116" y="87"/>
                  </a:lnTo>
                  <a:lnTo>
                    <a:pt x="4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B43C5387-9F41-434D-9DFF-40EF97ADF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3889376"/>
              <a:ext cx="195263" cy="158750"/>
            </a:xfrm>
            <a:custGeom>
              <a:avLst/>
              <a:gdLst>
                <a:gd name="T0" fmla="*/ 11 w 123"/>
                <a:gd name="T1" fmla="*/ 0 h 100"/>
                <a:gd name="T2" fmla="*/ 4 w 123"/>
                <a:gd name="T3" fmla="*/ 9 h 100"/>
                <a:gd name="T4" fmla="*/ 0 w 123"/>
                <a:gd name="T5" fmla="*/ 13 h 100"/>
                <a:gd name="T6" fmla="*/ 113 w 123"/>
                <a:gd name="T7" fmla="*/ 100 h 100"/>
                <a:gd name="T8" fmla="*/ 116 w 123"/>
                <a:gd name="T9" fmla="*/ 96 h 100"/>
                <a:gd name="T10" fmla="*/ 123 w 123"/>
                <a:gd name="T11" fmla="*/ 87 h 100"/>
                <a:gd name="T12" fmla="*/ 11 w 123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0">
                  <a:moveTo>
                    <a:pt x="11" y="0"/>
                  </a:moveTo>
                  <a:lnTo>
                    <a:pt x="4" y="9"/>
                  </a:lnTo>
                  <a:lnTo>
                    <a:pt x="0" y="13"/>
                  </a:lnTo>
                  <a:lnTo>
                    <a:pt x="113" y="100"/>
                  </a:lnTo>
                  <a:lnTo>
                    <a:pt x="116" y="96"/>
                  </a:lnTo>
                  <a:lnTo>
                    <a:pt x="123" y="8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9C69AEF7-68F0-410F-9142-D1E4BA562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3889376"/>
              <a:ext cx="195263" cy="158750"/>
            </a:xfrm>
            <a:custGeom>
              <a:avLst/>
              <a:gdLst>
                <a:gd name="T0" fmla="*/ 11 w 123"/>
                <a:gd name="T1" fmla="*/ 0 h 100"/>
                <a:gd name="T2" fmla="*/ 4 w 123"/>
                <a:gd name="T3" fmla="*/ 9 h 100"/>
                <a:gd name="T4" fmla="*/ 0 w 123"/>
                <a:gd name="T5" fmla="*/ 13 h 100"/>
                <a:gd name="T6" fmla="*/ 113 w 123"/>
                <a:gd name="T7" fmla="*/ 100 h 100"/>
                <a:gd name="T8" fmla="*/ 116 w 123"/>
                <a:gd name="T9" fmla="*/ 96 h 100"/>
                <a:gd name="T10" fmla="*/ 123 w 123"/>
                <a:gd name="T11" fmla="*/ 87 h 100"/>
                <a:gd name="T12" fmla="*/ 11 w 123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0">
                  <a:moveTo>
                    <a:pt x="11" y="0"/>
                  </a:moveTo>
                  <a:lnTo>
                    <a:pt x="4" y="9"/>
                  </a:lnTo>
                  <a:lnTo>
                    <a:pt x="0" y="13"/>
                  </a:lnTo>
                  <a:lnTo>
                    <a:pt x="113" y="100"/>
                  </a:lnTo>
                  <a:lnTo>
                    <a:pt x="116" y="96"/>
                  </a:lnTo>
                  <a:lnTo>
                    <a:pt x="123" y="8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284883A5-328B-44B9-B66F-424DE40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3886201"/>
              <a:ext cx="19050" cy="22225"/>
            </a:xfrm>
            <a:custGeom>
              <a:avLst/>
              <a:gdLst>
                <a:gd name="T0" fmla="*/ 0 w 12"/>
                <a:gd name="T1" fmla="*/ 11 h 14"/>
                <a:gd name="T2" fmla="*/ 3 w 12"/>
                <a:gd name="T3" fmla="*/ 14 h 14"/>
                <a:gd name="T4" fmla="*/ 12 w 12"/>
                <a:gd name="T5" fmla="*/ 3 h 14"/>
                <a:gd name="T6" fmla="*/ 8 w 12"/>
                <a:gd name="T7" fmla="*/ 0 h 14"/>
                <a:gd name="T8" fmla="*/ 0 w 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1"/>
                  </a:moveTo>
                  <a:lnTo>
                    <a:pt x="3" y="14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21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BFAE45EA-4C02-4662-87ED-70B08C49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3886201"/>
              <a:ext cx="19050" cy="22225"/>
            </a:xfrm>
            <a:custGeom>
              <a:avLst/>
              <a:gdLst>
                <a:gd name="T0" fmla="*/ 0 w 12"/>
                <a:gd name="T1" fmla="*/ 11 h 14"/>
                <a:gd name="T2" fmla="*/ 3 w 12"/>
                <a:gd name="T3" fmla="*/ 14 h 14"/>
                <a:gd name="T4" fmla="*/ 12 w 12"/>
                <a:gd name="T5" fmla="*/ 3 h 14"/>
                <a:gd name="T6" fmla="*/ 8 w 12"/>
                <a:gd name="T7" fmla="*/ 0 h 14"/>
                <a:gd name="T8" fmla="*/ 0 w 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1"/>
                  </a:moveTo>
                  <a:lnTo>
                    <a:pt x="3" y="14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ED3E56DF-A48B-4D50-85BF-30FA655F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75" y="3897313"/>
              <a:ext cx="9525" cy="11113"/>
            </a:xfrm>
            <a:prstGeom prst="rect">
              <a:avLst/>
            </a:prstGeom>
            <a:solidFill>
              <a:srgbClr val="2D1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389EA9A0-1F70-4B91-9C3D-2350C2D71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027488"/>
              <a:ext cx="30163" cy="28575"/>
            </a:xfrm>
            <a:custGeom>
              <a:avLst/>
              <a:gdLst>
                <a:gd name="T0" fmla="*/ 19 w 19"/>
                <a:gd name="T1" fmla="*/ 14 h 18"/>
                <a:gd name="T2" fmla="*/ 10 w 19"/>
                <a:gd name="T3" fmla="*/ 0 h 18"/>
                <a:gd name="T4" fmla="*/ 0 w 19"/>
                <a:gd name="T5" fmla="*/ 13 h 18"/>
                <a:gd name="T6" fmla="*/ 15 w 19"/>
                <a:gd name="T7" fmla="*/ 18 h 18"/>
                <a:gd name="T8" fmla="*/ 19 w 19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9" y="14"/>
                  </a:moveTo>
                  <a:lnTo>
                    <a:pt x="10" y="0"/>
                  </a:lnTo>
                  <a:lnTo>
                    <a:pt x="0" y="13"/>
                  </a:lnTo>
                  <a:lnTo>
                    <a:pt x="15" y="18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3CAAF7DE-A548-40A0-BBBC-A9A97FED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027488"/>
              <a:ext cx="30163" cy="28575"/>
            </a:xfrm>
            <a:custGeom>
              <a:avLst/>
              <a:gdLst>
                <a:gd name="T0" fmla="*/ 19 w 19"/>
                <a:gd name="T1" fmla="*/ 14 h 18"/>
                <a:gd name="T2" fmla="*/ 10 w 19"/>
                <a:gd name="T3" fmla="*/ 0 h 18"/>
                <a:gd name="T4" fmla="*/ 0 w 19"/>
                <a:gd name="T5" fmla="*/ 13 h 18"/>
                <a:gd name="T6" fmla="*/ 15 w 19"/>
                <a:gd name="T7" fmla="*/ 18 h 18"/>
                <a:gd name="T8" fmla="*/ 19 w 19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9" y="14"/>
                  </a:moveTo>
                  <a:lnTo>
                    <a:pt x="10" y="0"/>
                  </a:lnTo>
                  <a:lnTo>
                    <a:pt x="0" y="13"/>
                  </a:lnTo>
                  <a:lnTo>
                    <a:pt x="15" y="18"/>
                  </a:lnTo>
                  <a:lnTo>
                    <a:pt x="19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9DEBF689-667C-4DD2-83B1-4FA506125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3873501"/>
              <a:ext cx="31750" cy="31750"/>
            </a:xfrm>
            <a:custGeom>
              <a:avLst/>
              <a:gdLst>
                <a:gd name="T0" fmla="*/ 12 w 21"/>
                <a:gd name="T1" fmla="*/ 1 h 22"/>
                <a:gd name="T2" fmla="*/ 9 w 21"/>
                <a:gd name="T3" fmla="*/ 1 h 22"/>
                <a:gd name="T4" fmla="*/ 5 w 21"/>
                <a:gd name="T5" fmla="*/ 7 h 22"/>
                <a:gd name="T6" fmla="*/ 3 w 21"/>
                <a:gd name="T7" fmla="*/ 9 h 22"/>
                <a:gd name="T8" fmla="*/ 1 w 21"/>
                <a:gd name="T9" fmla="*/ 11 h 22"/>
                <a:gd name="T10" fmla="*/ 1 w 21"/>
                <a:gd name="T11" fmla="*/ 11 h 22"/>
                <a:gd name="T12" fmla="*/ 1 w 21"/>
                <a:gd name="T13" fmla="*/ 15 h 22"/>
                <a:gd name="T14" fmla="*/ 10 w 21"/>
                <a:gd name="T15" fmla="*/ 22 h 22"/>
                <a:gd name="T16" fmla="*/ 13 w 21"/>
                <a:gd name="T17" fmla="*/ 17 h 22"/>
                <a:gd name="T18" fmla="*/ 21 w 21"/>
                <a:gd name="T19" fmla="*/ 7 h 22"/>
                <a:gd name="T20" fmla="*/ 12 w 21"/>
                <a:gd name="T2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2" y="1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3" y="8"/>
                    <a:pt x="3" y="9"/>
                  </a:cubicBezTo>
                  <a:cubicBezTo>
                    <a:pt x="2" y="9"/>
                    <a:pt x="2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2" y="1"/>
                    <a:pt x="12" y="1"/>
                    <a:pt x="12" y="1"/>
                  </a:cubicBezTo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CA49D72F-E3D3-4B2F-8BE1-E544A8310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3886201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2 h 4"/>
                <a:gd name="T4" fmla="*/ 1 w 3"/>
                <a:gd name="T5" fmla="*/ 2 h 4"/>
                <a:gd name="T6" fmla="*/ 0 w 3"/>
                <a:gd name="T7" fmla="*/ 4 h 4"/>
                <a:gd name="T8" fmla="*/ 1 w 3"/>
                <a:gd name="T9" fmla="*/ 2 h 4"/>
                <a:gd name="T10" fmla="*/ 1 w 3"/>
                <a:gd name="T11" fmla="*/ 2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006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FA2819C9-0AF5-4EE2-BD06-AAF80174E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3886201"/>
              <a:ext cx="20638" cy="19050"/>
            </a:xfrm>
            <a:custGeom>
              <a:avLst/>
              <a:gdLst>
                <a:gd name="T0" fmla="*/ 3 w 13"/>
                <a:gd name="T1" fmla="*/ 0 h 13"/>
                <a:gd name="T2" fmla="*/ 3 w 13"/>
                <a:gd name="T3" fmla="*/ 0 h 13"/>
                <a:gd name="T4" fmla="*/ 3 w 13"/>
                <a:gd name="T5" fmla="*/ 0 h 13"/>
                <a:gd name="T6" fmla="*/ 3 w 13"/>
                <a:gd name="T7" fmla="*/ 0 h 13"/>
                <a:gd name="T8" fmla="*/ 1 w 13"/>
                <a:gd name="T9" fmla="*/ 2 h 13"/>
                <a:gd name="T10" fmla="*/ 1 w 13"/>
                <a:gd name="T11" fmla="*/ 2 h 13"/>
                <a:gd name="T12" fmla="*/ 0 w 13"/>
                <a:gd name="T13" fmla="*/ 4 h 13"/>
                <a:gd name="T14" fmla="*/ 1 w 13"/>
                <a:gd name="T15" fmla="*/ 6 h 13"/>
                <a:gd name="T16" fmla="*/ 10 w 13"/>
                <a:gd name="T17" fmla="*/ 13 h 13"/>
                <a:gd name="T18" fmla="*/ 13 w 13"/>
                <a:gd name="T19" fmla="*/ 8 h 13"/>
                <a:gd name="T20" fmla="*/ 3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D8AC6DE1-F455-4FFE-901D-754188AF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3903663"/>
              <a:ext cx="184150" cy="144463"/>
            </a:xfrm>
            <a:custGeom>
              <a:avLst/>
              <a:gdLst>
                <a:gd name="T0" fmla="*/ 4 w 116"/>
                <a:gd name="T1" fmla="*/ 0 h 91"/>
                <a:gd name="T2" fmla="*/ 1 w 116"/>
                <a:gd name="T3" fmla="*/ 3 h 91"/>
                <a:gd name="T4" fmla="*/ 1 w 116"/>
                <a:gd name="T5" fmla="*/ 3 h 91"/>
                <a:gd name="T6" fmla="*/ 0 w 116"/>
                <a:gd name="T7" fmla="*/ 4 h 91"/>
                <a:gd name="T8" fmla="*/ 113 w 116"/>
                <a:gd name="T9" fmla="*/ 91 h 91"/>
                <a:gd name="T10" fmla="*/ 116 w 116"/>
                <a:gd name="T11" fmla="*/ 87 h 91"/>
                <a:gd name="T12" fmla="*/ 4 w 116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91">
                  <a:moveTo>
                    <a:pt x="4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13" y="91"/>
                  </a:lnTo>
                  <a:lnTo>
                    <a:pt x="116" y="8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10C75772-AF18-4CBC-B9F0-5AEA7648C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3903663"/>
              <a:ext cx="184150" cy="144463"/>
            </a:xfrm>
            <a:custGeom>
              <a:avLst/>
              <a:gdLst>
                <a:gd name="T0" fmla="*/ 4 w 116"/>
                <a:gd name="T1" fmla="*/ 0 h 91"/>
                <a:gd name="T2" fmla="*/ 1 w 116"/>
                <a:gd name="T3" fmla="*/ 3 h 91"/>
                <a:gd name="T4" fmla="*/ 1 w 116"/>
                <a:gd name="T5" fmla="*/ 3 h 91"/>
                <a:gd name="T6" fmla="*/ 0 w 116"/>
                <a:gd name="T7" fmla="*/ 4 h 91"/>
                <a:gd name="T8" fmla="*/ 113 w 116"/>
                <a:gd name="T9" fmla="*/ 91 h 91"/>
                <a:gd name="T10" fmla="*/ 116 w 116"/>
                <a:gd name="T11" fmla="*/ 87 h 91"/>
                <a:gd name="T12" fmla="*/ 4 w 116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91">
                  <a:moveTo>
                    <a:pt x="4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13" y="91"/>
                  </a:lnTo>
                  <a:lnTo>
                    <a:pt x="116" y="87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43153717-7925-41FB-9211-E80C0BE4E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38" y="3903663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81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D892ADE6-6F4E-438D-BCDC-1FFF094C0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38" y="3903663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CE2D8305-F478-4FDA-9BC8-BF874148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041776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1">
              <a:extLst>
                <a:ext uri="{FF2B5EF4-FFF2-40B4-BE49-F238E27FC236}">
                  <a16:creationId xmlns:a16="http://schemas.microsoft.com/office/drawing/2014/main" id="{5747F06D-BB48-42E0-BC95-BD13B7F0B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041776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2">
              <a:extLst>
                <a:ext uri="{FF2B5EF4-FFF2-40B4-BE49-F238E27FC236}">
                  <a16:creationId xmlns:a16="http://schemas.microsoft.com/office/drawing/2014/main" id="{A4F46720-D963-43C2-A713-9BBF1D5D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3978276"/>
              <a:ext cx="28575" cy="23813"/>
            </a:xfrm>
            <a:custGeom>
              <a:avLst/>
              <a:gdLst>
                <a:gd name="T0" fmla="*/ 16 w 18"/>
                <a:gd name="T1" fmla="*/ 15 h 15"/>
                <a:gd name="T2" fmla="*/ 0 w 18"/>
                <a:gd name="T3" fmla="*/ 2 h 15"/>
                <a:gd name="T4" fmla="*/ 2 w 18"/>
                <a:gd name="T5" fmla="*/ 0 h 15"/>
                <a:gd name="T6" fmla="*/ 18 w 18"/>
                <a:gd name="T7" fmla="*/ 13 h 15"/>
                <a:gd name="T8" fmla="*/ 16 w 1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16" y="15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8" y="13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3">
              <a:extLst>
                <a:ext uri="{FF2B5EF4-FFF2-40B4-BE49-F238E27FC236}">
                  <a16:creationId xmlns:a16="http://schemas.microsoft.com/office/drawing/2014/main" id="{668C19BB-EEFB-49ED-8B4A-DBF546ECD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3978276"/>
              <a:ext cx="28575" cy="23813"/>
            </a:xfrm>
            <a:custGeom>
              <a:avLst/>
              <a:gdLst>
                <a:gd name="T0" fmla="*/ 16 w 18"/>
                <a:gd name="T1" fmla="*/ 15 h 15"/>
                <a:gd name="T2" fmla="*/ 0 w 18"/>
                <a:gd name="T3" fmla="*/ 2 h 15"/>
                <a:gd name="T4" fmla="*/ 2 w 18"/>
                <a:gd name="T5" fmla="*/ 0 h 15"/>
                <a:gd name="T6" fmla="*/ 18 w 18"/>
                <a:gd name="T7" fmla="*/ 13 h 15"/>
                <a:gd name="T8" fmla="*/ 16 w 1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16" y="15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8" y="13"/>
                  </a:lnTo>
                  <a:lnTo>
                    <a:pt x="16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4">
              <a:extLst>
                <a:ext uri="{FF2B5EF4-FFF2-40B4-BE49-F238E27FC236}">
                  <a16:creationId xmlns:a16="http://schemas.microsoft.com/office/drawing/2014/main" id="{A6FA98AB-FC2E-4B49-802E-6EF98EB9B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4000501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5">
              <a:extLst>
                <a:ext uri="{FF2B5EF4-FFF2-40B4-BE49-F238E27FC236}">
                  <a16:creationId xmlns:a16="http://schemas.microsoft.com/office/drawing/2014/main" id="{47D90DEC-E68D-4E65-AA9E-86B2895E9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4000501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6">
              <a:extLst>
                <a:ext uri="{FF2B5EF4-FFF2-40B4-BE49-F238E27FC236}">
                  <a16:creationId xmlns:a16="http://schemas.microsoft.com/office/drawing/2014/main" id="{856E6E2C-E69C-4374-96F1-1F24420B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063" y="3998913"/>
              <a:ext cx="1588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FE99BD27-70DE-42EA-9875-2EDD8AAD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063" y="39989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8">
              <a:extLst>
                <a:ext uri="{FF2B5EF4-FFF2-40B4-BE49-F238E27FC236}">
                  <a16:creationId xmlns:a16="http://schemas.microsoft.com/office/drawing/2014/main" id="{0C9D15AB-616D-4F5A-84E1-ED86C11B6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3979863"/>
              <a:ext cx="26988" cy="22225"/>
            </a:xfrm>
            <a:custGeom>
              <a:avLst/>
              <a:gdLst>
                <a:gd name="T0" fmla="*/ 1 w 17"/>
                <a:gd name="T1" fmla="*/ 0 h 14"/>
                <a:gd name="T2" fmla="*/ 0 w 17"/>
                <a:gd name="T3" fmla="*/ 1 h 14"/>
                <a:gd name="T4" fmla="*/ 16 w 17"/>
                <a:gd name="T5" fmla="*/ 14 h 14"/>
                <a:gd name="T6" fmla="*/ 17 w 17"/>
                <a:gd name="T7" fmla="*/ 13 h 14"/>
                <a:gd name="T8" fmla="*/ 17 w 17"/>
                <a:gd name="T9" fmla="*/ 12 h 14"/>
                <a:gd name="T10" fmla="*/ 1 w 1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1" y="0"/>
                  </a:moveTo>
                  <a:lnTo>
                    <a:pt x="0" y="1"/>
                  </a:lnTo>
                  <a:lnTo>
                    <a:pt x="16" y="14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2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4B1A1380-D768-47B9-8EF9-E1E1BF74C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3979863"/>
              <a:ext cx="26988" cy="22225"/>
            </a:xfrm>
            <a:custGeom>
              <a:avLst/>
              <a:gdLst>
                <a:gd name="T0" fmla="*/ 1 w 17"/>
                <a:gd name="T1" fmla="*/ 0 h 14"/>
                <a:gd name="T2" fmla="*/ 0 w 17"/>
                <a:gd name="T3" fmla="*/ 1 h 14"/>
                <a:gd name="T4" fmla="*/ 16 w 17"/>
                <a:gd name="T5" fmla="*/ 14 h 14"/>
                <a:gd name="T6" fmla="*/ 17 w 17"/>
                <a:gd name="T7" fmla="*/ 13 h 14"/>
                <a:gd name="T8" fmla="*/ 17 w 17"/>
                <a:gd name="T9" fmla="*/ 12 h 14"/>
                <a:gd name="T10" fmla="*/ 1 w 1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1" y="0"/>
                  </a:moveTo>
                  <a:lnTo>
                    <a:pt x="0" y="1"/>
                  </a:lnTo>
                  <a:lnTo>
                    <a:pt x="16" y="14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55E8059B-56A5-4969-A5DD-7D07A1DDE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3527426"/>
              <a:ext cx="695325" cy="436563"/>
            </a:xfrm>
            <a:custGeom>
              <a:avLst/>
              <a:gdLst>
                <a:gd name="T0" fmla="*/ 445 w 467"/>
                <a:gd name="T1" fmla="*/ 0 h 294"/>
                <a:gd name="T2" fmla="*/ 22 w 467"/>
                <a:gd name="T3" fmla="*/ 0 h 294"/>
                <a:gd name="T4" fmla="*/ 0 w 467"/>
                <a:gd name="T5" fmla="*/ 22 h 294"/>
                <a:gd name="T6" fmla="*/ 0 w 467"/>
                <a:gd name="T7" fmla="*/ 272 h 294"/>
                <a:gd name="T8" fmla="*/ 22 w 467"/>
                <a:gd name="T9" fmla="*/ 294 h 294"/>
                <a:gd name="T10" fmla="*/ 445 w 467"/>
                <a:gd name="T11" fmla="*/ 294 h 294"/>
                <a:gd name="T12" fmla="*/ 467 w 467"/>
                <a:gd name="T13" fmla="*/ 272 h 294"/>
                <a:gd name="T14" fmla="*/ 467 w 467"/>
                <a:gd name="T15" fmla="*/ 22 h 294"/>
                <a:gd name="T16" fmla="*/ 445 w 467"/>
                <a:gd name="T1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294">
                  <a:moveTo>
                    <a:pt x="445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10" y="294"/>
                    <a:pt x="22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58" y="294"/>
                    <a:pt x="467" y="284"/>
                    <a:pt x="467" y="272"/>
                  </a:cubicBezTo>
                  <a:cubicBezTo>
                    <a:pt x="467" y="22"/>
                    <a:pt x="467" y="22"/>
                    <a:pt x="467" y="22"/>
                  </a:cubicBezTo>
                  <a:cubicBezTo>
                    <a:pt x="467" y="10"/>
                    <a:pt x="458" y="0"/>
                    <a:pt x="44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1">
              <a:extLst>
                <a:ext uri="{FF2B5EF4-FFF2-40B4-BE49-F238E27FC236}">
                  <a16:creationId xmlns:a16="http://schemas.microsoft.com/office/drawing/2014/main" id="{329677B8-1570-4B14-B4AD-E5E1815DB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3527426"/>
              <a:ext cx="60325" cy="436563"/>
            </a:xfrm>
            <a:custGeom>
              <a:avLst/>
              <a:gdLst>
                <a:gd name="T0" fmla="*/ 22 w 41"/>
                <a:gd name="T1" fmla="*/ 272 h 294"/>
                <a:gd name="T2" fmla="*/ 22 w 41"/>
                <a:gd name="T3" fmla="*/ 22 h 294"/>
                <a:gd name="T4" fmla="*/ 0 w 41"/>
                <a:gd name="T5" fmla="*/ 0 h 294"/>
                <a:gd name="T6" fmla="*/ 19 w 41"/>
                <a:gd name="T7" fmla="*/ 0 h 294"/>
                <a:gd name="T8" fmla="*/ 41 w 41"/>
                <a:gd name="T9" fmla="*/ 22 h 294"/>
                <a:gd name="T10" fmla="*/ 41 w 41"/>
                <a:gd name="T11" fmla="*/ 272 h 294"/>
                <a:gd name="T12" fmla="*/ 19 w 41"/>
                <a:gd name="T13" fmla="*/ 294 h 294"/>
                <a:gd name="T14" fmla="*/ 0 w 41"/>
                <a:gd name="T15" fmla="*/ 294 h 294"/>
                <a:gd name="T16" fmla="*/ 22 w 41"/>
                <a:gd name="T17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4">
                  <a:moveTo>
                    <a:pt x="22" y="27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2" y="0"/>
                    <a:pt x="41" y="10"/>
                    <a:pt x="41" y="22"/>
                  </a:cubicBezTo>
                  <a:cubicBezTo>
                    <a:pt x="41" y="272"/>
                    <a:pt x="41" y="272"/>
                    <a:pt x="41" y="272"/>
                  </a:cubicBezTo>
                  <a:cubicBezTo>
                    <a:pt x="41" y="284"/>
                    <a:pt x="32" y="294"/>
                    <a:pt x="19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2" y="294"/>
                    <a:pt x="22" y="284"/>
                    <a:pt x="22" y="272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2">
              <a:extLst>
                <a:ext uri="{FF2B5EF4-FFF2-40B4-BE49-F238E27FC236}">
                  <a16:creationId xmlns:a16="http://schemas.microsoft.com/office/drawing/2014/main" id="{436358BC-574B-45FF-8ABD-8653B670D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0" y="3927476"/>
              <a:ext cx="695325" cy="36513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3">
              <a:extLst>
                <a:ext uri="{FF2B5EF4-FFF2-40B4-BE49-F238E27FC236}">
                  <a16:creationId xmlns:a16="http://schemas.microsoft.com/office/drawing/2014/main" id="{33E0FEC9-167A-4951-B7B0-91285814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2825" y="3719513"/>
              <a:ext cx="25400" cy="25400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4">
              <a:extLst>
                <a:ext uri="{FF2B5EF4-FFF2-40B4-BE49-F238E27FC236}">
                  <a16:creationId xmlns:a16="http://schemas.microsoft.com/office/drawing/2014/main" id="{847BD236-2997-48CB-9247-625E8B418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719513"/>
              <a:ext cx="23813" cy="25400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5">
              <a:extLst>
                <a:ext uri="{FF2B5EF4-FFF2-40B4-BE49-F238E27FC236}">
                  <a16:creationId xmlns:a16="http://schemas.microsoft.com/office/drawing/2014/main" id="{9B8633EC-CEDA-4571-A5EE-0AFDE2DDE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2825" y="3748088"/>
              <a:ext cx="25400" cy="23813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6">
              <a:extLst>
                <a:ext uri="{FF2B5EF4-FFF2-40B4-BE49-F238E27FC236}">
                  <a16:creationId xmlns:a16="http://schemas.microsoft.com/office/drawing/2014/main" id="{13BBA990-9478-4E1F-9CAA-8BB45DF5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748088"/>
              <a:ext cx="23813" cy="23813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C8892FC2-A05C-4EEF-9977-6CA052624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2901951"/>
              <a:ext cx="514350" cy="350838"/>
            </a:xfrm>
            <a:custGeom>
              <a:avLst/>
              <a:gdLst>
                <a:gd name="T0" fmla="*/ 331 w 345"/>
                <a:gd name="T1" fmla="*/ 31 h 236"/>
                <a:gd name="T2" fmla="*/ 35 w 345"/>
                <a:gd name="T3" fmla="*/ 1 h 236"/>
                <a:gd name="T4" fmla="*/ 18 w 345"/>
                <a:gd name="T5" fmla="*/ 15 h 236"/>
                <a:gd name="T6" fmla="*/ 1 w 345"/>
                <a:gd name="T7" fmla="*/ 189 h 236"/>
                <a:gd name="T8" fmla="*/ 15 w 345"/>
                <a:gd name="T9" fmla="*/ 206 h 236"/>
                <a:gd name="T10" fmla="*/ 310 w 345"/>
                <a:gd name="T11" fmla="*/ 235 h 236"/>
                <a:gd name="T12" fmla="*/ 327 w 345"/>
                <a:gd name="T13" fmla="*/ 222 h 236"/>
                <a:gd name="T14" fmla="*/ 344 w 345"/>
                <a:gd name="T15" fmla="*/ 48 h 236"/>
                <a:gd name="T16" fmla="*/ 331 w 345"/>
                <a:gd name="T17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236">
                  <a:moveTo>
                    <a:pt x="331" y="31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27" y="0"/>
                    <a:pt x="19" y="6"/>
                    <a:pt x="18" y="15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0" y="197"/>
                    <a:pt x="6" y="205"/>
                    <a:pt x="15" y="206"/>
                  </a:cubicBezTo>
                  <a:cubicBezTo>
                    <a:pt x="310" y="235"/>
                    <a:pt x="310" y="235"/>
                    <a:pt x="310" y="235"/>
                  </a:cubicBezTo>
                  <a:cubicBezTo>
                    <a:pt x="318" y="236"/>
                    <a:pt x="326" y="230"/>
                    <a:pt x="327" y="222"/>
                  </a:cubicBezTo>
                  <a:cubicBezTo>
                    <a:pt x="344" y="48"/>
                    <a:pt x="344" y="48"/>
                    <a:pt x="344" y="48"/>
                  </a:cubicBezTo>
                  <a:cubicBezTo>
                    <a:pt x="345" y="39"/>
                    <a:pt x="339" y="31"/>
                    <a:pt x="331" y="3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8">
              <a:extLst>
                <a:ext uri="{FF2B5EF4-FFF2-40B4-BE49-F238E27FC236}">
                  <a16:creationId xmlns:a16="http://schemas.microsoft.com/office/drawing/2014/main" id="{16737ED5-9D55-49DC-A23C-66E5EF2C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2946401"/>
              <a:ext cx="73025" cy="306388"/>
            </a:xfrm>
            <a:custGeom>
              <a:avLst/>
              <a:gdLst>
                <a:gd name="T0" fmla="*/ 17 w 49"/>
                <a:gd name="T1" fmla="*/ 191 h 207"/>
                <a:gd name="T2" fmla="*/ 35 w 49"/>
                <a:gd name="T3" fmla="*/ 17 h 207"/>
                <a:gd name="T4" fmla="*/ 21 w 49"/>
                <a:gd name="T5" fmla="*/ 0 h 207"/>
                <a:gd name="T6" fmla="*/ 35 w 49"/>
                <a:gd name="T7" fmla="*/ 2 h 207"/>
                <a:gd name="T8" fmla="*/ 48 w 49"/>
                <a:gd name="T9" fmla="*/ 19 h 207"/>
                <a:gd name="T10" fmla="*/ 31 w 49"/>
                <a:gd name="T11" fmla="*/ 193 h 207"/>
                <a:gd name="T12" fmla="*/ 14 w 49"/>
                <a:gd name="T13" fmla="*/ 206 h 207"/>
                <a:gd name="T14" fmla="*/ 0 w 49"/>
                <a:gd name="T15" fmla="*/ 205 h 207"/>
                <a:gd name="T16" fmla="*/ 17 w 49"/>
                <a:gd name="T17" fmla="*/ 19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7">
                  <a:moveTo>
                    <a:pt x="17" y="191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36" y="9"/>
                    <a:pt x="30" y="1"/>
                    <a:pt x="21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43" y="2"/>
                    <a:pt x="49" y="10"/>
                    <a:pt x="48" y="1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0" y="201"/>
                    <a:pt x="22" y="207"/>
                    <a:pt x="14" y="20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9" y="206"/>
                    <a:pt x="16" y="200"/>
                    <a:pt x="17" y="191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9">
              <a:extLst>
                <a:ext uri="{FF2B5EF4-FFF2-40B4-BE49-F238E27FC236}">
                  <a16:creationId xmlns:a16="http://schemas.microsoft.com/office/drawing/2014/main" id="{3B2AA310-5936-4C3F-8268-05B16713C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3179763"/>
              <a:ext cx="487363" cy="74613"/>
            </a:xfrm>
            <a:custGeom>
              <a:avLst/>
              <a:gdLst>
                <a:gd name="T0" fmla="*/ 1 w 307"/>
                <a:gd name="T1" fmla="*/ 0 h 47"/>
                <a:gd name="T2" fmla="*/ 307 w 307"/>
                <a:gd name="T3" fmla="*/ 31 h 47"/>
                <a:gd name="T4" fmla="*/ 305 w 307"/>
                <a:gd name="T5" fmla="*/ 47 h 47"/>
                <a:gd name="T6" fmla="*/ 0 w 307"/>
                <a:gd name="T7" fmla="*/ 16 h 47"/>
                <a:gd name="T8" fmla="*/ 1 w 30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7">
                  <a:moveTo>
                    <a:pt x="1" y="0"/>
                  </a:moveTo>
                  <a:lnTo>
                    <a:pt x="307" y="31"/>
                  </a:lnTo>
                  <a:lnTo>
                    <a:pt x="305" y="47"/>
                  </a:lnTo>
                  <a:lnTo>
                    <a:pt x="0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0">
              <a:extLst>
                <a:ext uri="{FF2B5EF4-FFF2-40B4-BE49-F238E27FC236}">
                  <a16:creationId xmlns:a16="http://schemas.microsoft.com/office/drawing/2014/main" id="{FFF74BCD-2B12-4F7B-9F1D-E4C78E0D3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050" y="3057526"/>
              <a:ext cx="19050" cy="19050"/>
            </a:xfrm>
            <a:custGeom>
              <a:avLst/>
              <a:gdLst>
                <a:gd name="T0" fmla="*/ 0 w 12"/>
                <a:gd name="T1" fmla="*/ 11 h 12"/>
                <a:gd name="T2" fmla="*/ 11 w 12"/>
                <a:gd name="T3" fmla="*/ 12 h 12"/>
                <a:gd name="T4" fmla="*/ 12 w 12"/>
                <a:gd name="T5" fmla="*/ 1 h 12"/>
                <a:gd name="T6" fmla="*/ 1 w 12"/>
                <a:gd name="T7" fmla="*/ 0 h 12"/>
                <a:gd name="T8" fmla="*/ 0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11" y="12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1">
              <a:extLst>
                <a:ext uri="{FF2B5EF4-FFF2-40B4-BE49-F238E27FC236}">
                  <a16:creationId xmlns:a16="http://schemas.microsoft.com/office/drawing/2014/main" id="{5EA7B6D3-0ACE-491E-BDE3-B4B953385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100" y="3059113"/>
              <a:ext cx="19050" cy="20638"/>
            </a:xfrm>
            <a:custGeom>
              <a:avLst/>
              <a:gdLst>
                <a:gd name="T0" fmla="*/ 0 w 12"/>
                <a:gd name="T1" fmla="*/ 12 h 13"/>
                <a:gd name="T2" fmla="*/ 11 w 12"/>
                <a:gd name="T3" fmla="*/ 13 h 13"/>
                <a:gd name="T4" fmla="*/ 12 w 12"/>
                <a:gd name="T5" fmla="*/ 1 h 13"/>
                <a:gd name="T6" fmla="*/ 1 w 12"/>
                <a:gd name="T7" fmla="*/ 0 h 13"/>
                <a:gd name="T8" fmla="*/ 0 w 12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12"/>
                  </a:moveTo>
                  <a:lnTo>
                    <a:pt x="11" y="13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2">
              <a:extLst>
                <a:ext uri="{FF2B5EF4-FFF2-40B4-BE49-F238E27FC236}">
                  <a16:creationId xmlns:a16="http://schemas.microsoft.com/office/drawing/2014/main" id="{E87DCE52-6FCF-4CBE-BBF3-A08C3C27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463" y="3076576"/>
              <a:ext cx="19050" cy="19050"/>
            </a:xfrm>
            <a:custGeom>
              <a:avLst/>
              <a:gdLst>
                <a:gd name="T0" fmla="*/ 0 w 12"/>
                <a:gd name="T1" fmla="*/ 11 h 12"/>
                <a:gd name="T2" fmla="*/ 11 w 12"/>
                <a:gd name="T3" fmla="*/ 12 h 12"/>
                <a:gd name="T4" fmla="*/ 12 w 12"/>
                <a:gd name="T5" fmla="*/ 2 h 12"/>
                <a:gd name="T6" fmla="*/ 1 w 12"/>
                <a:gd name="T7" fmla="*/ 0 h 12"/>
                <a:gd name="T8" fmla="*/ 0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11" y="12"/>
                  </a:lnTo>
                  <a:lnTo>
                    <a:pt x="12" y="2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3">
              <a:extLst>
                <a:ext uri="{FF2B5EF4-FFF2-40B4-BE49-F238E27FC236}">
                  <a16:creationId xmlns:a16="http://schemas.microsoft.com/office/drawing/2014/main" id="{E851A082-BFF8-4AF3-9293-32E0E6AC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3079751"/>
              <a:ext cx="19050" cy="19050"/>
            </a:xfrm>
            <a:custGeom>
              <a:avLst/>
              <a:gdLst>
                <a:gd name="T0" fmla="*/ 0 w 12"/>
                <a:gd name="T1" fmla="*/ 10 h 12"/>
                <a:gd name="T2" fmla="*/ 11 w 12"/>
                <a:gd name="T3" fmla="*/ 12 h 12"/>
                <a:gd name="T4" fmla="*/ 12 w 12"/>
                <a:gd name="T5" fmla="*/ 0 h 12"/>
                <a:gd name="T6" fmla="*/ 1 w 12"/>
                <a:gd name="T7" fmla="*/ 0 h 12"/>
                <a:gd name="T8" fmla="*/ 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10"/>
                  </a:moveTo>
                  <a:lnTo>
                    <a:pt x="11" y="12"/>
                  </a:lnTo>
                  <a:lnTo>
                    <a:pt x="12" y="0"/>
                  </a:lnTo>
                  <a:lnTo>
                    <a:pt x="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4">
              <a:extLst>
                <a:ext uri="{FF2B5EF4-FFF2-40B4-BE49-F238E27FC236}">
                  <a16:creationId xmlns:a16="http://schemas.microsoft.com/office/drawing/2014/main" id="{1CD591BD-2B09-430C-A81C-EDE8033D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388" y="3189288"/>
              <a:ext cx="31750" cy="38100"/>
            </a:xfrm>
            <a:custGeom>
              <a:avLst/>
              <a:gdLst>
                <a:gd name="T0" fmla="*/ 0 w 21"/>
                <a:gd name="T1" fmla="*/ 25 h 26"/>
                <a:gd name="T2" fmla="*/ 2 w 21"/>
                <a:gd name="T3" fmla="*/ 9 h 26"/>
                <a:gd name="T4" fmla="*/ 12 w 21"/>
                <a:gd name="T5" fmla="*/ 1 h 26"/>
                <a:gd name="T6" fmla="*/ 21 w 21"/>
                <a:gd name="T7" fmla="*/ 11 h 26"/>
                <a:gd name="T8" fmla="*/ 19 w 21"/>
                <a:gd name="T9" fmla="*/ 26 h 26"/>
                <a:gd name="T10" fmla="*/ 0 w 2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0" y="2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7" y="1"/>
                    <a:pt x="21" y="6"/>
                    <a:pt x="21" y="11"/>
                  </a:cubicBezTo>
                  <a:cubicBezTo>
                    <a:pt x="19" y="26"/>
                    <a:pt x="19" y="26"/>
                    <a:pt x="19" y="26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5">
              <a:extLst>
                <a:ext uri="{FF2B5EF4-FFF2-40B4-BE49-F238E27FC236}">
                  <a16:creationId xmlns:a16="http://schemas.microsoft.com/office/drawing/2014/main" id="{1066B1E5-FC29-4900-9DE9-F680A484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3175001"/>
              <a:ext cx="30163" cy="50800"/>
            </a:xfrm>
            <a:custGeom>
              <a:avLst/>
              <a:gdLst>
                <a:gd name="T0" fmla="*/ 0 w 21"/>
                <a:gd name="T1" fmla="*/ 32 h 34"/>
                <a:gd name="T2" fmla="*/ 2 w 21"/>
                <a:gd name="T3" fmla="*/ 9 h 34"/>
                <a:gd name="T4" fmla="*/ 12 w 21"/>
                <a:gd name="T5" fmla="*/ 1 h 34"/>
                <a:gd name="T6" fmla="*/ 21 w 21"/>
                <a:gd name="T7" fmla="*/ 11 h 34"/>
                <a:gd name="T8" fmla="*/ 18 w 21"/>
                <a:gd name="T9" fmla="*/ 34 h 34"/>
                <a:gd name="T10" fmla="*/ 0 w 21"/>
                <a:gd name="T1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4">
                  <a:moveTo>
                    <a:pt x="0" y="32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7" y="1"/>
                    <a:pt x="21" y="6"/>
                    <a:pt x="21" y="11"/>
                  </a:cubicBezTo>
                  <a:cubicBezTo>
                    <a:pt x="18" y="34"/>
                    <a:pt x="18" y="34"/>
                    <a:pt x="18" y="3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6">
              <a:extLst>
                <a:ext uri="{FF2B5EF4-FFF2-40B4-BE49-F238E27FC236}">
                  <a16:creationId xmlns:a16="http://schemas.microsoft.com/office/drawing/2014/main" id="{3A837D9C-E8B6-4550-BC97-F2810984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3168651"/>
              <a:ext cx="33338" cy="50800"/>
            </a:xfrm>
            <a:custGeom>
              <a:avLst/>
              <a:gdLst>
                <a:gd name="T0" fmla="*/ 0 w 22"/>
                <a:gd name="T1" fmla="*/ 32 h 34"/>
                <a:gd name="T2" fmla="*/ 2 w 22"/>
                <a:gd name="T3" fmla="*/ 9 h 34"/>
                <a:gd name="T4" fmla="*/ 13 w 22"/>
                <a:gd name="T5" fmla="*/ 1 h 34"/>
                <a:gd name="T6" fmla="*/ 21 w 22"/>
                <a:gd name="T7" fmla="*/ 11 h 34"/>
                <a:gd name="T8" fmla="*/ 19 w 22"/>
                <a:gd name="T9" fmla="*/ 34 h 34"/>
                <a:gd name="T10" fmla="*/ 0 w 22"/>
                <a:gd name="T1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4">
                  <a:moveTo>
                    <a:pt x="0" y="32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4"/>
                    <a:pt x="8" y="0"/>
                    <a:pt x="13" y="1"/>
                  </a:cubicBezTo>
                  <a:cubicBezTo>
                    <a:pt x="18" y="2"/>
                    <a:pt x="22" y="6"/>
                    <a:pt x="21" y="11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7">
              <a:extLst>
                <a:ext uri="{FF2B5EF4-FFF2-40B4-BE49-F238E27FC236}">
                  <a16:creationId xmlns:a16="http://schemas.microsoft.com/office/drawing/2014/main" id="{7AC0728F-345A-463B-A7FF-DCEDE68F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3165476"/>
              <a:ext cx="31750" cy="57150"/>
            </a:xfrm>
            <a:custGeom>
              <a:avLst/>
              <a:gdLst>
                <a:gd name="T0" fmla="*/ 0 w 22"/>
                <a:gd name="T1" fmla="*/ 37 h 39"/>
                <a:gd name="T2" fmla="*/ 3 w 22"/>
                <a:gd name="T3" fmla="*/ 9 h 39"/>
                <a:gd name="T4" fmla="*/ 13 w 22"/>
                <a:gd name="T5" fmla="*/ 1 h 39"/>
                <a:gd name="T6" fmla="*/ 21 w 22"/>
                <a:gd name="T7" fmla="*/ 11 h 39"/>
                <a:gd name="T8" fmla="*/ 19 w 22"/>
                <a:gd name="T9" fmla="*/ 39 h 39"/>
                <a:gd name="T10" fmla="*/ 0 w 22"/>
                <a:gd name="T11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9">
                  <a:moveTo>
                    <a:pt x="0" y="37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8" y="0"/>
                    <a:pt x="13" y="1"/>
                  </a:cubicBezTo>
                  <a:cubicBezTo>
                    <a:pt x="18" y="1"/>
                    <a:pt x="22" y="6"/>
                    <a:pt x="21" y="11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8">
              <a:extLst>
                <a:ext uri="{FF2B5EF4-FFF2-40B4-BE49-F238E27FC236}">
                  <a16:creationId xmlns:a16="http://schemas.microsoft.com/office/drawing/2014/main" id="{2714CE73-5DDF-4D1A-B3B7-FDB487EC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0" y="3209926"/>
              <a:ext cx="139700" cy="60325"/>
            </a:xfrm>
            <a:custGeom>
              <a:avLst/>
              <a:gdLst>
                <a:gd name="T0" fmla="*/ 94 w 94"/>
                <a:gd name="T1" fmla="*/ 9 h 41"/>
                <a:gd name="T2" fmla="*/ 78 w 94"/>
                <a:gd name="T3" fmla="*/ 33 h 41"/>
                <a:gd name="T4" fmla="*/ 36 w 94"/>
                <a:gd name="T5" fmla="*/ 29 h 41"/>
                <a:gd name="T6" fmla="*/ 0 w 94"/>
                <a:gd name="T7" fmla="*/ 0 h 41"/>
                <a:gd name="T8" fmla="*/ 94 w 94"/>
                <a:gd name="T9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9"/>
                  </a:moveTo>
                  <a:cubicBezTo>
                    <a:pt x="92" y="21"/>
                    <a:pt x="86" y="28"/>
                    <a:pt x="78" y="33"/>
                  </a:cubicBezTo>
                  <a:cubicBezTo>
                    <a:pt x="64" y="41"/>
                    <a:pt x="48" y="39"/>
                    <a:pt x="36" y="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9"/>
                  </a:lnTo>
                  <a:close/>
                </a:path>
              </a:pathLst>
            </a:custGeom>
            <a:solidFill>
              <a:srgbClr val="F7D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9">
              <a:extLst>
                <a:ext uri="{FF2B5EF4-FFF2-40B4-BE49-F238E27FC236}">
                  <a16:creationId xmlns:a16="http://schemas.microsoft.com/office/drawing/2014/main" id="{73BEC767-33C4-477B-85B4-8FE5AFB0D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878263"/>
              <a:ext cx="219075" cy="327025"/>
            </a:xfrm>
            <a:custGeom>
              <a:avLst/>
              <a:gdLst>
                <a:gd name="T0" fmla="*/ 80 w 147"/>
                <a:gd name="T1" fmla="*/ 203 h 221"/>
                <a:gd name="T2" fmla="*/ 128 w 147"/>
                <a:gd name="T3" fmla="*/ 106 h 221"/>
                <a:gd name="T4" fmla="*/ 135 w 147"/>
                <a:gd name="T5" fmla="*/ 127 h 221"/>
                <a:gd name="T6" fmla="*/ 147 w 147"/>
                <a:gd name="T7" fmla="*/ 124 h 221"/>
                <a:gd name="T8" fmla="*/ 136 w 147"/>
                <a:gd name="T9" fmla="*/ 0 h 221"/>
                <a:gd name="T10" fmla="*/ 130 w 147"/>
                <a:gd name="T11" fmla="*/ 0 h 221"/>
                <a:gd name="T12" fmla="*/ 51 w 147"/>
                <a:gd name="T13" fmla="*/ 59 h 221"/>
                <a:gd name="T14" fmla="*/ 2 w 147"/>
                <a:gd name="T15" fmla="*/ 201 h 221"/>
                <a:gd name="T16" fmla="*/ 2 w 147"/>
                <a:gd name="T17" fmla="*/ 221 h 221"/>
                <a:gd name="T18" fmla="*/ 80 w 147"/>
                <a:gd name="T19" fmla="*/ 20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221">
                  <a:moveTo>
                    <a:pt x="80" y="203"/>
                  </a:moveTo>
                  <a:cubicBezTo>
                    <a:pt x="128" y="106"/>
                    <a:pt x="128" y="106"/>
                    <a:pt x="128" y="106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94" y="3"/>
                    <a:pt x="64" y="26"/>
                    <a:pt x="51" y="59"/>
                  </a:cubicBezTo>
                  <a:cubicBezTo>
                    <a:pt x="33" y="108"/>
                    <a:pt x="10" y="163"/>
                    <a:pt x="2" y="201"/>
                  </a:cubicBezTo>
                  <a:cubicBezTo>
                    <a:pt x="0" y="208"/>
                    <a:pt x="1" y="214"/>
                    <a:pt x="2" y="221"/>
                  </a:cubicBezTo>
                  <a:lnTo>
                    <a:pt x="80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0">
              <a:extLst>
                <a:ext uri="{FF2B5EF4-FFF2-40B4-BE49-F238E27FC236}">
                  <a16:creationId xmlns:a16="http://schemas.microsoft.com/office/drawing/2014/main" id="{466E6D36-92FD-4312-8997-2ABB04BFF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4030663"/>
              <a:ext cx="479425" cy="498475"/>
            </a:xfrm>
            <a:custGeom>
              <a:avLst/>
              <a:gdLst>
                <a:gd name="T0" fmla="*/ 319 w 322"/>
                <a:gd name="T1" fmla="*/ 115 h 336"/>
                <a:gd name="T2" fmla="*/ 320 w 322"/>
                <a:gd name="T3" fmla="*/ 123 h 336"/>
                <a:gd name="T4" fmla="*/ 160 w 322"/>
                <a:gd name="T5" fmla="*/ 333 h 336"/>
                <a:gd name="T6" fmla="*/ 152 w 322"/>
                <a:gd name="T7" fmla="*/ 334 h 336"/>
                <a:gd name="T8" fmla="*/ 3 w 322"/>
                <a:gd name="T9" fmla="*/ 220 h 336"/>
                <a:gd name="T10" fmla="*/ 2 w 322"/>
                <a:gd name="T11" fmla="*/ 212 h 336"/>
                <a:gd name="T12" fmla="*/ 162 w 322"/>
                <a:gd name="T13" fmla="*/ 3 h 336"/>
                <a:gd name="T14" fmla="*/ 170 w 322"/>
                <a:gd name="T15" fmla="*/ 2 h 336"/>
                <a:gd name="T16" fmla="*/ 319 w 322"/>
                <a:gd name="T17" fmla="*/ 1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336">
                  <a:moveTo>
                    <a:pt x="319" y="115"/>
                  </a:moveTo>
                  <a:cubicBezTo>
                    <a:pt x="321" y="117"/>
                    <a:pt x="322" y="121"/>
                    <a:pt x="320" y="123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8" y="336"/>
                    <a:pt x="154" y="336"/>
                    <a:pt x="152" y="334"/>
                  </a:cubicBezTo>
                  <a:cubicBezTo>
                    <a:pt x="3" y="220"/>
                    <a:pt x="3" y="220"/>
                    <a:pt x="3" y="220"/>
                  </a:cubicBezTo>
                  <a:cubicBezTo>
                    <a:pt x="0" y="218"/>
                    <a:pt x="0" y="215"/>
                    <a:pt x="2" y="212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4" y="0"/>
                    <a:pt x="167" y="0"/>
                    <a:pt x="170" y="2"/>
                  </a:cubicBezTo>
                  <a:cubicBezTo>
                    <a:pt x="319" y="115"/>
                    <a:pt x="319" y="115"/>
                    <a:pt x="319" y="115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1">
              <a:extLst>
                <a:ext uri="{FF2B5EF4-FFF2-40B4-BE49-F238E27FC236}">
                  <a16:creationId xmlns:a16="http://schemas.microsoft.com/office/drawing/2014/main" id="{96C67F26-B3EC-46E2-9EAE-6CBA7F99C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4059238"/>
              <a:ext cx="422275" cy="439738"/>
            </a:xfrm>
            <a:custGeom>
              <a:avLst/>
              <a:gdLst>
                <a:gd name="T0" fmla="*/ 266 w 266"/>
                <a:gd name="T1" fmla="*/ 96 h 277"/>
                <a:gd name="T2" fmla="*/ 127 w 266"/>
                <a:gd name="T3" fmla="*/ 277 h 277"/>
                <a:gd name="T4" fmla="*/ 127 w 266"/>
                <a:gd name="T5" fmla="*/ 277 h 277"/>
                <a:gd name="T6" fmla="*/ 0 w 266"/>
                <a:gd name="T7" fmla="*/ 181 h 277"/>
                <a:gd name="T8" fmla="*/ 139 w 266"/>
                <a:gd name="T9" fmla="*/ 0 h 277"/>
                <a:gd name="T10" fmla="*/ 266 w 266"/>
                <a:gd name="T11" fmla="*/ 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77">
                  <a:moveTo>
                    <a:pt x="266" y="96"/>
                  </a:moveTo>
                  <a:lnTo>
                    <a:pt x="127" y="277"/>
                  </a:lnTo>
                  <a:lnTo>
                    <a:pt x="127" y="277"/>
                  </a:lnTo>
                  <a:lnTo>
                    <a:pt x="0" y="181"/>
                  </a:lnTo>
                  <a:lnTo>
                    <a:pt x="139" y="0"/>
                  </a:lnTo>
                  <a:lnTo>
                    <a:pt x="266" y="96"/>
                  </a:lnTo>
                  <a:close/>
                </a:path>
              </a:pathLst>
            </a:custGeom>
            <a:solidFill>
              <a:srgbClr val="C6E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2">
              <a:extLst>
                <a:ext uri="{FF2B5EF4-FFF2-40B4-BE49-F238E27FC236}">
                  <a16:creationId xmlns:a16="http://schemas.microsoft.com/office/drawing/2014/main" id="{D216BE0E-4CAD-4F16-8891-2024D794C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4059238"/>
              <a:ext cx="422275" cy="439738"/>
            </a:xfrm>
            <a:custGeom>
              <a:avLst/>
              <a:gdLst>
                <a:gd name="T0" fmla="*/ 266 w 266"/>
                <a:gd name="T1" fmla="*/ 96 h 277"/>
                <a:gd name="T2" fmla="*/ 127 w 266"/>
                <a:gd name="T3" fmla="*/ 277 h 277"/>
                <a:gd name="T4" fmla="*/ 127 w 266"/>
                <a:gd name="T5" fmla="*/ 277 h 277"/>
                <a:gd name="T6" fmla="*/ 0 w 266"/>
                <a:gd name="T7" fmla="*/ 181 h 277"/>
                <a:gd name="T8" fmla="*/ 139 w 266"/>
                <a:gd name="T9" fmla="*/ 0 h 277"/>
                <a:gd name="T10" fmla="*/ 266 w 266"/>
                <a:gd name="T11" fmla="*/ 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77">
                  <a:moveTo>
                    <a:pt x="266" y="96"/>
                  </a:moveTo>
                  <a:lnTo>
                    <a:pt x="127" y="277"/>
                  </a:lnTo>
                  <a:lnTo>
                    <a:pt x="127" y="277"/>
                  </a:lnTo>
                  <a:lnTo>
                    <a:pt x="0" y="181"/>
                  </a:lnTo>
                  <a:lnTo>
                    <a:pt x="139" y="0"/>
                  </a:lnTo>
                  <a:lnTo>
                    <a:pt x="266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3">
              <a:extLst>
                <a:ext uri="{FF2B5EF4-FFF2-40B4-BE49-F238E27FC236}">
                  <a16:creationId xmlns:a16="http://schemas.microsoft.com/office/drawing/2014/main" id="{307074B1-AB16-41F4-97D6-896EA8F46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5" y="4059238"/>
              <a:ext cx="220663" cy="439738"/>
            </a:xfrm>
            <a:custGeom>
              <a:avLst/>
              <a:gdLst>
                <a:gd name="T0" fmla="*/ 12 w 139"/>
                <a:gd name="T1" fmla="*/ 0 h 277"/>
                <a:gd name="T2" fmla="*/ 12 w 139"/>
                <a:gd name="T3" fmla="*/ 0 h 277"/>
                <a:gd name="T4" fmla="*/ 0 w 139"/>
                <a:gd name="T5" fmla="*/ 277 h 277"/>
                <a:gd name="T6" fmla="*/ 0 w 139"/>
                <a:gd name="T7" fmla="*/ 277 h 277"/>
                <a:gd name="T8" fmla="*/ 139 w 139"/>
                <a:gd name="T9" fmla="*/ 96 h 277"/>
                <a:gd name="T10" fmla="*/ 12 w 139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77">
                  <a:moveTo>
                    <a:pt x="12" y="0"/>
                  </a:moveTo>
                  <a:lnTo>
                    <a:pt x="12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139" y="9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1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4">
              <a:extLst>
                <a:ext uri="{FF2B5EF4-FFF2-40B4-BE49-F238E27FC236}">
                  <a16:creationId xmlns:a16="http://schemas.microsoft.com/office/drawing/2014/main" id="{1EB21625-BE18-4FA0-AD9F-13C5DA20D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5" y="4059238"/>
              <a:ext cx="220663" cy="439738"/>
            </a:xfrm>
            <a:custGeom>
              <a:avLst/>
              <a:gdLst>
                <a:gd name="T0" fmla="*/ 12 w 139"/>
                <a:gd name="T1" fmla="*/ 0 h 277"/>
                <a:gd name="T2" fmla="*/ 12 w 139"/>
                <a:gd name="T3" fmla="*/ 0 h 277"/>
                <a:gd name="T4" fmla="*/ 0 w 139"/>
                <a:gd name="T5" fmla="*/ 277 h 277"/>
                <a:gd name="T6" fmla="*/ 0 w 139"/>
                <a:gd name="T7" fmla="*/ 277 h 277"/>
                <a:gd name="T8" fmla="*/ 139 w 139"/>
                <a:gd name="T9" fmla="*/ 96 h 277"/>
                <a:gd name="T10" fmla="*/ 12 w 139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77">
                  <a:moveTo>
                    <a:pt x="12" y="0"/>
                  </a:moveTo>
                  <a:lnTo>
                    <a:pt x="12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139" y="9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5">
              <a:extLst>
                <a:ext uri="{FF2B5EF4-FFF2-40B4-BE49-F238E27FC236}">
                  <a16:creationId xmlns:a16="http://schemas.microsoft.com/office/drawing/2014/main" id="{CCAC90F9-3211-497C-90C0-7804A5C9E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4217988"/>
              <a:ext cx="68263" cy="53975"/>
            </a:xfrm>
            <a:custGeom>
              <a:avLst/>
              <a:gdLst>
                <a:gd name="T0" fmla="*/ 42 w 43"/>
                <a:gd name="T1" fmla="*/ 34 h 34"/>
                <a:gd name="T2" fmla="*/ 0 w 43"/>
                <a:gd name="T3" fmla="*/ 3 h 34"/>
                <a:gd name="T4" fmla="*/ 3 w 43"/>
                <a:gd name="T5" fmla="*/ 0 h 34"/>
                <a:gd name="T6" fmla="*/ 43 w 43"/>
                <a:gd name="T7" fmla="*/ 31 h 34"/>
                <a:gd name="T8" fmla="*/ 42 w 4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4">
                  <a:moveTo>
                    <a:pt x="42" y="34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3" y="31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6">
              <a:extLst>
                <a:ext uri="{FF2B5EF4-FFF2-40B4-BE49-F238E27FC236}">
                  <a16:creationId xmlns:a16="http://schemas.microsoft.com/office/drawing/2014/main" id="{EC8BE766-AE9E-4773-8A2A-912CDE399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4267201"/>
              <a:ext cx="101600" cy="80963"/>
            </a:xfrm>
            <a:custGeom>
              <a:avLst/>
              <a:gdLst>
                <a:gd name="T0" fmla="*/ 62 w 64"/>
                <a:gd name="T1" fmla="*/ 51 h 51"/>
                <a:gd name="T2" fmla="*/ 0 w 64"/>
                <a:gd name="T3" fmla="*/ 3 h 51"/>
                <a:gd name="T4" fmla="*/ 1 w 64"/>
                <a:gd name="T5" fmla="*/ 0 h 51"/>
                <a:gd name="T6" fmla="*/ 64 w 64"/>
                <a:gd name="T7" fmla="*/ 48 h 51"/>
                <a:gd name="T8" fmla="*/ 62 w 64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62" y="5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64" y="48"/>
                  </a:lnTo>
                  <a:lnTo>
                    <a:pt x="62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7">
              <a:extLst>
                <a:ext uri="{FF2B5EF4-FFF2-40B4-BE49-F238E27FC236}">
                  <a16:creationId xmlns:a16="http://schemas.microsoft.com/office/drawing/2014/main" id="{6508B346-801D-44D0-B5D9-21BC278F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4238626"/>
              <a:ext cx="166688" cy="128588"/>
            </a:xfrm>
            <a:custGeom>
              <a:avLst/>
              <a:gdLst>
                <a:gd name="T0" fmla="*/ 103 w 105"/>
                <a:gd name="T1" fmla="*/ 81 h 81"/>
                <a:gd name="T2" fmla="*/ 0 w 105"/>
                <a:gd name="T3" fmla="*/ 3 h 81"/>
                <a:gd name="T4" fmla="*/ 3 w 105"/>
                <a:gd name="T5" fmla="*/ 0 h 81"/>
                <a:gd name="T6" fmla="*/ 105 w 105"/>
                <a:gd name="T7" fmla="*/ 78 h 81"/>
                <a:gd name="T8" fmla="*/ 103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3" y="8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5" y="78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8">
              <a:extLst>
                <a:ext uri="{FF2B5EF4-FFF2-40B4-BE49-F238E27FC236}">
                  <a16:creationId xmlns:a16="http://schemas.microsoft.com/office/drawing/2014/main" id="{A49FA430-F0BC-48E0-B2F7-695BA730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775" y="4259263"/>
              <a:ext cx="168275" cy="128588"/>
            </a:xfrm>
            <a:custGeom>
              <a:avLst/>
              <a:gdLst>
                <a:gd name="T0" fmla="*/ 103 w 106"/>
                <a:gd name="T1" fmla="*/ 81 h 81"/>
                <a:gd name="T2" fmla="*/ 0 w 106"/>
                <a:gd name="T3" fmla="*/ 2 h 81"/>
                <a:gd name="T4" fmla="*/ 2 w 106"/>
                <a:gd name="T5" fmla="*/ 0 h 81"/>
                <a:gd name="T6" fmla="*/ 106 w 106"/>
                <a:gd name="T7" fmla="*/ 78 h 81"/>
                <a:gd name="T8" fmla="*/ 103 w 10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1">
                  <a:moveTo>
                    <a:pt x="103" y="81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6" y="78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9">
              <a:extLst>
                <a:ext uri="{FF2B5EF4-FFF2-40B4-BE49-F238E27FC236}">
                  <a16:creationId xmlns:a16="http://schemas.microsoft.com/office/drawing/2014/main" id="{BA83FEB2-6211-4A7D-8644-CC1739A45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488" y="4278313"/>
              <a:ext cx="166688" cy="128588"/>
            </a:xfrm>
            <a:custGeom>
              <a:avLst/>
              <a:gdLst>
                <a:gd name="T0" fmla="*/ 102 w 105"/>
                <a:gd name="T1" fmla="*/ 81 h 81"/>
                <a:gd name="T2" fmla="*/ 0 w 105"/>
                <a:gd name="T3" fmla="*/ 3 h 81"/>
                <a:gd name="T4" fmla="*/ 2 w 105"/>
                <a:gd name="T5" fmla="*/ 0 h 81"/>
                <a:gd name="T6" fmla="*/ 105 w 105"/>
                <a:gd name="T7" fmla="*/ 78 h 81"/>
                <a:gd name="T8" fmla="*/ 102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2" y="81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05" y="78"/>
                  </a:lnTo>
                  <a:lnTo>
                    <a:pt x="102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0">
              <a:extLst>
                <a:ext uri="{FF2B5EF4-FFF2-40B4-BE49-F238E27FC236}">
                  <a16:creationId xmlns:a16="http://schemas.microsoft.com/office/drawing/2014/main" id="{3B376799-C805-48FD-AF45-3F3754183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388" y="4348163"/>
              <a:ext cx="77788" cy="58738"/>
            </a:xfrm>
            <a:custGeom>
              <a:avLst/>
              <a:gdLst>
                <a:gd name="T0" fmla="*/ 46 w 49"/>
                <a:gd name="T1" fmla="*/ 37 h 37"/>
                <a:gd name="T2" fmla="*/ 0 w 49"/>
                <a:gd name="T3" fmla="*/ 2 h 37"/>
                <a:gd name="T4" fmla="*/ 2 w 49"/>
                <a:gd name="T5" fmla="*/ 0 h 37"/>
                <a:gd name="T6" fmla="*/ 49 w 49"/>
                <a:gd name="T7" fmla="*/ 34 h 37"/>
                <a:gd name="T8" fmla="*/ 46 w 49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6" y="37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9" y="34"/>
                  </a:lnTo>
                  <a:lnTo>
                    <a:pt x="46" y="37"/>
                  </a:ln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1">
              <a:extLst>
                <a:ext uri="{FF2B5EF4-FFF2-40B4-BE49-F238E27FC236}">
                  <a16:creationId xmlns:a16="http://schemas.microsoft.com/office/drawing/2014/main" id="{C6353AEC-7134-4701-A5F1-31413CBB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613" y="4298951"/>
              <a:ext cx="166688" cy="128588"/>
            </a:xfrm>
            <a:custGeom>
              <a:avLst/>
              <a:gdLst>
                <a:gd name="T0" fmla="*/ 103 w 105"/>
                <a:gd name="T1" fmla="*/ 81 h 81"/>
                <a:gd name="T2" fmla="*/ 0 w 105"/>
                <a:gd name="T3" fmla="*/ 3 h 81"/>
                <a:gd name="T4" fmla="*/ 3 w 105"/>
                <a:gd name="T5" fmla="*/ 0 h 81"/>
                <a:gd name="T6" fmla="*/ 105 w 105"/>
                <a:gd name="T7" fmla="*/ 78 h 81"/>
                <a:gd name="T8" fmla="*/ 103 w 10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1">
                  <a:moveTo>
                    <a:pt x="103" y="8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5" y="78"/>
                  </a:lnTo>
                  <a:lnTo>
                    <a:pt x="103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C5B5D7DD-4239-46BB-8CCC-9C4A54AF7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4318001"/>
              <a:ext cx="168275" cy="128588"/>
            </a:xfrm>
            <a:custGeom>
              <a:avLst/>
              <a:gdLst>
                <a:gd name="T0" fmla="*/ 104 w 106"/>
                <a:gd name="T1" fmla="*/ 81 h 81"/>
                <a:gd name="T2" fmla="*/ 0 w 106"/>
                <a:gd name="T3" fmla="*/ 4 h 81"/>
                <a:gd name="T4" fmla="*/ 2 w 106"/>
                <a:gd name="T5" fmla="*/ 0 h 81"/>
                <a:gd name="T6" fmla="*/ 106 w 106"/>
                <a:gd name="T7" fmla="*/ 78 h 81"/>
                <a:gd name="T8" fmla="*/ 104 w 10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1">
                  <a:moveTo>
                    <a:pt x="104" y="81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106" y="78"/>
                  </a:lnTo>
                  <a:lnTo>
                    <a:pt x="10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3">
              <a:extLst>
                <a:ext uri="{FF2B5EF4-FFF2-40B4-BE49-F238E27FC236}">
                  <a16:creationId xmlns:a16="http://schemas.microsoft.com/office/drawing/2014/main" id="{BD838330-53EA-4963-A1D5-C019753A8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4318001"/>
              <a:ext cx="95250" cy="74613"/>
            </a:xfrm>
            <a:custGeom>
              <a:avLst/>
              <a:gdLst>
                <a:gd name="T0" fmla="*/ 57 w 60"/>
                <a:gd name="T1" fmla="*/ 47 h 47"/>
                <a:gd name="T2" fmla="*/ 0 w 60"/>
                <a:gd name="T3" fmla="*/ 4 h 47"/>
                <a:gd name="T4" fmla="*/ 2 w 60"/>
                <a:gd name="T5" fmla="*/ 0 h 47"/>
                <a:gd name="T6" fmla="*/ 60 w 60"/>
                <a:gd name="T7" fmla="*/ 43 h 47"/>
                <a:gd name="T8" fmla="*/ 57 w 6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7">
                  <a:moveTo>
                    <a:pt x="57" y="47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0" y="43"/>
                  </a:lnTo>
                  <a:lnTo>
                    <a:pt x="57" y="4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4">
              <a:extLst>
                <a:ext uri="{FF2B5EF4-FFF2-40B4-BE49-F238E27FC236}">
                  <a16:creationId xmlns:a16="http://schemas.microsoft.com/office/drawing/2014/main" id="{695CD3B0-C30D-4B77-BED5-D8544B1A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50" y="4138613"/>
              <a:ext cx="90488" cy="104775"/>
            </a:xfrm>
            <a:custGeom>
              <a:avLst/>
              <a:gdLst>
                <a:gd name="T0" fmla="*/ 40 w 61"/>
                <a:gd name="T1" fmla="*/ 55 h 71"/>
                <a:gd name="T2" fmla="*/ 0 w 61"/>
                <a:gd name="T3" fmla="*/ 71 h 71"/>
                <a:gd name="T4" fmla="*/ 5 w 61"/>
                <a:gd name="T5" fmla="*/ 28 h 71"/>
                <a:gd name="T6" fmla="*/ 45 w 61"/>
                <a:gd name="T7" fmla="*/ 12 h 71"/>
                <a:gd name="T8" fmla="*/ 46 w 61"/>
                <a:gd name="T9" fmla="*/ 12 h 71"/>
                <a:gd name="T10" fmla="*/ 40 w 61"/>
                <a:gd name="T11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1">
                  <a:moveTo>
                    <a:pt x="40" y="55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8" y="9"/>
                    <a:pt x="30" y="0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61" y="24"/>
                    <a:pt x="58" y="47"/>
                    <a:pt x="40" y="55"/>
                  </a:cubicBezTo>
                  <a:close/>
                </a:path>
              </a:pathLst>
            </a:custGeom>
            <a:solidFill>
              <a:srgbClr val="5C2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5">
              <a:extLst>
                <a:ext uri="{FF2B5EF4-FFF2-40B4-BE49-F238E27FC236}">
                  <a16:creationId xmlns:a16="http://schemas.microsoft.com/office/drawing/2014/main" id="{3880B1CB-2385-453A-98E9-393E7C46E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4162426"/>
              <a:ext cx="55563" cy="63500"/>
            </a:xfrm>
            <a:custGeom>
              <a:avLst/>
              <a:gdLst>
                <a:gd name="T0" fmla="*/ 29 w 37"/>
                <a:gd name="T1" fmla="*/ 30 h 43"/>
                <a:gd name="T2" fmla="*/ 29 w 37"/>
                <a:gd name="T3" fmla="*/ 28 h 43"/>
                <a:gd name="T4" fmla="*/ 30 w 37"/>
                <a:gd name="T5" fmla="*/ 26 h 43"/>
                <a:gd name="T6" fmla="*/ 32 w 37"/>
                <a:gd name="T7" fmla="*/ 24 h 43"/>
                <a:gd name="T8" fmla="*/ 33 w 37"/>
                <a:gd name="T9" fmla="*/ 12 h 43"/>
                <a:gd name="T10" fmla="*/ 35 w 37"/>
                <a:gd name="T11" fmla="*/ 10 h 43"/>
                <a:gd name="T12" fmla="*/ 33 w 37"/>
                <a:gd name="T13" fmla="*/ 2 h 43"/>
                <a:gd name="T14" fmla="*/ 25 w 37"/>
                <a:gd name="T15" fmla="*/ 3 h 43"/>
                <a:gd name="T16" fmla="*/ 24 w 37"/>
                <a:gd name="T17" fmla="*/ 5 h 43"/>
                <a:gd name="T18" fmla="*/ 13 w 37"/>
                <a:gd name="T19" fmla="*/ 9 h 43"/>
                <a:gd name="T20" fmla="*/ 11 w 37"/>
                <a:gd name="T21" fmla="*/ 11 h 43"/>
                <a:gd name="T22" fmla="*/ 10 w 37"/>
                <a:gd name="T23" fmla="*/ 13 h 43"/>
                <a:gd name="T24" fmla="*/ 7 w 37"/>
                <a:gd name="T25" fmla="*/ 14 h 43"/>
                <a:gd name="T26" fmla="*/ 7 w 37"/>
                <a:gd name="T27" fmla="*/ 16 h 43"/>
                <a:gd name="T28" fmla="*/ 5 w 37"/>
                <a:gd name="T29" fmla="*/ 20 h 43"/>
                <a:gd name="T30" fmla="*/ 3 w 37"/>
                <a:gd name="T31" fmla="*/ 24 h 43"/>
                <a:gd name="T32" fmla="*/ 3 w 37"/>
                <a:gd name="T33" fmla="*/ 24 h 43"/>
                <a:gd name="T34" fmla="*/ 7 w 37"/>
                <a:gd name="T35" fmla="*/ 20 h 43"/>
                <a:gd name="T36" fmla="*/ 7 w 37"/>
                <a:gd name="T37" fmla="*/ 28 h 43"/>
                <a:gd name="T38" fmla="*/ 5 w 37"/>
                <a:gd name="T39" fmla="*/ 30 h 43"/>
                <a:gd name="T40" fmla="*/ 3 w 37"/>
                <a:gd name="T41" fmla="*/ 29 h 43"/>
                <a:gd name="T42" fmla="*/ 4 w 37"/>
                <a:gd name="T43" fmla="*/ 40 h 43"/>
                <a:gd name="T44" fmla="*/ 16 w 37"/>
                <a:gd name="T45" fmla="*/ 39 h 43"/>
                <a:gd name="T46" fmla="*/ 14 w 37"/>
                <a:gd name="T47" fmla="*/ 37 h 43"/>
                <a:gd name="T48" fmla="*/ 16 w 37"/>
                <a:gd name="T49" fmla="*/ 34 h 43"/>
                <a:gd name="T50" fmla="*/ 24 w 37"/>
                <a:gd name="T51" fmla="*/ 32 h 43"/>
                <a:gd name="T52" fmla="*/ 20 w 37"/>
                <a:gd name="T53" fmla="*/ 37 h 43"/>
                <a:gd name="T54" fmla="*/ 20 w 37"/>
                <a:gd name="T55" fmla="*/ 37 h 43"/>
                <a:gd name="T56" fmla="*/ 24 w 37"/>
                <a:gd name="T57" fmla="*/ 34 h 43"/>
                <a:gd name="T58" fmla="*/ 27 w 37"/>
                <a:gd name="T59" fmla="*/ 31 h 43"/>
                <a:gd name="T60" fmla="*/ 29 w 37"/>
                <a:gd name="T61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3">
                  <a:moveTo>
                    <a:pt x="29" y="30"/>
                  </a:moveTo>
                  <a:cubicBezTo>
                    <a:pt x="29" y="30"/>
                    <a:pt x="29" y="29"/>
                    <a:pt x="29" y="28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5" y="20"/>
                    <a:pt x="35" y="16"/>
                    <a:pt x="33" y="12"/>
                  </a:cubicBezTo>
                  <a:cubicBezTo>
                    <a:pt x="34" y="11"/>
                    <a:pt x="34" y="11"/>
                    <a:pt x="35" y="10"/>
                  </a:cubicBezTo>
                  <a:cubicBezTo>
                    <a:pt x="37" y="8"/>
                    <a:pt x="36" y="4"/>
                    <a:pt x="33" y="2"/>
                  </a:cubicBezTo>
                  <a:cubicBezTo>
                    <a:pt x="31" y="0"/>
                    <a:pt x="27" y="1"/>
                    <a:pt x="25" y="3"/>
                  </a:cubicBezTo>
                  <a:cubicBezTo>
                    <a:pt x="25" y="4"/>
                    <a:pt x="25" y="4"/>
                    <a:pt x="24" y="5"/>
                  </a:cubicBezTo>
                  <a:cubicBezTo>
                    <a:pt x="20" y="4"/>
                    <a:pt x="15" y="6"/>
                    <a:pt x="13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8" y="13"/>
                    <a:pt x="7" y="14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3" y="22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2"/>
                    <a:pt x="6" y="25"/>
                    <a:pt x="7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2"/>
                    <a:pt x="1" y="38"/>
                    <a:pt x="4" y="40"/>
                  </a:cubicBezTo>
                  <a:cubicBezTo>
                    <a:pt x="8" y="43"/>
                    <a:pt x="13" y="42"/>
                    <a:pt x="16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5"/>
                    <a:pt x="21" y="34"/>
                    <a:pt x="24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2" y="37"/>
                    <a:pt x="23" y="36"/>
                    <a:pt x="24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8" y="31"/>
                    <a:pt x="29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6">
              <a:extLst>
                <a:ext uri="{FF2B5EF4-FFF2-40B4-BE49-F238E27FC236}">
                  <a16:creationId xmlns:a16="http://schemas.microsoft.com/office/drawing/2014/main" id="{7EBA87C4-F43E-4B3E-AF85-0D2D73CD2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270376"/>
              <a:ext cx="90488" cy="106363"/>
            </a:xfrm>
            <a:custGeom>
              <a:avLst/>
              <a:gdLst>
                <a:gd name="T0" fmla="*/ 40 w 61"/>
                <a:gd name="T1" fmla="*/ 55 h 72"/>
                <a:gd name="T2" fmla="*/ 0 w 61"/>
                <a:gd name="T3" fmla="*/ 72 h 72"/>
                <a:gd name="T4" fmla="*/ 6 w 61"/>
                <a:gd name="T5" fmla="*/ 28 h 72"/>
                <a:gd name="T6" fmla="*/ 45 w 61"/>
                <a:gd name="T7" fmla="*/ 12 h 72"/>
                <a:gd name="T8" fmla="*/ 46 w 61"/>
                <a:gd name="T9" fmla="*/ 12 h 72"/>
                <a:gd name="T10" fmla="*/ 40 w 61"/>
                <a:gd name="T11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2">
                  <a:moveTo>
                    <a:pt x="40" y="55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8" y="9"/>
                    <a:pt x="30" y="0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61" y="24"/>
                    <a:pt x="58" y="47"/>
                    <a:pt x="40" y="55"/>
                  </a:cubicBez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7">
              <a:extLst>
                <a:ext uri="{FF2B5EF4-FFF2-40B4-BE49-F238E27FC236}">
                  <a16:creationId xmlns:a16="http://schemas.microsoft.com/office/drawing/2014/main" id="{602D44C7-F22B-4224-8BB7-34DE06A6E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775" y="4248151"/>
              <a:ext cx="92075" cy="106363"/>
            </a:xfrm>
            <a:custGeom>
              <a:avLst/>
              <a:gdLst>
                <a:gd name="T0" fmla="*/ 40 w 61"/>
                <a:gd name="T1" fmla="*/ 55 h 72"/>
                <a:gd name="T2" fmla="*/ 0 w 61"/>
                <a:gd name="T3" fmla="*/ 72 h 72"/>
                <a:gd name="T4" fmla="*/ 6 w 61"/>
                <a:gd name="T5" fmla="*/ 29 h 72"/>
                <a:gd name="T6" fmla="*/ 45 w 61"/>
                <a:gd name="T7" fmla="*/ 12 h 72"/>
                <a:gd name="T8" fmla="*/ 46 w 61"/>
                <a:gd name="T9" fmla="*/ 13 h 72"/>
                <a:gd name="T10" fmla="*/ 40 w 61"/>
                <a:gd name="T11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72">
                  <a:moveTo>
                    <a:pt x="40" y="55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10"/>
                    <a:pt x="30" y="0"/>
                    <a:pt x="45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61" y="24"/>
                    <a:pt x="58" y="48"/>
                    <a:pt x="40" y="5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8">
              <a:extLst>
                <a:ext uri="{FF2B5EF4-FFF2-40B4-BE49-F238E27FC236}">
                  <a16:creationId xmlns:a16="http://schemas.microsoft.com/office/drawing/2014/main" id="{795F6E0E-6920-47CD-89FB-870912DC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4291013"/>
              <a:ext cx="58738" cy="63500"/>
            </a:xfrm>
            <a:custGeom>
              <a:avLst/>
              <a:gdLst>
                <a:gd name="T0" fmla="*/ 30 w 39"/>
                <a:gd name="T1" fmla="*/ 29 h 43"/>
                <a:gd name="T2" fmla="*/ 31 w 39"/>
                <a:gd name="T3" fmla="*/ 27 h 43"/>
                <a:gd name="T4" fmla="*/ 34 w 39"/>
                <a:gd name="T5" fmla="*/ 23 h 43"/>
                <a:gd name="T6" fmla="*/ 32 w 39"/>
                <a:gd name="T7" fmla="*/ 5 h 43"/>
                <a:gd name="T8" fmla="*/ 31 w 39"/>
                <a:gd name="T9" fmla="*/ 4 h 43"/>
                <a:gd name="T10" fmla="*/ 13 w 39"/>
                <a:gd name="T11" fmla="*/ 7 h 43"/>
                <a:gd name="T12" fmla="*/ 10 w 39"/>
                <a:gd name="T13" fmla="*/ 11 h 43"/>
                <a:gd name="T14" fmla="*/ 8 w 39"/>
                <a:gd name="T15" fmla="*/ 12 h 43"/>
                <a:gd name="T16" fmla="*/ 8 w 39"/>
                <a:gd name="T17" fmla="*/ 14 h 43"/>
                <a:gd name="T18" fmla="*/ 1 w 39"/>
                <a:gd name="T19" fmla="*/ 23 h 43"/>
                <a:gd name="T20" fmla="*/ 1 w 39"/>
                <a:gd name="T21" fmla="*/ 23 h 43"/>
                <a:gd name="T22" fmla="*/ 7 w 39"/>
                <a:gd name="T23" fmla="*/ 26 h 43"/>
                <a:gd name="T24" fmla="*/ 8 w 39"/>
                <a:gd name="T25" fmla="*/ 26 h 43"/>
                <a:gd name="T26" fmla="*/ 5 w 39"/>
                <a:gd name="T27" fmla="*/ 29 h 43"/>
                <a:gd name="T28" fmla="*/ 3 w 39"/>
                <a:gd name="T29" fmla="*/ 27 h 43"/>
                <a:gd name="T30" fmla="*/ 5 w 39"/>
                <a:gd name="T31" fmla="*/ 40 h 43"/>
                <a:gd name="T32" fmla="*/ 17 w 39"/>
                <a:gd name="T33" fmla="*/ 38 h 43"/>
                <a:gd name="T34" fmla="*/ 15 w 39"/>
                <a:gd name="T35" fmla="*/ 36 h 43"/>
                <a:gd name="T36" fmla="*/ 17 w 39"/>
                <a:gd name="T37" fmla="*/ 33 h 43"/>
                <a:gd name="T38" fmla="*/ 18 w 39"/>
                <a:gd name="T39" fmla="*/ 33 h 43"/>
                <a:gd name="T40" fmla="*/ 22 w 39"/>
                <a:gd name="T41" fmla="*/ 39 h 43"/>
                <a:gd name="T42" fmla="*/ 22 w 39"/>
                <a:gd name="T43" fmla="*/ 39 h 43"/>
                <a:gd name="T44" fmla="*/ 29 w 39"/>
                <a:gd name="T45" fmla="*/ 30 h 43"/>
                <a:gd name="T46" fmla="*/ 30 w 39"/>
                <a:gd name="T4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43">
                  <a:moveTo>
                    <a:pt x="30" y="29"/>
                  </a:moveTo>
                  <a:cubicBezTo>
                    <a:pt x="31" y="29"/>
                    <a:pt x="31" y="28"/>
                    <a:pt x="31" y="27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9" y="17"/>
                    <a:pt x="37" y="9"/>
                    <a:pt x="32" y="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6" y="0"/>
                    <a:pt x="17" y="1"/>
                    <a:pt x="13" y="7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2"/>
                    <a:pt x="8" y="12"/>
                  </a:cubicBezTo>
                  <a:cubicBezTo>
                    <a:pt x="8" y="13"/>
                    <a:pt x="7" y="13"/>
                    <a:pt x="8" y="1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4"/>
                    <a:pt x="5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31"/>
                    <a:pt x="1" y="37"/>
                    <a:pt x="5" y="40"/>
                  </a:cubicBezTo>
                  <a:cubicBezTo>
                    <a:pt x="8" y="43"/>
                    <a:pt x="14" y="42"/>
                    <a:pt x="17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5"/>
                    <a:pt x="20" y="37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9">
              <a:extLst>
                <a:ext uri="{FF2B5EF4-FFF2-40B4-BE49-F238E27FC236}">
                  <a16:creationId xmlns:a16="http://schemas.microsoft.com/office/drawing/2014/main" id="{AFDBFF4D-8E7E-419F-9590-86A6BADD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4141788"/>
              <a:ext cx="106363" cy="84138"/>
            </a:xfrm>
            <a:custGeom>
              <a:avLst/>
              <a:gdLst>
                <a:gd name="T0" fmla="*/ 64 w 67"/>
                <a:gd name="T1" fmla="*/ 53 h 53"/>
                <a:gd name="T2" fmla="*/ 0 w 67"/>
                <a:gd name="T3" fmla="*/ 4 h 53"/>
                <a:gd name="T4" fmla="*/ 3 w 67"/>
                <a:gd name="T5" fmla="*/ 0 h 53"/>
                <a:gd name="T6" fmla="*/ 67 w 67"/>
                <a:gd name="T7" fmla="*/ 49 h 53"/>
                <a:gd name="T8" fmla="*/ 64 w 6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3">
                  <a:moveTo>
                    <a:pt x="64" y="53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67" y="49"/>
                  </a:lnTo>
                  <a:lnTo>
                    <a:pt x="6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0">
              <a:extLst>
                <a:ext uri="{FF2B5EF4-FFF2-40B4-BE49-F238E27FC236}">
                  <a16:creationId xmlns:a16="http://schemas.microsoft.com/office/drawing/2014/main" id="{907A7B67-FDD8-4E5D-B7C6-14C3F0EF1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4094163"/>
              <a:ext cx="25400" cy="22225"/>
            </a:xfrm>
            <a:custGeom>
              <a:avLst/>
              <a:gdLst>
                <a:gd name="T0" fmla="*/ 13 w 16"/>
                <a:gd name="T1" fmla="*/ 14 h 14"/>
                <a:gd name="T2" fmla="*/ 0 w 16"/>
                <a:gd name="T3" fmla="*/ 4 h 14"/>
                <a:gd name="T4" fmla="*/ 3 w 16"/>
                <a:gd name="T5" fmla="*/ 0 h 14"/>
                <a:gd name="T6" fmla="*/ 16 w 16"/>
                <a:gd name="T7" fmla="*/ 10 h 14"/>
                <a:gd name="T8" fmla="*/ 13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14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6" y="1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1">
              <a:extLst>
                <a:ext uri="{FF2B5EF4-FFF2-40B4-BE49-F238E27FC236}">
                  <a16:creationId xmlns:a16="http://schemas.microsoft.com/office/drawing/2014/main" id="{B5096ACE-7516-4E63-AB42-DCECE665C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525" y="4117976"/>
              <a:ext cx="25400" cy="22225"/>
            </a:xfrm>
            <a:custGeom>
              <a:avLst/>
              <a:gdLst>
                <a:gd name="T0" fmla="*/ 13 w 16"/>
                <a:gd name="T1" fmla="*/ 14 h 14"/>
                <a:gd name="T2" fmla="*/ 0 w 16"/>
                <a:gd name="T3" fmla="*/ 4 h 14"/>
                <a:gd name="T4" fmla="*/ 3 w 16"/>
                <a:gd name="T5" fmla="*/ 0 h 14"/>
                <a:gd name="T6" fmla="*/ 16 w 16"/>
                <a:gd name="T7" fmla="*/ 10 h 14"/>
                <a:gd name="T8" fmla="*/ 13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14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6" y="1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2">
              <a:extLst>
                <a:ext uri="{FF2B5EF4-FFF2-40B4-BE49-F238E27FC236}">
                  <a16:creationId xmlns:a16="http://schemas.microsoft.com/office/drawing/2014/main" id="{69E8A5CE-FB5D-4919-9B1C-98E7CA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475" y="4268788"/>
              <a:ext cx="60325" cy="66675"/>
            </a:xfrm>
            <a:custGeom>
              <a:avLst/>
              <a:gdLst>
                <a:gd name="T0" fmla="*/ 31 w 40"/>
                <a:gd name="T1" fmla="*/ 33 h 45"/>
                <a:gd name="T2" fmla="*/ 31 w 40"/>
                <a:gd name="T3" fmla="*/ 31 h 45"/>
                <a:gd name="T4" fmla="*/ 35 w 40"/>
                <a:gd name="T5" fmla="*/ 26 h 45"/>
                <a:gd name="T6" fmla="*/ 32 w 40"/>
                <a:gd name="T7" fmla="*/ 5 h 45"/>
                <a:gd name="T8" fmla="*/ 32 w 40"/>
                <a:gd name="T9" fmla="*/ 5 h 45"/>
                <a:gd name="T10" fmla="*/ 12 w 40"/>
                <a:gd name="T11" fmla="*/ 8 h 45"/>
                <a:gd name="T12" fmla="*/ 8 w 40"/>
                <a:gd name="T13" fmla="*/ 13 h 45"/>
                <a:gd name="T14" fmla="*/ 6 w 40"/>
                <a:gd name="T15" fmla="*/ 14 h 45"/>
                <a:gd name="T16" fmla="*/ 7 w 40"/>
                <a:gd name="T17" fmla="*/ 18 h 45"/>
                <a:gd name="T18" fmla="*/ 6 w 40"/>
                <a:gd name="T19" fmla="*/ 18 h 45"/>
                <a:gd name="T20" fmla="*/ 4 w 40"/>
                <a:gd name="T21" fmla="*/ 30 h 45"/>
                <a:gd name="T22" fmla="*/ 2 w 40"/>
                <a:gd name="T23" fmla="*/ 32 h 45"/>
                <a:gd name="T24" fmla="*/ 4 w 40"/>
                <a:gd name="T25" fmla="*/ 43 h 45"/>
                <a:gd name="T26" fmla="*/ 4 w 40"/>
                <a:gd name="T27" fmla="*/ 43 h 45"/>
                <a:gd name="T28" fmla="*/ 15 w 40"/>
                <a:gd name="T29" fmla="*/ 41 h 45"/>
                <a:gd name="T30" fmla="*/ 16 w 40"/>
                <a:gd name="T31" fmla="*/ 39 h 45"/>
                <a:gd name="T32" fmla="*/ 27 w 40"/>
                <a:gd name="T33" fmla="*/ 34 h 45"/>
                <a:gd name="T34" fmla="*/ 27 w 40"/>
                <a:gd name="T35" fmla="*/ 33 h 45"/>
                <a:gd name="T36" fmla="*/ 31 w 40"/>
                <a:gd name="T37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5">
                  <a:moveTo>
                    <a:pt x="31" y="33"/>
                  </a:moveTo>
                  <a:cubicBezTo>
                    <a:pt x="31" y="32"/>
                    <a:pt x="32" y="31"/>
                    <a:pt x="31" y="3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0" y="19"/>
                    <a:pt x="39" y="10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6" y="0"/>
                    <a:pt x="17" y="2"/>
                    <a:pt x="12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6" y="17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21"/>
                    <a:pt x="3" y="26"/>
                    <a:pt x="4" y="3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5"/>
                    <a:pt x="0" y="40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7" y="45"/>
                    <a:pt x="12" y="45"/>
                    <a:pt x="15" y="41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0" y="39"/>
                    <a:pt x="24" y="37"/>
                    <a:pt x="27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4"/>
                    <a:pt x="30" y="34"/>
                    <a:pt x="3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3">
              <a:extLst>
                <a:ext uri="{FF2B5EF4-FFF2-40B4-BE49-F238E27FC236}">
                  <a16:creationId xmlns:a16="http://schemas.microsoft.com/office/drawing/2014/main" id="{EC7D92D2-172B-481A-BEC3-68142B7C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4178301"/>
              <a:ext cx="379413" cy="277813"/>
            </a:xfrm>
            <a:custGeom>
              <a:avLst/>
              <a:gdLst>
                <a:gd name="T0" fmla="*/ 246 w 254"/>
                <a:gd name="T1" fmla="*/ 131 h 187"/>
                <a:gd name="T2" fmla="*/ 232 w 254"/>
                <a:gd name="T3" fmla="*/ 124 h 187"/>
                <a:gd name="T4" fmla="*/ 212 w 254"/>
                <a:gd name="T5" fmla="*/ 110 h 187"/>
                <a:gd name="T6" fmla="*/ 238 w 254"/>
                <a:gd name="T7" fmla="*/ 108 h 187"/>
                <a:gd name="T8" fmla="*/ 246 w 254"/>
                <a:gd name="T9" fmla="*/ 88 h 187"/>
                <a:gd name="T10" fmla="*/ 188 w 254"/>
                <a:gd name="T11" fmla="*/ 90 h 187"/>
                <a:gd name="T12" fmla="*/ 184 w 254"/>
                <a:gd name="T13" fmla="*/ 92 h 187"/>
                <a:gd name="T14" fmla="*/ 184 w 254"/>
                <a:gd name="T15" fmla="*/ 91 h 187"/>
                <a:gd name="T16" fmla="*/ 81 w 254"/>
                <a:gd name="T17" fmla="*/ 0 h 187"/>
                <a:gd name="T18" fmla="*/ 3 w 254"/>
                <a:gd name="T19" fmla="*/ 0 h 187"/>
                <a:gd name="T20" fmla="*/ 2 w 254"/>
                <a:gd name="T21" fmla="*/ 2 h 187"/>
                <a:gd name="T22" fmla="*/ 23 w 254"/>
                <a:gd name="T23" fmla="*/ 53 h 187"/>
                <a:gd name="T24" fmla="*/ 149 w 254"/>
                <a:gd name="T25" fmla="*/ 136 h 187"/>
                <a:gd name="T26" fmla="*/ 185 w 254"/>
                <a:gd name="T27" fmla="*/ 174 h 187"/>
                <a:gd name="T28" fmla="*/ 205 w 254"/>
                <a:gd name="T29" fmla="*/ 184 h 187"/>
                <a:gd name="T30" fmla="*/ 219 w 254"/>
                <a:gd name="T31" fmla="*/ 180 h 187"/>
                <a:gd name="T32" fmla="*/ 220 w 254"/>
                <a:gd name="T33" fmla="*/ 174 h 187"/>
                <a:gd name="T34" fmla="*/ 232 w 254"/>
                <a:gd name="T35" fmla="*/ 170 h 187"/>
                <a:gd name="T36" fmla="*/ 233 w 254"/>
                <a:gd name="T37" fmla="*/ 164 h 187"/>
                <a:gd name="T38" fmla="*/ 233 w 254"/>
                <a:gd name="T39" fmla="*/ 164 h 187"/>
                <a:gd name="T40" fmla="*/ 247 w 254"/>
                <a:gd name="T41" fmla="*/ 159 h 187"/>
                <a:gd name="T42" fmla="*/ 246 w 254"/>
                <a:gd name="T43" fmla="*/ 149 h 187"/>
                <a:gd name="T44" fmla="*/ 250 w 254"/>
                <a:gd name="T45" fmla="*/ 144 h 187"/>
                <a:gd name="T46" fmla="*/ 246 w 254"/>
                <a:gd name="T47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187">
                  <a:moveTo>
                    <a:pt x="246" y="131"/>
                  </a:moveTo>
                  <a:cubicBezTo>
                    <a:pt x="232" y="124"/>
                    <a:pt x="232" y="124"/>
                    <a:pt x="232" y="124"/>
                  </a:cubicBezTo>
                  <a:cubicBezTo>
                    <a:pt x="212" y="110"/>
                    <a:pt x="212" y="110"/>
                    <a:pt x="212" y="11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108"/>
                    <a:pt x="254" y="100"/>
                    <a:pt x="246" y="88"/>
                  </a:cubicBezTo>
                  <a:cubicBezTo>
                    <a:pt x="201" y="93"/>
                    <a:pt x="203" y="87"/>
                    <a:pt x="188" y="90"/>
                  </a:cubicBezTo>
                  <a:cubicBezTo>
                    <a:pt x="186" y="91"/>
                    <a:pt x="185" y="91"/>
                    <a:pt x="184" y="92"/>
                  </a:cubicBezTo>
                  <a:cubicBezTo>
                    <a:pt x="184" y="91"/>
                    <a:pt x="184" y="91"/>
                    <a:pt x="184" y="9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21"/>
                    <a:pt x="8" y="40"/>
                    <a:pt x="23" y="53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10" y="187"/>
                    <a:pt x="216" y="185"/>
                    <a:pt x="219" y="180"/>
                  </a:cubicBezTo>
                  <a:cubicBezTo>
                    <a:pt x="220" y="178"/>
                    <a:pt x="220" y="176"/>
                    <a:pt x="220" y="174"/>
                  </a:cubicBezTo>
                  <a:cubicBezTo>
                    <a:pt x="225" y="176"/>
                    <a:pt x="230" y="174"/>
                    <a:pt x="232" y="170"/>
                  </a:cubicBezTo>
                  <a:cubicBezTo>
                    <a:pt x="233" y="168"/>
                    <a:pt x="233" y="166"/>
                    <a:pt x="233" y="164"/>
                  </a:cubicBezTo>
                  <a:cubicBezTo>
                    <a:pt x="233" y="164"/>
                    <a:pt x="233" y="164"/>
                    <a:pt x="233" y="164"/>
                  </a:cubicBezTo>
                  <a:cubicBezTo>
                    <a:pt x="238" y="166"/>
                    <a:pt x="244" y="164"/>
                    <a:pt x="247" y="159"/>
                  </a:cubicBezTo>
                  <a:cubicBezTo>
                    <a:pt x="249" y="156"/>
                    <a:pt x="248" y="152"/>
                    <a:pt x="246" y="149"/>
                  </a:cubicBezTo>
                  <a:cubicBezTo>
                    <a:pt x="248" y="148"/>
                    <a:pt x="249" y="146"/>
                    <a:pt x="250" y="144"/>
                  </a:cubicBezTo>
                  <a:cubicBezTo>
                    <a:pt x="253" y="139"/>
                    <a:pt x="251" y="133"/>
                    <a:pt x="246" y="131"/>
                  </a:cubicBez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4">
              <a:extLst>
                <a:ext uri="{FF2B5EF4-FFF2-40B4-BE49-F238E27FC236}">
                  <a16:creationId xmlns:a16="http://schemas.microsoft.com/office/drawing/2014/main" id="{8B788CFF-4239-4465-996D-F0CBBAF5B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4178301"/>
              <a:ext cx="328613" cy="277813"/>
            </a:xfrm>
            <a:custGeom>
              <a:avLst/>
              <a:gdLst>
                <a:gd name="T0" fmla="*/ 158 w 220"/>
                <a:gd name="T1" fmla="*/ 124 h 187"/>
                <a:gd name="T2" fmla="*/ 46 w 220"/>
                <a:gd name="T3" fmla="*/ 48 h 187"/>
                <a:gd name="T4" fmla="*/ 24 w 220"/>
                <a:gd name="T5" fmla="*/ 0 h 187"/>
                <a:gd name="T6" fmla="*/ 3 w 220"/>
                <a:gd name="T7" fmla="*/ 0 h 187"/>
                <a:gd name="T8" fmla="*/ 2 w 220"/>
                <a:gd name="T9" fmla="*/ 2 h 187"/>
                <a:gd name="T10" fmla="*/ 23 w 220"/>
                <a:gd name="T11" fmla="*/ 53 h 187"/>
                <a:gd name="T12" fmla="*/ 149 w 220"/>
                <a:gd name="T13" fmla="*/ 136 h 187"/>
                <a:gd name="T14" fmla="*/ 185 w 220"/>
                <a:gd name="T15" fmla="*/ 174 h 187"/>
                <a:gd name="T16" fmla="*/ 205 w 220"/>
                <a:gd name="T17" fmla="*/ 184 h 187"/>
                <a:gd name="T18" fmla="*/ 219 w 220"/>
                <a:gd name="T19" fmla="*/ 180 h 187"/>
                <a:gd name="T20" fmla="*/ 220 w 220"/>
                <a:gd name="T21" fmla="*/ 174 h 187"/>
                <a:gd name="T22" fmla="*/ 158 w 220"/>
                <a:gd name="T23" fmla="*/ 12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187">
                  <a:moveTo>
                    <a:pt x="158" y="124"/>
                  </a:moveTo>
                  <a:cubicBezTo>
                    <a:pt x="113" y="94"/>
                    <a:pt x="62" y="60"/>
                    <a:pt x="46" y="48"/>
                  </a:cubicBezTo>
                  <a:cubicBezTo>
                    <a:pt x="19" y="28"/>
                    <a:pt x="24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21"/>
                    <a:pt x="8" y="40"/>
                    <a:pt x="23" y="53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10" y="187"/>
                    <a:pt x="216" y="185"/>
                    <a:pt x="219" y="180"/>
                  </a:cubicBezTo>
                  <a:cubicBezTo>
                    <a:pt x="220" y="178"/>
                    <a:pt x="220" y="176"/>
                    <a:pt x="220" y="174"/>
                  </a:cubicBezTo>
                  <a:lnTo>
                    <a:pt x="158" y="124"/>
                  </a:lnTo>
                  <a:close/>
                </a:path>
              </a:pathLst>
            </a:custGeom>
            <a:solidFill>
              <a:srgbClr val="915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5">
              <a:extLst>
                <a:ext uri="{FF2B5EF4-FFF2-40B4-BE49-F238E27FC236}">
                  <a16:creationId xmlns:a16="http://schemas.microsoft.com/office/drawing/2014/main" id="{6714E347-CE18-4D76-A789-F2E713737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3922713"/>
              <a:ext cx="96838" cy="77788"/>
            </a:xfrm>
            <a:custGeom>
              <a:avLst/>
              <a:gdLst>
                <a:gd name="T0" fmla="*/ 14 w 65"/>
                <a:gd name="T1" fmla="*/ 0 h 53"/>
                <a:gd name="T2" fmla="*/ 4 w 65"/>
                <a:gd name="T3" fmla="*/ 16 h 53"/>
                <a:gd name="T4" fmla="*/ 5 w 65"/>
                <a:gd name="T5" fmla="*/ 30 h 53"/>
                <a:gd name="T6" fmla="*/ 11 w 65"/>
                <a:gd name="T7" fmla="*/ 33 h 53"/>
                <a:gd name="T8" fmla="*/ 15 w 65"/>
                <a:gd name="T9" fmla="*/ 43 h 53"/>
                <a:gd name="T10" fmla="*/ 29 w 65"/>
                <a:gd name="T11" fmla="*/ 41 h 53"/>
                <a:gd name="T12" fmla="*/ 29 w 65"/>
                <a:gd name="T13" fmla="*/ 41 h 53"/>
                <a:gd name="T14" fmla="*/ 32 w 65"/>
                <a:gd name="T15" fmla="*/ 46 h 53"/>
                <a:gd name="T16" fmla="*/ 46 w 65"/>
                <a:gd name="T17" fmla="*/ 45 h 53"/>
                <a:gd name="T18" fmla="*/ 49 w 65"/>
                <a:gd name="T19" fmla="*/ 50 h 53"/>
                <a:gd name="T20" fmla="*/ 62 w 65"/>
                <a:gd name="T21" fmla="*/ 48 h 53"/>
                <a:gd name="T22" fmla="*/ 65 w 65"/>
                <a:gd name="T23" fmla="*/ 43 h 53"/>
                <a:gd name="T24" fmla="*/ 14 w 65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3">
                  <a:moveTo>
                    <a:pt x="14" y="0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0" y="20"/>
                    <a:pt x="1" y="27"/>
                    <a:pt x="5" y="30"/>
                  </a:cubicBezTo>
                  <a:cubicBezTo>
                    <a:pt x="7" y="32"/>
                    <a:pt x="9" y="33"/>
                    <a:pt x="11" y="33"/>
                  </a:cubicBezTo>
                  <a:cubicBezTo>
                    <a:pt x="11" y="36"/>
                    <a:pt x="12" y="40"/>
                    <a:pt x="15" y="43"/>
                  </a:cubicBezTo>
                  <a:cubicBezTo>
                    <a:pt x="19" y="46"/>
                    <a:pt x="25" y="45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3"/>
                    <a:pt x="31" y="45"/>
                    <a:pt x="32" y="46"/>
                  </a:cubicBezTo>
                  <a:cubicBezTo>
                    <a:pt x="36" y="49"/>
                    <a:pt x="42" y="49"/>
                    <a:pt x="46" y="45"/>
                  </a:cubicBezTo>
                  <a:cubicBezTo>
                    <a:pt x="46" y="47"/>
                    <a:pt x="47" y="49"/>
                    <a:pt x="49" y="50"/>
                  </a:cubicBezTo>
                  <a:cubicBezTo>
                    <a:pt x="53" y="53"/>
                    <a:pt x="58" y="53"/>
                    <a:pt x="62" y="48"/>
                  </a:cubicBezTo>
                  <a:cubicBezTo>
                    <a:pt x="65" y="43"/>
                    <a:pt x="65" y="43"/>
                    <a:pt x="65" y="4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A06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6">
              <a:extLst>
                <a:ext uri="{FF2B5EF4-FFF2-40B4-BE49-F238E27FC236}">
                  <a16:creationId xmlns:a16="http://schemas.microsoft.com/office/drawing/2014/main" id="{3E2DA7D8-4D8B-4FE4-8E34-B421DA42A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3921126"/>
              <a:ext cx="34925" cy="47625"/>
            </a:xfrm>
            <a:custGeom>
              <a:avLst/>
              <a:gdLst>
                <a:gd name="T0" fmla="*/ 24 w 24"/>
                <a:gd name="T1" fmla="*/ 32 h 32"/>
                <a:gd name="T2" fmla="*/ 24 w 24"/>
                <a:gd name="T3" fmla="*/ 12 h 32"/>
                <a:gd name="T4" fmla="*/ 12 w 24"/>
                <a:gd name="T5" fmla="*/ 0 h 32"/>
                <a:gd name="T6" fmla="*/ 0 w 24"/>
                <a:gd name="T7" fmla="*/ 12 h 32"/>
                <a:gd name="T8" fmla="*/ 0 w 24"/>
                <a:gd name="T9" fmla="*/ 32 h 32"/>
                <a:gd name="T10" fmla="*/ 24 w 2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2">
                  <a:moveTo>
                    <a:pt x="24" y="3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7">
              <a:extLst>
                <a:ext uri="{FF2B5EF4-FFF2-40B4-BE49-F238E27FC236}">
                  <a16:creationId xmlns:a16="http://schemas.microsoft.com/office/drawing/2014/main" id="{937A8B30-E5BA-491C-8E52-BFCD63815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2200" y="3906838"/>
              <a:ext cx="36513" cy="61913"/>
            </a:xfrm>
            <a:custGeom>
              <a:avLst/>
              <a:gdLst>
                <a:gd name="T0" fmla="*/ 24 w 24"/>
                <a:gd name="T1" fmla="*/ 41 h 41"/>
                <a:gd name="T2" fmla="*/ 24 w 24"/>
                <a:gd name="T3" fmla="*/ 12 h 41"/>
                <a:gd name="T4" fmla="*/ 12 w 24"/>
                <a:gd name="T5" fmla="*/ 0 h 41"/>
                <a:gd name="T6" fmla="*/ 0 w 24"/>
                <a:gd name="T7" fmla="*/ 12 h 41"/>
                <a:gd name="T8" fmla="*/ 0 w 24"/>
                <a:gd name="T9" fmla="*/ 41 h 41"/>
                <a:gd name="T10" fmla="*/ 24 w 2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24" y="41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8">
              <a:extLst>
                <a:ext uri="{FF2B5EF4-FFF2-40B4-BE49-F238E27FC236}">
                  <a16:creationId xmlns:a16="http://schemas.microsoft.com/office/drawing/2014/main" id="{D7AB5FC6-E2D6-4814-BDF3-5B85E332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3906838"/>
              <a:ext cx="36513" cy="61913"/>
            </a:xfrm>
            <a:custGeom>
              <a:avLst/>
              <a:gdLst>
                <a:gd name="T0" fmla="*/ 24 w 24"/>
                <a:gd name="T1" fmla="*/ 41 h 41"/>
                <a:gd name="T2" fmla="*/ 24 w 24"/>
                <a:gd name="T3" fmla="*/ 13 h 41"/>
                <a:gd name="T4" fmla="*/ 12 w 24"/>
                <a:gd name="T5" fmla="*/ 1 h 41"/>
                <a:gd name="T6" fmla="*/ 0 w 24"/>
                <a:gd name="T7" fmla="*/ 12 h 41"/>
                <a:gd name="T8" fmla="*/ 0 w 24"/>
                <a:gd name="T9" fmla="*/ 41 h 41"/>
                <a:gd name="T10" fmla="*/ 24 w 2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24" y="41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1"/>
                    <a:pt x="12" y="1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9">
              <a:extLst>
                <a:ext uri="{FF2B5EF4-FFF2-40B4-BE49-F238E27FC236}">
                  <a16:creationId xmlns:a16="http://schemas.microsoft.com/office/drawing/2014/main" id="{A3662BCF-C020-4C5D-861F-B4C3D527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3897313"/>
              <a:ext cx="34925" cy="71438"/>
            </a:xfrm>
            <a:custGeom>
              <a:avLst/>
              <a:gdLst>
                <a:gd name="T0" fmla="*/ 24 w 24"/>
                <a:gd name="T1" fmla="*/ 48 h 48"/>
                <a:gd name="T2" fmla="*/ 24 w 24"/>
                <a:gd name="T3" fmla="*/ 13 h 48"/>
                <a:gd name="T4" fmla="*/ 12 w 24"/>
                <a:gd name="T5" fmla="*/ 1 h 48"/>
                <a:gd name="T6" fmla="*/ 0 w 24"/>
                <a:gd name="T7" fmla="*/ 12 h 48"/>
                <a:gd name="T8" fmla="*/ 0 w 24"/>
                <a:gd name="T9" fmla="*/ 48 h 48"/>
                <a:gd name="T10" fmla="*/ 24 w 24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8">
                  <a:moveTo>
                    <a:pt x="24" y="48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6"/>
                    <a:pt x="19" y="1"/>
                    <a:pt x="12" y="1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24" y="48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8CDA1165-B637-4753-9C82-0981AEA76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3962401"/>
              <a:ext cx="176213" cy="65088"/>
            </a:xfrm>
            <a:custGeom>
              <a:avLst/>
              <a:gdLst>
                <a:gd name="T0" fmla="*/ 0 w 119"/>
                <a:gd name="T1" fmla="*/ 0 h 44"/>
                <a:gd name="T2" fmla="*/ 17 w 119"/>
                <a:gd name="T3" fmla="*/ 32 h 44"/>
                <a:gd name="T4" fmla="*/ 71 w 119"/>
                <a:gd name="T5" fmla="*/ 33 h 44"/>
                <a:gd name="T6" fmla="*/ 119 w 119"/>
                <a:gd name="T7" fmla="*/ 0 h 44"/>
                <a:gd name="T8" fmla="*/ 0 w 11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4">
                  <a:moveTo>
                    <a:pt x="0" y="0"/>
                  </a:moveTo>
                  <a:cubicBezTo>
                    <a:pt x="1" y="14"/>
                    <a:pt x="7" y="25"/>
                    <a:pt x="17" y="32"/>
                  </a:cubicBezTo>
                  <a:cubicBezTo>
                    <a:pt x="33" y="44"/>
                    <a:pt x="54" y="43"/>
                    <a:pt x="71" y="33"/>
                  </a:cubicBezTo>
                  <a:cubicBezTo>
                    <a:pt x="119" y="0"/>
                    <a:pt x="119" y="0"/>
                    <a:pt x="1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9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46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 Carter</dc:creator>
  <cp:lastModifiedBy>Brenda Carter</cp:lastModifiedBy>
  <cp:revision>2</cp:revision>
  <dcterms:created xsi:type="dcterms:W3CDTF">2019-03-30T00:24:33Z</dcterms:created>
  <dcterms:modified xsi:type="dcterms:W3CDTF">2019-03-30T01:13:29Z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2019-03-30T00:24:34-0800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f032e26a-6030-45fe-8aa9-00001a293f6b</vt:lpwstr>
  </property>
</Properties>
</file>