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269" r:id="rId7"/>
    <p:sldId id="260" r:id="rId8"/>
    <p:sldId id="261" r:id="rId9"/>
    <p:sldId id="262" r:id="rId10"/>
    <p:sldId id="263" r:id="rId11"/>
    <p:sldId id="268" r:id="rId12"/>
    <p:sldId id="264" r:id="rId13"/>
    <p:sldId id="265"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9393"/>
    <a:srgbClr val="C1C1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2E44DC-596B-46B3-B0BC-E388625B065D}" v="139" dt="2019-12-06T22:41:12.6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59" d="100"/>
          <a:sy n="159" d="100"/>
        </p:scale>
        <p:origin x="15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antha Robertson" userId="6a7ea4ae-896c-4548-a90b-4d4148bf4a82" providerId="ADAL" clId="{812E44DC-596B-46B3-B0BC-E388625B065D}"/>
    <pc:docChg chg="undo custSel addSld delSld modSld">
      <pc:chgData name="Samantha Robertson" userId="6a7ea4ae-896c-4548-a90b-4d4148bf4a82" providerId="ADAL" clId="{812E44DC-596B-46B3-B0BC-E388625B065D}" dt="2019-12-06T22:42:06.539" v="1112" actId="12"/>
      <pc:docMkLst>
        <pc:docMk/>
      </pc:docMkLst>
      <pc:sldChg chg="addSp delSp modSp mod">
        <pc:chgData name="Samantha Robertson" userId="6a7ea4ae-896c-4548-a90b-4d4148bf4a82" providerId="ADAL" clId="{812E44DC-596B-46B3-B0BC-E388625B065D}" dt="2019-12-05T22:45:03.873" v="106" actId="1582"/>
        <pc:sldMkLst>
          <pc:docMk/>
          <pc:sldMk cId="3278034548" sldId="256"/>
        </pc:sldMkLst>
        <pc:spChg chg="add mod">
          <ac:chgData name="Samantha Robertson" userId="6a7ea4ae-896c-4548-a90b-4d4148bf4a82" providerId="ADAL" clId="{812E44DC-596B-46B3-B0BC-E388625B065D}" dt="2019-12-05T22:44:51.573" v="105" actId="20577"/>
          <ac:spMkLst>
            <pc:docMk/>
            <pc:sldMk cId="3278034548" sldId="256"/>
            <ac:spMk id="32" creationId="{D38354BD-EF1D-4CFF-887C-D73EDEE2147C}"/>
          </ac:spMkLst>
        </pc:spChg>
        <pc:spChg chg="del">
          <ac:chgData name="Samantha Robertson" userId="6a7ea4ae-896c-4548-a90b-4d4148bf4a82" providerId="ADAL" clId="{812E44DC-596B-46B3-B0BC-E388625B065D}" dt="2019-12-05T22:43:55.802" v="82" actId="478"/>
          <ac:spMkLst>
            <pc:docMk/>
            <pc:sldMk cId="3278034548" sldId="256"/>
            <ac:spMk id="43" creationId="{1260C12A-79DA-47C1-8B85-DC827EBFA4C8}"/>
          </ac:spMkLst>
        </pc:spChg>
        <pc:spChg chg="mod">
          <ac:chgData name="Samantha Robertson" userId="6a7ea4ae-896c-4548-a90b-4d4148bf4a82" providerId="ADAL" clId="{812E44DC-596B-46B3-B0BC-E388625B065D}" dt="2019-12-05T22:44:36.113" v="93" actId="404"/>
          <ac:spMkLst>
            <pc:docMk/>
            <pc:sldMk cId="3278034548" sldId="256"/>
            <ac:spMk id="44" creationId="{12749F22-D66F-431B-A1E8-4C47842EF867}"/>
          </ac:spMkLst>
        </pc:spChg>
        <pc:spChg chg="mod">
          <ac:chgData name="Samantha Robertson" userId="6a7ea4ae-896c-4548-a90b-4d4148bf4a82" providerId="ADAL" clId="{812E44DC-596B-46B3-B0BC-E388625B065D}" dt="2019-12-05T22:44:36.113" v="93" actId="404"/>
          <ac:spMkLst>
            <pc:docMk/>
            <pc:sldMk cId="3278034548" sldId="256"/>
            <ac:spMk id="45" creationId="{633F05E5-3114-498E-8091-F179E02DD283}"/>
          </ac:spMkLst>
        </pc:spChg>
        <pc:grpChg chg="add mod">
          <ac:chgData name="Samantha Robertson" userId="6a7ea4ae-896c-4548-a90b-4d4148bf4a82" providerId="ADAL" clId="{812E44DC-596B-46B3-B0BC-E388625B065D}" dt="2019-12-05T22:44:01.484" v="84" actId="1076"/>
          <ac:grpSpMkLst>
            <pc:docMk/>
            <pc:sldMk cId="3278034548" sldId="256"/>
            <ac:grpSpMk id="2" creationId="{3068E78F-2093-4671-A091-776431447F2F}"/>
          </ac:grpSpMkLst>
        </pc:grpChg>
        <pc:grpChg chg="mod">
          <ac:chgData name="Samantha Robertson" userId="6a7ea4ae-896c-4548-a90b-4d4148bf4a82" providerId="ADAL" clId="{812E44DC-596B-46B3-B0BC-E388625B065D}" dt="2019-12-05T22:44:28.510" v="90" actId="1076"/>
          <ac:grpSpMkLst>
            <pc:docMk/>
            <pc:sldMk cId="3278034548" sldId="256"/>
            <ac:grpSpMk id="13" creationId="{07E5440B-650A-476D-A3FD-3380EE36304E}"/>
          </ac:grpSpMkLst>
        </pc:grpChg>
        <pc:grpChg chg="mod">
          <ac:chgData name="Samantha Robertson" userId="6a7ea4ae-896c-4548-a90b-4d4148bf4a82" providerId="ADAL" clId="{812E44DC-596B-46B3-B0BC-E388625B065D}" dt="2019-12-05T22:44:09.508" v="86" actId="1076"/>
          <ac:grpSpMkLst>
            <pc:docMk/>
            <pc:sldMk cId="3278034548" sldId="256"/>
            <ac:grpSpMk id="21" creationId="{BA7B54D9-7C0D-4917-84B6-0C668F6914C9}"/>
          </ac:grpSpMkLst>
        </pc:grpChg>
        <pc:cxnChg chg="mod">
          <ac:chgData name="Samantha Robertson" userId="6a7ea4ae-896c-4548-a90b-4d4148bf4a82" providerId="ADAL" clId="{812E44DC-596B-46B3-B0BC-E388625B065D}" dt="2019-12-05T22:45:03.873" v="106" actId="1582"/>
          <ac:cxnSpMkLst>
            <pc:docMk/>
            <pc:sldMk cId="3278034548" sldId="256"/>
            <ac:cxnSpMk id="33" creationId="{F72B1C3F-9153-4F6E-9994-11455025AF63}"/>
          </ac:cxnSpMkLst>
        </pc:cxnChg>
        <pc:cxnChg chg="mod">
          <ac:chgData name="Samantha Robertson" userId="6a7ea4ae-896c-4548-a90b-4d4148bf4a82" providerId="ADAL" clId="{812E44DC-596B-46B3-B0BC-E388625B065D}" dt="2019-12-05T22:44:05.147" v="85" actId="14100"/>
          <ac:cxnSpMkLst>
            <pc:docMk/>
            <pc:sldMk cId="3278034548" sldId="256"/>
            <ac:cxnSpMk id="42" creationId="{45F94104-6CD9-4047-81C5-FBE56A2057D0}"/>
          </ac:cxnSpMkLst>
        </pc:cxnChg>
      </pc:sldChg>
      <pc:sldChg chg="addSp delSp modSp mod">
        <pc:chgData name="Samantha Robertson" userId="6a7ea4ae-896c-4548-a90b-4d4148bf4a82" providerId="ADAL" clId="{812E44DC-596B-46B3-B0BC-E388625B065D}" dt="2019-12-06T22:29:24.120" v="715" actId="1076"/>
        <pc:sldMkLst>
          <pc:docMk/>
          <pc:sldMk cId="1172931799" sldId="257"/>
        </pc:sldMkLst>
        <pc:spChg chg="add del mod">
          <ac:chgData name="Samantha Robertson" userId="6a7ea4ae-896c-4548-a90b-4d4148bf4a82" providerId="ADAL" clId="{812E44DC-596B-46B3-B0BC-E388625B065D}" dt="2019-12-06T22:22:29.474" v="641" actId="478"/>
          <ac:spMkLst>
            <pc:docMk/>
            <pc:sldMk cId="1172931799" sldId="257"/>
            <ac:spMk id="2" creationId="{6FE7A9CD-7DBA-44BA-9E6A-882403946C3B}"/>
          </ac:spMkLst>
        </pc:spChg>
        <pc:spChg chg="add del">
          <ac:chgData name="Samantha Robertson" userId="6a7ea4ae-896c-4548-a90b-4d4148bf4a82" providerId="ADAL" clId="{812E44DC-596B-46B3-B0BC-E388625B065D}" dt="2019-12-06T22:22:46.105" v="646" actId="22"/>
          <ac:spMkLst>
            <pc:docMk/>
            <pc:sldMk cId="1172931799" sldId="257"/>
            <ac:spMk id="3" creationId="{EC837497-1079-4DEC-A47A-388CB9A71E76}"/>
          </ac:spMkLst>
        </pc:spChg>
        <pc:spChg chg="mod">
          <ac:chgData name="Samantha Robertson" userId="6a7ea4ae-896c-4548-a90b-4d4148bf4a82" providerId="ADAL" clId="{812E44DC-596B-46B3-B0BC-E388625B065D}" dt="2019-12-05T22:45:44.179" v="115" actId="1076"/>
          <ac:spMkLst>
            <pc:docMk/>
            <pc:sldMk cId="1172931799" sldId="257"/>
            <ac:spMk id="4" creationId="{B20756C9-A607-4A06-8F8C-312BD01C1813}"/>
          </ac:spMkLst>
        </pc:spChg>
        <pc:spChg chg="mod">
          <ac:chgData name="Samantha Robertson" userId="6a7ea4ae-896c-4548-a90b-4d4148bf4a82" providerId="ADAL" clId="{812E44DC-596B-46B3-B0BC-E388625B065D}" dt="2019-12-06T22:22:31.172" v="643" actId="27636"/>
          <ac:spMkLst>
            <pc:docMk/>
            <pc:sldMk cId="1172931799" sldId="257"/>
            <ac:spMk id="5" creationId="{E10898CF-CA49-4FF6-A537-19FE5216C3D5}"/>
          </ac:spMkLst>
        </pc:spChg>
        <pc:spChg chg="add del mod">
          <ac:chgData name="Samantha Robertson" userId="6a7ea4ae-896c-4548-a90b-4d4148bf4a82" providerId="ADAL" clId="{812E44DC-596B-46B3-B0BC-E388625B065D}" dt="2019-12-05T22:43:41.729" v="79" actId="478"/>
          <ac:spMkLst>
            <pc:docMk/>
            <pc:sldMk cId="1172931799" sldId="257"/>
            <ac:spMk id="6" creationId="{C80F7652-5B45-46E4-A4B7-4F960BA164A9}"/>
          </ac:spMkLst>
        </pc:spChg>
        <pc:spChg chg="del mod topLvl">
          <ac:chgData name="Samantha Robertson" userId="6a7ea4ae-896c-4548-a90b-4d4148bf4a82" providerId="ADAL" clId="{812E44DC-596B-46B3-B0BC-E388625B065D}" dt="2019-12-05T22:42:29.942" v="58" actId="478"/>
          <ac:spMkLst>
            <pc:docMk/>
            <pc:sldMk cId="1172931799" sldId="257"/>
            <ac:spMk id="18" creationId="{2CB8B6C8-A8BB-46F6-9563-8DCDA841E698}"/>
          </ac:spMkLst>
        </pc:spChg>
        <pc:spChg chg="add mod topLvl">
          <ac:chgData name="Samantha Robertson" userId="6a7ea4ae-896c-4548-a90b-4d4148bf4a82" providerId="ADAL" clId="{812E44DC-596B-46B3-B0BC-E388625B065D}" dt="2019-12-06T22:26:45.898" v="686" actId="164"/>
          <ac:spMkLst>
            <pc:docMk/>
            <pc:sldMk cId="1172931799" sldId="257"/>
            <ac:spMk id="18" creationId="{7809FDEA-A460-4138-8755-3F54F75F5F3F}"/>
          </ac:spMkLst>
        </pc:spChg>
        <pc:spChg chg="add mod topLvl">
          <ac:chgData name="Samantha Robertson" userId="6a7ea4ae-896c-4548-a90b-4d4148bf4a82" providerId="ADAL" clId="{812E44DC-596B-46B3-B0BC-E388625B065D}" dt="2019-12-06T22:26:36.873" v="684" actId="165"/>
          <ac:spMkLst>
            <pc:docMk/>
            <pc:sldMk cId="1172931799" sldId="257"/>
            <ac:spMk id="26" creationId="{72E5A7E7-E6EF-43C6-BA87-756203E2587A}"/>
          </ac:spMkLst>
        </pc:spChg>
        <pc:spChg chg="mod topLvl">
          <ac:chgData name="Samantha Robertson" userId="6a7ea4ae-896c-4548-a90b-4d4148bf4a82" providerId="ADAL" clId="{812E44DC-596B-46B3-B0BC-E388625B065D}" dt="2019-12-05T22:45:30.666" v="111" actId="164"/>
          <ac:spMkLst>
            <pc:docMk/>
            <pc:sldMk cId="1172931799" sldId="257"/>
            <ac:spMk id="28" creationId="{0A179F5E-A829-4D1D-A80A-B2317B056FFA}"/>
          </ac:spMkLst>
        </pc:spChg>
        <pc:spChg chg="mod topLvl">
          <ac:chgData name="Samantha Robertson" userId="6a7ea4ae-896c-4548-a90b-4d4148bf4a82" providerId="ADAL" clId="{812E44DC-596B-46B3-B0BC-E388625B065D}" dt="2019-12-05T22:45:30.666" v="111" actId="164"/>
          <ac:spMkLst>
            <pc:docMk/>
            <pc:sldMk cId="1172931799" sldId="257"/>
            <ac:spMk id="29" creationId="{0234413D-2457-4389-96A9-789CF89E9D22}"/>
          </ac:spMkLst>
        </pc:spChg>
        <pc:spChg chg="del mod topLvl">
          <ac:chgData name="Samantha Robertson" userId="6a7ea4ae-896c-4548-a90b-4d4148bf4a82" providerId="ADAL" clId="{812E44DC-596B-46B3-B0BC-E388625B065D}" dt="2019-12-05T22:42:29.942" v="58" actId="478"/>
          <ac:spMkLst>
            <pc:docMk/>
            <pc:sldMk cId="1172931799" sldId="257"/>
            <ac:spMk id="35" creationId="{296FDA67-2BD7-4390-B9CE-6889908CEE31}"/>
          </ac:spMkLst>
        </pc:spChg>
        <pc:spChg chg="del mod topLvl">
          <ac:chgData name="Samantha Robertson" userId="6a7ea4ae-896c-4548-a90b-4d4148bf4a82" providerId="ADAL" clId="{812E44DC-596B-46B3-B0BC-E388625B065D}" dt="2019-12-05T22:45:22.092" v="109" actId="478"/>
          <ac:spMkLst>
            <pc:docMk/>
            <pc:sldMk cId="1172931799" sldId="257"/>
            <ac:spMk id="36" creationId="{6831F26F-221E-4446-80B2-635FF97411E7}"/>
          </ac:spMkLst>
        </pc:spChg>
        <pc:spChg chg="del mod topLvl">
          <ac:chgData name="Samantha Robertson" userId="6a7ea4ae-896c-4548-a90b-4d4148bf4a82" providerId="ADAL" clId="{812E44DC-596B-46B3-B0BC-E388625B065D}" dt="2019-12-05T22:45:22.092" v="109" actId="478"/>
          <ac:spMkLst>
            <pc:docMk/>
            <pc:sldMk cId="1172931799" sldId="257"/>
            <ac:spMk id="37" creationId="{50DFF32B-A833-4669-97CE-B9FBC14944D2}"/>
          </ac:spMkLst>
        </pc:spChg>
        <pc:spChg chg="mod topLvl">
          <ac:chgData name="Samantha Robertson" userId="6a7ea4ae-896c-4548-a90b-4d4148bf4a82" providerId="ADAL" clId="{812E44DC-596B-46B3-B0BC-E388625B065D}" dt="2019-12-05T22:37:35.561" v="26" actId="165"/>
          <ac:spMkLst>
            <pc:docMk/>
            <pc:sldMk cId="1172931799" sldId="257"/>
            <ac:spMk id="38" creationId="{29BFA10D-3D04-449D-A3C5-B3E8A66472AE}"/>
          </ac:spMkLst>
        </pc:spChg>
        <pc:spChg chg="mod topLvl">
          <ac:chgData name="Samantha Robertson" userId="6a7ea4ae-896c-4548-a90b-4d4148bf4a82" providerId="ADAL" clId="{812E44DC-596B-46B3-B0BC-E388625B065D}" dt="2019-12-06T22:26:36.873" v="684" actId="165"/>
          <ac:spMkLst>
            <pc:docMk/>
            <pc:sldMk cId="1172931799" sldId="257"/>
            <ac:spMk id="44" creationId="{17D69235-67B5-4DE3-82F8-6E7A0D2FED85}"/>
          </ac:spMkLst>
        </pc:spChg>
        <pc:spChg chg="mod topLvl">
          <ac:chgData name="Samantha Robertson" userId="6a7ea4ae-896c-4548-a90b-4d4148bf4a82" providerId="ADAL" clId="{812E44DC-596B-46B3-B0BC-E388625B065D}" dt="2019-12-06T22:26:36.873" v="684" actId="165"/>
          <ac:spMkLst>
            <pc:docMk/>
            <pc:sldMk cId="1172931799" sldId="257"/>
            <ac:spMk id="49" creationId="{AD6CE290-7DB6-43B0-8DE6-22428135E657}"/>
          </ac:spMkLst>
        </pc:spChg>
        <pc:spChg chg="mod">
          <ac:chgData name="Samantha Robertson" userId="6a7ea4ae-896c-4548-a90b-4d4148bf4a82" providerId="ADAL" clId="{812E44DC-596B-46B3-B0BC-E388625B065D}" dt="2019-12-06T22:28:37.345" v="707" actId="207"/>
          <ac:spMkLst>
            <pc:docMk/>
            <pc:sldMk cId="1172931799" sldId="257"/>
            <ac:spMk id="58" creationId="{693B0252-A82B-4445-AC71-6597983097FA}"/>
          </ac:spMkLst>
        </pc:spChg>
        <pc:spChg chg="mod">
          <ac:chgData name="Samantha Robertson" userId="6a7ea4ae-896c-4548-a90b-4d4148bf4a82" providerId="ADAL" clId="{812E44DC-596B-46B3-B0BC-E388625B065D}" dt="2019-12-06T22:28:45.674" v="708" actId="207"/>
          <ac:spMkLst>
            <pc:docMk/>
            <pc:sldMk cId="1172931799" sldId="257"/>
            <ac:spMk id="59" creationId="{3C83DE5F-497C-49C0-AA1F-40D5E719B7BD}"/>
          </ac:spMkLst>
        </pc:spChg>
        <pc:spChg chg="mod">
          <ac:chgData name="Samantha Robertson" userId="6a7ea4ae-896c-4548-a90b-4d4148bf4a82" providerId="ADAL" clId="{812E44DC-596B-46B3-B0BC-E388625B065D}" dt="2019-12-06T22:28:37.345" v="707" actId="207"/>
          <ac:spMkLst>
            <pc:docMk/>
            <pc:sldMk cId="1172931799" sldId="257"/>
            <ac:spMk id="60" creationId="{12AF5281-6BCB-40BC-A5F5-DA450BC98E5C}"/>
          </ac:spMkLst>
        </pc:spChg>
        <pc:spChg chg="add del mod topLvl">
          <ac:chgData name="Samantha Robertson" userId="6a7ea4ae-896c-4548-a90b-4d4148bf4a82" providerId="ADAL" clId="{812E44DC-596B-46B3-B0BC-E388625B065D}" dt="2019-12-05T22:42:29.942" v="58" actId="478"/>
          <ac:spMkLst>
            <pc:docMk/>
            <pc:sldMk cId="1172931799" sldId="257"/>
            <ac:spMk id="61" creationId="{D77BCBC1-3E12-4965-B988-35437A840022}"/>
          </ac:spMkLst>
        </pc:spChg>
        <pc:spChg chg="mod">
          <ac:chgData name="Samantha Robertson" userId="6a7ea4ae-896c-4548-a90b-4d4148bf4a82" providerId="ADAL" clId="{812E44DC-596B-46B3-B0BC-E388625B065D}" dt="2019-12-06T22:28:37.345" v="707" actId="207"/>
          <ac:spMkLst>
            <pc:docMk/>
            <pc:sldMk cId="1172931799" sldId="257"/>
            <ac:spMk id="61" creationId="{F3172132-B4C3-4697-AAE8-C708A2450C58}"/>
          </ac:spMkLst>
        </pc:spChg>
        <pc:spChg chg="del mod topLvl">
          <ac:chgData name="Samantha Robertson" userId="6a7ea4ae-896c-4548-a90b-4d4148bf4a82" providerId="ADAL" clId="{812E44DC-596B-46B3-B0BC-E388625B065D}" dt="2019-12-05T22:45:24.975" v="110" actId="478"/>
          <ac:spMkLst>
            <pc:docMk/>
            <pc:sldMk cId="1172931799" sldId="257"/>
            <ac:spMk id="62" creationId="{D744E87A-5BEF-41F1-84E6-489196480E3E}"/>
          </ac:spMkLst>
        </pc:spChg>
        <pc:spChg chg="mod">
          <ac:chgData name="Samantha Robertson" userId="6a7ea4ae-896c-4548-a90b-4d4148bf4a82" providerId="ADAL" clId="{812E44DC-596B-46B3-B0BC-E388625B065D}" dt="2019-12-06T22:28:45.674" v="708" actId="207"/>
          <ac:spMkLst>
            <pc:docMk/>
            <pc:sldMk cId="1172931799" sldId="257"/>
            <ac:spMk id="62" creationId="{EEFAEA99-D0DB-4147-97E2-539C4D1F84AA}"/>
          </ac:spMkLst>
        </pc:spChg>
        <pc:spChg chg="mod">
          <ac:chgData name="Samantha Robertson" userId="6a7ea4ae-896c-4548-a90b-4d4148bf4a82" providerId="ADAL" clId="{812E44DC-596B-46B3-B0BC-E388625B065D}" dt="2019-12-06T22:28:37.345" v="707" actId="207"/>
          <ac:spMkLst>
            <pc:docMk/>
            <pc:sldMk cId="1172931799" sldId="257"/>
            <ac:spMk id="63" creationId="{A80CF285-8104-4AF2-8FBF-4D8766430697}"/>
          </ac:spMkLst>
        </pc:spChg>
        <pc:spChg chg="del mod topLvl">
          <ac:chgData name="Samantha Robertson" userId="6a7ea4ae-896c-4548-a90b-4d4148bf4a82" providerId="ADAL" clId="{812E44DC-596B-46B3-B0BC-E388625B065D}" dt="2019-12-05T22:45:24.975" v="110" actId="478"/>
          <ac:spMkLst>
            <pc:docMk/>
            <pc:sldMk cId="1172931799" sldId="257"/>
            <ac:spMk id="63" creationId="{D90CB388-6545-44F1-BA5C-5EBCD4A6228C}"/>
          </ac:spMkLst>
        </pc:spChg>
        <pc:spChg chg="add mod">
          <ac:chgData name="Samantha Robertson" userId="6a7ea4ae-896c-4548-a90b-4d4148bf4a82" providerId="ADAL" clId="{812E44DC-596B-46B3-B0BC-E388625B065D}" dt="2019-12-06T22:29:10.453" v="712" actId="164"/>
          <ac:spMkLst>
            <pc:docMk/>
            <pc:sldMk cId="1172931799" sldId="257"/>
            <ac:spMk id="72" creationId="{3B1064C5-FA18-4BE6-B161-8AA9FE3E79E7}"/>
          </ac:spMkLst>
        </pc:spChg>
        <pc:spChg chg="add del mod">
          <ac:chgData name="Samantha Robertson" userId="6a7ea4ae-896c-4548-a90b-4d4148bf4a82" providerId="ADAL" clId="{812E44DC-596B-46B3-B0BC-E388625B065D}" dt="2019-12-05T22:43:41.729" v="79" actId="478"/>
          <ac:spMkLst>
            <pc:docMk/>
            <pc:sldMk cId="1172931799" sldId="257"/>
            <ac:spMk id="77" creationId="{8F986331-AE5C-459D-BCE6-B6121812CB1E}"/>
          </ac:spMkLst>
        </pc:spChg>
        <pc:spChg chg="add mod">
          <ac:chgData name="Samantha Robertson" userId="6a7ea4ae-896c-4548-a90b-4d4148bf4a82" providerId="ADAL" clId="{812E44DC-596B-46B3-B0BC-E388625B065D}" dt="2019-12-05T22:43:39.508" v="78" actId="164"/>
          <ac:spMkLst>
            <pc:docMk/>
            <pc:sldMk cId="1172931799" sldId="257"/>
            <ac:spMk id="79" creationId="{EDD90DEF-5840-4282-8367-5584D23836CE}"/>
          </ac:spMkLst>
        </pc:spChg>
        <pc:spChg chg="del mod topLvl">
          <ac:chgData name="Samantha Robertson" userId="6a7ea4ae-896c-4548-a90b-4d4148bf4a82" providerId="ADAL" clId="{812E44DC-596B-46B3-B0BC-E388625B065D}" dt="2019-12-05T22:45:24.975" v="110" actId="478"/>
          <ac:spMkLst>
            <pc:docMk/>
            <pc:sldMk cId="1172931799" sldId="257"/>
            <ac:spMk id="88" creationId="{40FE96FD-2024-4955-8345-1838D758429D}"/>
          </ac:spMkLst>
        </pc:spChg>
        <pc:spChg chg="del mod topLvl">
          <ac:chgData name="Samantha Robertson" userId="6a7ea4ae-896c-4548-a90b-4d4148bf4a82" providerId="ADAL" clId="{812E44DC-596B-46B3-B0BC-E388625B065D}" dt="2019-12-05T22:45:24.975" v="110" actId="478"/>
          <ac:spMkLst>
            <pc:docMk/>
            <pc:sldMk cId="1172931799" sldId="257"/>
            <ac:spMk id="89" creationId="{51CDD48E-0A9E-420D-8CAB-B4DA3233E963}"/>
          </ac:spMkLst>
        </pc:spChg>
        <pc:grpChg chg="add del mod">
          <ac:chgData name="Samantha Robertson" userId="6a7ea4ae-896c-4548-a90b-4d4148bf4a82" providerId="ADAL" clId="{812E44DC-596B-46B3-B0BC-E388625B065D}" dt="2019-12-06T22:26:45.898" v="686" actId="164"/>
          <ac:grpSpMkLst>
            <pc:docMk/>
            <pc:sldMk cId="1172931799" sldId="257"/>
            <ac:grpSpMk id="6" creationId="{3562EB5E-4844-4255-8E62-9E083593EB00}"/>
          </ac:grpSpMkLst>
        </pc:grpChg>
        <pc:grpChg chg="mod topLvl">
          <ac:chgData name="Samantha Robertson" userId="6a7ea4ae-896c-4548-a90b-4d4148bf4a82" providerId="ADAL" clId="{812E44DC-596B-46B3-B0BC-E388625B065D}" dt="2019-12-05T22:45:43.608" v="114" actId="1076"/>
          <ac:grpSpMkLst>
            <pc:docMk/>
            <pc:sldMk cId="1172931799" sldId="257"/>
            <ac:grpSpMk id="16" creationId="{74AA0FA6-D322-4D47-BCB5-40BEFDE288EF}"/>
          </ac:grpSpMkLst>
        </pc:grpChg>
        <pc:grpChg chg="add mod">
          <ac:chgData name="Samantha Robertson" userId="6a7ea4ae-896c-4548-a90b-4d4148bf4a82" providerId="ADAL" clId="{812E44DC-596B-46B3-B0BC-E388625B065D}" dt="2019-12-05T22:45:43.608" v="114" actId="1076"/>
          <ac:grpSpMkLst>
            <pc:docMk/>
            <pc:sldMk cId="1172931799" sldId="257"/>
            <ac:grpSpMk id="22" creationId="{391F764E-476C-4531-8192-AC11CD916721}"/>
          </ac:grpSpMkLst>
        </pc:grpChg>
        <pc:grpChg chg="add mod">
          <ac:chgData name="Samantha Robertson" userId="6a7ea4ae-896c-4548-a90b-4d4148bf4a82" providerId="ADAL" clId="{812E44DC-596B-46B3-B0BC-E388625B065D}" dt="2019-12-05T22:45:43.608" v="114" actId="1076"/>
          <ac:grpSpMkLst>
            <pc:docMk/>
            <pc:sldMk cId="1172931799" sldId="257"/>
            <ac:grpSpMk id="23" creationId="{B7CEB1D2-5EDA-43BD-85AC-3AEACC105EDA}"/>
          </ac:grpSpMkLst>
        </pc:grpChg>
        <pc:grpChg chg="add del mod">
          <ac:chgData name="Samantha Robertson" userId="6a7ea4ae-896c-4548-a90b-4d4148bf4a82" providerId="ADAL" clId="{812E44DC-596B-46B3-B0BC-E388625B065D}" dt="2019-12-06T22:22:32.135" v="644" actId="478"/>
          <ac:grpSpMkLst>
            <pc:docMk/>
            <pc:sldMk cId="1172931799" sldId="257"/>
            <ac:grpSpMk id="24" creationId="{507FD946-A1F2-4520-B755-4F445BF4B3E9}"/>
          </ac:grpSpMkLst>
        </pc:grpChg>
        <pc:grpChg chg="del">
          <ac:chgData name="Samantha Robertson" userId="6a7ea4ae-896c-4548-a90b-4d4148bf4a82" providerId="ADAL" clId="{812E44DC-596B-46B3-B0BC-E388625B065D}" dt="2019-12-05T22:37:28.313" v="25" actId="165"/>
          <ac:grpSpMkLst>
            <pc:docMk/>
            <pc:sldMk cId="1172931799" sldId="257"/>
            <ac:grpSpMk id="30" creationId="{C56D874D-A47F-4F5C-938A-F50F923BAF60}"/>
          </ac:grpSpMkLst>
        </pc:grpChg>
        <pc:grpChg chg="add del mod">
          <ac:chgData name="Samantha Robertson" userId="6a7ea4ae-896c-4548-a90b-4d4148bf4a82" providerId="ADAL" clId="{812E44DC-596B-46B3-B0BC-E388625B065D}" dt="2019-12-06T22:26:41.128" v="685" actId="165"/>
          <ac:grpSpMkLst>
            <pc:docMk/>
            <pc:sldMk cId="1172931799" sldId="257"/>
            <ac:grpSpMk id="40" creationId="{5CF85417-B57C-4C7C-8AF0-868CDC8A61E8}"/>
          </ac:grpSpMkLst>
        </pc:grpChg>
        <pc:grpChg chg="add mod">
          <ac:chgData name="Samantha Robertson" userId="6a7ea4ae-896c-4548-a90b-4d4148bf4a82" providerId="ADAL" clId="{812E44DC-596B-46B3-B0BC-E388625B065D}" dt="2019-12-06T22:29:24.120" v="715" actId="1076"/>
          <ac:grpSpMkLst>
            <pc:docMk/>
            <pc:sldMk cId="1172931799" sldId="257"/>
            <ac:grpSpMk id="41" creationId="{E76AAFA4-4AB0-4B05-ACAA-171BE4911DC7}"/>
          </ac:grpSpMkLst>
        </pc:grpChg>
        <pc:grpChg chg="add del mod">
          <ac:chgData name="Samantha Robertson" userId="6a7ea4ae-896c-4548-a90b-4d4148bf4a82" providerId="ADAL" clId="{812E44DC-596B-46B3-B0BC-E388625B065D}" dt="2019-12-06T22:26:45.898" v="686" actId="164"/>
          <ac:grpSpMkLst>
            <pc:docMk/>
            <pc:sldMk cId="1172931799" sldId="257"/>
            <ac:grpSpMk id="43" creationId="{0CFEFD33-72DF-4BA4-B0A3-49BFCF4A1877}"/>
          </ac:grpSpMkLst>
        </pc:grpChg>
        <pc:grpChg chg="add del mod">
          <ac:chgData name="Samantha Robertson" userId="6a7ea4ae-896c-4548-a90b-4d4148bf4a82" providerId="ADAL" clId="{812E44DC-596B-46B3-B0BC-E388625B065D}" dt="2019-12-06T22:26:45.898" v="686" actId="164"/>
          <ac:grpSpMkLst>
            <pc:docMk/>
            <pc:sldMk cId="1172931799" sldId="257"/>
            <ac:grpSpMk id="48" creationId="{CD191880-DAAA-4B2C-884F-04645D1EF9BB}"/>
          </ac:grpSpMkLst>
        </pc:grpChg>
        <pc:grpChg chg="del mod topLvl">
          <ac:chgData name="Samantha Robertson" userId="6a7ea4ae-896c-4548-a90b-4d4148bf4a82" providerId="ADAL" clId="{812E44DC-596B-46B3-B0BC-E388625B065D}" dt="2019-12-05T22:45:22.092" v="109" actId="478"/>
          <ac:grpSpMkLst>
            <pc:docMk/>
            <pc:sldMk cId="1172931799" sldId="257"/>
            <ac:grpSpMk id="51" creationId="{D3CCE0F8-3D1E-4BF6-9190-5CBE949A01A2}"/>
          </ac:grpSpMkLst>
        </pc:grpChg>
        <pc:grpChg chg="add mod">
          <ac:chgData name="Samantha Robertson" userId="6a7ea4ae-896c-4548-a90b-4d4148bf4a82" providerId="ADAL" clId="{812E44DC-596B-46B3-B0BC-E388625B065D}" dt="2019-12-06T22:29:19.551" v="714" actId="1076"/>
          <ac:grpSpMkLst>
            <pc:docMk/>
            <pc:sldMk cId="1172931799" sldId="257"/>
            <ac:grpSpMk id="54" creationId="{FDF9135E-E5CA-4862-91E7-D96B6AD66587}"/>
          </ac:grpSpMkLst>
        </pc:grpChg>
        <pc:grpChg chg="add mod">
          <ac:chgData name="Samantha Robertson" userId="6a7ea4ae-896c-4548-a90b-4d4148bf4a82" providerId="ADAL" clId="{812E44DC-596B-46B3-B0BC-E388625B065D}" dt="2019-12-06T22:29:19.551" v="714" actId="1076"/>
          <ac:grpSpMkLst>
            <pc:docMk/>
            <pc:sldMk cId="1172931799" sldId="257"/>
            <ac:grpSpMk id="55" creationId="{00162918-F64E-48BE-B6C4-D6B6754A233C}"/>
          </ac:grpSpMkLst>
        </pc:grpChg>
        <pc:grpChg chg="del">
          <ac:chgData name="Samantha Robertson" userId="6a7ea4ae-896c-4548-a90b-4d4148bf4a82" providerId="ADAL" clId="{812E44DC-596B-46B3-B0BC-E388625B065D}" dt="2019-12-05T22:37:35.561" v="26" actId="165"/>
          <ac:grpSpMkLst>
            <pc:docMk/>
            <pc:sldMk cId="1172931799" sldId="257"/>
            <ac:grpSpMk id="57" creationId="{BB53D855-894A-4F9B-BFA1-F21617CE80A8}"/>
          </ac:grpSpMkLst>
        </pc:grpChg>
        <pc:grpChg chg="del mod topLvl">
          <ac:chgData name="Samantha Robertson" userId="6a7ea4ae-896c-4548-a90b-4d4148bf4a82" providerId="ADAL" clId="{812E44DC-596B-46B3-B0BC-E388625B065D}" dt="2019-12-05T22:37:56.276" v="29" actId="165"/>
          <ac:grpSpMkLst>
            <pc:docMk/>
            <pc:sldMk cId="1172931799" sldId="257"/>
            <ac:grpSpMk id="58" creationId="{A3D679A6-83CA-4549-892A-7C4D13A941D1}"/>
          </ac:grpSpMkLst>
        </pc:grpChg>
        <pc:grpChg chg="del mod topLvl">
          <ac:chgData name="Samantha Robertson" userId="6a7ea4ae-896c-4548-a90b-4d4148bf4a82" providerId="ADAL" clId="{812E44DC-596B-46B3-B0BC-E388625B065D}" dt="2019-12-05T22:45:24.975" v="110" actId="478"/>
          <ac:grpSpMkLst>
            <pc:docMk/>
            <pc:sldMk cId="1172931799" sldId="257"/>
            <ac:grpSpMk id="59" creationId="{56510185-D3FA-4B3D-96F9-617C2437A450}"/>
          </ac:grpSpMkLst>
        </pc:grpChg>
        <pc:grpChg chg="del mod topLvl">
          <ac:chgData name="Samantha Robertson" userId="6a7ea4ae-896c-4548-a90b-4d4148bf4a82" providerId="ADAL" clId="{812E44DC-596B-46B3-B0BC-E388625B065D}" dt="2019-12-05T22:45:24.975" v="110" actId="478"/>
          <ac:grpSpMkLst>
            <pc:docMk/>
            <pc:sldMk cId="1172931799" sldId="257"/>
            <ac:grpSpMk id="64" creationId="{A63ED7CC-323C-4D3F-BFA5-235802790917}"/>
          </ac:grpSpMkLst>
        </pc:grpChg>
        <pc:grpChg chg="add mod">
          <ac:chgData name="Samantha Robertson" userId="6a7ea4ae-896c-4548-a90b-4d4148bf4a82" providerId="ADAL" clId="{812E44DC-596B-46B3-B0BC-E388625B065D}" dt="2019-12-06T22:29:19.551" v="714" actId="1076"/>
          <ac:grpSpMkLst>
            <pc:docMk/>
            <pc:sldMk cId="1172931799" sldId="257"/>
            <ac:grpSpMk id="73" creationId="{7DB2F1F2-F48A-4DDD-82BC-0FB3C297380F}"/>
          </ac:grpSpMkLst>
        </pc:grpChg>
        <pc:grpChg chg="del">
          <ac:chgData name="Samantha Robertson" userId="6a7ea4ae-896c-4548-a90b-4d4148bf4a82" providerId="ADAL" clId="{812E44DC-596B-46B3-B0BC-E388625B065D}" dt="2019-12-05T22:37:42.708" v="27" actId="165"/>
          <ac:grpSpMkLst>
            <pc:docMk/>
            <pc:sldMk cId="1172931799" sldId="257"/>
            <ac:grpSpMk id="81" creationId="{1D622261-643B-4BD0-8DC8-C3CD75C76E2D}"/>
          </ac:grpSpMkLst>
        </pc:grpChg>
        <pc:grpChg chg="del">
          <ac:chgData name="Samantha Robertson" userId="6a7ea4ae-896c-4548-a90b-4d4148bf4a82" providerId="ADAL" clId="{812E44DC-596B-46B3-B0BC-E388625B065D}" dt="2019-12-05T22:37:46.467" v="28" actId="165"/>
          <ac:grpSpMkLst>
            <pc:docMk/>
            <pc:sldMk cId="1172931799" sldId="257"/>
            <ac:grpSpMk id="82" creationId="{2613C64E-6C53-4CFC-BAFE-40293E24D7A4}"/>
          </ac:grpSpMkLst>
        </pc:grpChg>
        <pc:grpChg chg="del mod topLvl">
          <ac:chgData name="Samantha Robertson" userId="6a7ea4ae-896c-4548-a90b-4d4148bf4a82" providerId="ADAL" clId="{812E44DC-596B-46B3-B0BC-E388625B065D}" dt="2019-12-05T22:38:02.644" v="30" actId="165"/>
          <ac:grpSpMkLst>
            <pc:docMk/>
            <pc:sldMk cId="1172931799" sldId="257"/>
            <ac:grpSpMk id="83" creationId="{E263C5E7-0E99-45BB-B670-32DE72A6AE91}"/>
          </ac:grpSpMkLst>
        </pc:grpChg>
        <pc:grpChg chg="del mod topLvl">
          <ac:chgData name="Samantha Robertson" userId="6a7ea4ae-896c-4548-a90b-4d4148bf4a82" providerId="ADAL" clId="{812E44DC-596B-46B3-B0BC-E388625B065D}" dt="2019-12-05T22:45:24.975" v="110" actId="478"/>
          <ac:grpSpMkLst>
            <pc:docMk/>
            <pc:sldMk cId="1172931799" sldId="257"/>
            <ac:grpSpMk id="85" creationId="{5BDDE4A1-8F13-4FC4-BBCB-933476EF97C2}"/>
          </ac:grpSpMkLst>
        </pc:grpChg>
        <pc:grpChg chg="del mod topLvl">
          <ac:chgData name="Samantha Robertson" userId="6a7ea4ae-896c-4548-a90b-4d4148bf4a82" providerId="ADAL" clId="{812E44DC-596B-46B3-B0BC-E388625B065D}" dt="2019-12-05T22:45:24.975" v="110" actId="478"/>
          <ac:grpSpMkLst>
            <pc:docMk/>
            <pc:sldMk cId="1172931799" sldId="257"/>
            <ac:grpSpMk id="90" creationId="{B4458E77-0A24-4DA1-B78F-4D13997B88DF}"/>
          </ac:grpSpMkLst>
        </pc:grpChg>
        <pc:grpChg chg="add del mod">
          <ac:chgData name="Samantha Robertson" userId="6a7ea4ae-896c-4548-a90b-4d4148bf4a82" providerId="ADAL" clId="{812E44DC-596B-46B3-B0BC-E388625B065D}" dt="2019-12-05T22:45:22.092" v="109" actId="478"/>
          <ac:grpSpMkLst>
            <pc:docMk/>
            <pc:sldMk cId="1172931799" sldId="257"/>
            <ac:grpSpMk id="103" creationId="{9901A995-00EC-4478-8FF5-ABF529CCCA2A}"/>
          </ac:grpSpMkLst>
        </pc:grpChg>
        <pc:grpChg chg="mod">
          <ac:chgData name="Samantha Robertson" userId="6a7ea4ae-896c-4548-a90b-4d4148bf4a82" providerId="ADAL" clId="{812E44DC-596B-46B3-B0BC-E388625B065D}" dt="2019-12-05T22:43:45.370" v="80" actId="571"/>
          <ac:grpSpMkLst>
            <pc:docMk/>
            <pc:sldMk cId="1172931799" sldId="257"/>
            <ac:grpSpMk id="105" creationId="{B0EFBC3A-60CE-4F4D-AE98-0F6BF5F3281D}"/>
          </ac:grpSpMkLst>
        </pc:grpChg>
        <pc:grpChg chg="add del mod">
          <ac:chgData name="Samantha Robertson" userId="6a7ea4ae-896c-4548-a90b-4d4148bf4a82" providerId="ADAL" clId="{812E44DC-596B-46B3-B0BC-E388625B065D}" dt="2019-12-05T22:45:24.975" v="110" actId="478"/>
          <ac:grpSpMkLst>
            <pc:docMk/>
            <pc:sldMk cId="1172931799" sldId="257"/>
            <ac:grpSpMk id="108" creationId="{3D075AEA-623B-4E08-A176-02362EC070E8}"/>
          </ac:grpSpMkLst>
        </pc:grpChg>
        <pc:grpChg chg="mod">
          <ac:chgData name="Samantha Robertson" userId="6a7ea4ae-896c-4548-a90b-4d4148bf4a82" providerId="ADAL" clId="{812E44DC-596B-46B3-B0BC-E388625B065D}" dt="2019-12-05T22:43:49.810" v="81" actId="571"/>
          <ac:grpSpMkLst>
            <pc:docMk/>
            <pc:sldMk cId="1172931799" sldId="257"/>
            <ac:grpSpMk id="110" creationId="{E9F5A563-5639-4404-BDCA-C03CE1712873}"/>
          </ac:grpSpMkLst>
        </pc:grpChg>
        <pc:picChg chg="add del mod">
          <ac:chgData name="Samantha Robertson" userId="6a7ea4ae-896c-4548-a90b-4d4148bf4a82" providerId="ADAL" clId="{812E44DC-596B-46B3-B0BC-E388625B065D}" dt="2019-12-05T22:45:24.975" v="110" actId="478"/>
          <ac:picMkLst>
            <pc:docMk/>
            <pc:sldMk cId="1172931799" sldId="257"/>
            <ac:picMk id="3" creationId="{B0EFF713-0C69-43E1-9C85-44B31AD27DCF}"/>
          </ac:picMkLst>
        </pc:picChg>
        <pc:picChg chg="mod topLvl">
          <ac:chgData name="Samantha Robertson" userId="6a7ea4ae-896c-4548-a90b-4d4148bf4a82" providerId="ADAL" clId="{812E44DC-596B-46B3-B0BC-E388625B065D}" dt="2019-12-05T22:45:30.666" v="111" actId="164"/>
          <ac:picMkLst>
            <pc:docMk/>
            <pc:sldMk cId="1172931799" sldId="257"/>
            <ac:picMk id="7" creationId="{9C00E9D6-0E12-454C-AA61-D4E94AACD55A}"/>
          </ac:picMkLst>
        </pc:picChg>
        <pc:picChg chg="add mod">
          <ac:chgData name="Samantha Robertson" userId="6a7ea4ae-896c-4548-a90b-4d4148bf4a82" providerId="ADAL" clId="{812E44DC-596B-46B3-B0BC-E388625B065D}" dt="2019-12-06T22:26:45.898" v="686" actId="164"/>
          <ac:picMkLst>
            <pc:docMk/>
            <pc:sldMk cId="1172931799" sldId="257"/>
            <ac:picMk id="8" creationId="{D52B20B0-16F7-4B98-8E5C-599F47C4BCB2}"/>
          </ac:picMkLst>
        </pc:picChg>
        <pc:picChg chg="add mod topLvl">
          <ac:chgData name="Samantha Robertson" userId="6a7ea4ae-896c-4548-a90b-4d4148bf4a82" providerId="ADAL" clId="{812E44DC-596B-46B3-B0BC-E388625B065D}" dt="2019-12-06T22:26:45.898" v="686" actId="164"/>
          <ac:picMkLst>
            <pc:docMk/>
            <pc:sldMk cId="1172931799" sldId="257"/>
            <ac:picMk id="20" creationId="{DEA2264E-314E-4B5A-9809-170C8DC71CEC}"/>
          </ac:picMkLst>
        </pc:picChg>
        <pc:picChg chg="add del mod">
          <ac:chgData name="Samantha Robertson" userId="6a7ea4ae-896c-4548-a90b-4d4148bf4a82" providerId="ADAL" clId="{812E44DC-596B-46B3-B0BC-E388625B065D}" dt="2019-12-06T22:24:13.994" v="659" actId="478"/>
          <ac:picMkLst>
            <pc:docMk/>
            <pc:sldMk cId="1172931799" sldId="257"/>
            <ac:picMk id="33" creationId="{190E719E-E8CA-4287-ADDF-ECABEBA3C364}"/>
          </ac:picMkLst>
        </pc:picChg>
        <pc:picChg chg="add del mod">
          <ac:chgData name="Samantha Robertson" userId="6a7ea4ae-896c-4548-a90b-4d4148bf4a82" providerId="ADAL" clId="{812E44DC-596B-46B3-B0BC-E388625B065D}" dt="2019-12-06T22:25:03.901" v="669" actId="478"/>
          <ac:picMkLst>
            <pc:docMk/>
            <pc:sldMk cId="1172931799" sldId="257"/>
            <ac:picMk id="36" creationId="{D5C189EA-9838-474F-9ED9-9F6BF7E4D78B}"/>
          </ac:picMkLst>
        </pc:picChg>
        <pc:picChg chg="add mod topLvl">
          <ac:chgData name="Samantha Robertson" userId="6a7ea4ae-896c-4548-a90b-4d4148bf4a82" providerId="ADAL" clId="{812E44DC-596B-46B3-B0BC-E388625B065D}" dt="2019-12-06T22:26:45.898" v="686" actId="164"/>
          <ac:picMkLst>
            <pc:docMk/>
            <pc:sldMk cId="1172931799" sldId="257"/>
            <ac:picMk id="39" creationId="{B2562C50-971F-46D5-9F4F-9589B0ACA23A}"/>
          </ac:picMkLst>
        </pc:picChg>
        <pc:picChg chg="add mod">
          <ac:chgData name="Samantha Robertson" userId="6a7ea4ae-896c-4548-a90b-4d4148bf4a82" providerId="ADAL" clId="{812E44DC-596B-46B3-B0BC-E388625B065D}" dt="2019-12-06T22:26:45.898" v="686" actId="164"/>
          <ac:picMkLst>
            <pc:docMk/>
            <pc:sldMk cId="1172931799" sldId="257"/>
            <ac:picMk id="47" creationId="{58609E7E-D247-4D48-8E61-2A7B9BD28E16}"/>
          </ac:picMkLst>
        </pc:picChg>
        <pc:picChg chg="add mod">
          <ac:chgData name="Samantha Robertson" userId="6a7ea4ae-896c-4548-a90b-4d4148bf4a82" providerId="ADAL" clId="{812E44DC-596B-46B3-B0BC-E388625B065D}" dt="2019-12-06T22:26:45.898" v="686" actId="164"/>
          <ac:picMkLst>
            <pc:docMk/>
            <pc:sldMk cId="1172931799" sldId="257"/>
            <ac:picMk id="52" creationId="{5DA275F0-8F09-4478-B7F6-038132D4F826}"/>
          </ac:picMkLst>
        </pc:picChg>
        <pc:picChg chg="del mod">
          <ac:chgData name="Samantha Robertson" userId="6a7ea4ae-896c-4548-a90b-4d4148bf4a82" providerId="ADAL" clId="{812E44DC-596B-46B3-B0BC-E388625B065D}" dt="2019-12-05T22:45:22.092" v="109" actId="478"/>
          <ac:picMkLst>
            <pc:docMk/>
            <pc:sldMk cId="1172931799" sldId="257"/>
            <ac:picMk id="78" creationId="{5B4BA530-E9B7-4583-933B-2CD3759CD273}"/>
          </ac:picMkLst>
        </pc:picChg>
        <pc:picChg chg="del mod topLvl">
          <ac:chgData name="Samantha Robertson" userId="6a7ea4ae-896c-4548-a90b-4d4148bf4a82" providerId="ADAL" clId="{812E44DC-596B-46B3-B0BC-E388625B065D}" dt="2019-12-05T22:45:24.975" v="110" actId="478"/>
          <ac:picMkLst>
            <pc:docMk/>
            <pc:sldMk cId="1172931799" sldId="257"/>
            <ac:picMk id="80" creationId="{AB2A03D3-CC7E-4177-B6E8-3D461E3B5964}"/>
          </ac:picMkLst>
        </pc:picChg>
        <pc:picChg chg="del mod topLvl">
          <ac:chgData name="Samantha Robertson" userId="6a7ea4ae-896c-4548-a90b-4d4148bf4a82" providerId="ADAL" clId="{812E44DC-596B-46B3-B0BC-E388625B065D}" dt="2019-12-05T22:45:24.975" v="110" actId="478"/>
          <ac:picMkLst>
            <pc:docMk/>
            <pc:sldMk cId="1172931799" sldId="257"/>
            <ac:picMk id="84" creationId="{D01B9005-1C3F-4C57-9E7B-D6C1B34D153E}"/>
          </ac:picMkLst>
        </pc:picChg>
        <pc:cxnChg chg="mod topLvl">
          <ac:chgData name="Samantha Robertson" userId="6a7ea4ae-896c-4548-a90b-4d4148bf4a82" providerId="ADAL" clId="{812E44DC-596B-46B3-B0BC-E388625B065D}" dt="2019-12-05T22:45:30.666" v="111" actId="164"/>
          <ac:cxnSpMkLst>
            <pc:docMk/>
            <pc:sldMk cId="1172931799" sldId="257"/>
            <ac:cxnSpMk id="17" creationId="{187BBBBA-9199-4723-8EBF-EF45AA87D0A6}"/>
          </ac:cxnSpMkLst>
        </pc:cxnChg>
        <pc:cxnChg chg="add mod">
          <ac:chgData name="Samantha Robertson" userId="6a7ea4ae-896c-4548-a90b-4d4148bf4a82" providerId="ADAL" clId="{812E44DC-596B-46B3-B0BC-E388625B065D}" dt="2019-12-05T22:43:11.048" v="68" actId="164"/>
          <ac:cxnSpMkLst>
            <pc:docMk/>
            <pc:sldMk cId="1172931799" sldId="257"/>
            <ac:cxnSpMk id="19" creationId="{3DA7D470-C864-4502-A6C8-BA94FA8A80F8}"/>
          </ac:cxnSpMkLst>
        </pc:cxnChg>
        <pc:cxnChg chg="add mod topLvl">
          <ac:chgData name="Samantha Robertson" userId="6a7ea4ae-896c-4548-a90b-4d4148bf4a82" providerId="ADAL" clId="{812E44DC-596B-46B3-B0BC-E388625B065D}" dt="2019-12-06T22:26:36.873" v="684" actId="165"/>
          <ac:cxnSpMkLst>
            <pc:docMk/>
            <pc:sldMk cId="1172931799" sldId="257"/>
            <ac:cxnSpMk id="27" creationId="{A1BCB529-286C-4159-B9D6-2B85C3D17106}"/>
          </ac:cxnSpMkLst>
        </pc:cxnChg>
        <pc:cxnChg chg="add mod topLvl">
          <ac:chgData name="Samantha Robertson" userId="6a7ea4ae-896c-4548-a90b-4d4148bf4a82" providerId="ADAL" clId="{812E44DC-596B-46B3-B0BC-E388625B065D}" dt="2019-12-06T22:26:36.873" v="684" actId="165"/>
          <ac:cxnSpMkLst>
            <pc:docMk/>
            <pc:sldMk cId="1172931799" sldId="257"/>
            <ac:cxnSpMk id="30" creationId="{A032DAC1-5951-4731-B781-D70CBF91DD58}"/>
          </ac:cxnSpMkLst>
        </pc:cxnChg>
        <pc:cxnChg chg="del mod topLvl">
          <ac:chgData name="Samantha Robertson" userId="6a7ea4ae-896c-4548-a90b-4d4148bf4a82" providerId="ADAL" clId="{812E44DC-596B-46B3-B0BC-E388625B065D}" dt="2019-12-05T22:45:22.092" v="109" actId="478"/>
          <ac:cxnSpMkLst>
            <pc:docMk/>
            <pc:sldMk cId="1172931799" sldId="257"/>
            <ac:cxnSpMk id="34" creationId="{EAC5805A-7FBF-4DCC-88B1-42E97B795C17}"/>
          </ac:cxnSpMkLst>
        </pc:cxnChg>
        <pc:cxnChg chg="mod topLvl">
          <ac:chgData name="Samantha Robertson" userId="6a7ea4ae-896c-4548-a90b-4d4148bf4a82" providerId="ADAL" clId="{812E44DC-596B-46B3-B0BC-E388625B065D}" dt="2019-12-06T22:26:36.873" v="684" actId="165"/>
          <ac:cxnSpMkLst>
            <pc:docMk/>
            <pc:sldMk cId="1172931799" sldId="257"/>
            <ac:cxnSpMk id="45" creationId="{5D457E1B-33E0-4B71-AC28-88921CBE339F}"/>
          </ac:cxnSpMkLst>
        </pc:cxnChg>
        <pc:cxnChg chg="mod topLvl">
          <ac:chgData name="Samantha Robertson" userId="6a7ea4ae-896c-4548-a90b-4d4148bf4a82" providerId="ADAL" clId="{812E44DC-596B-46B3-B0BC-E388625B065D}" dt="2019-12-06T22:26:36.873" v="684" actId="165"/>
          <ac:cxnSpMkLst>
            <pc:docMk/>
            <pc:sldMk cId="1172931799" sldId="257"/>
            <ac:cxnSpMk id="46" creationId="{771FBE99-D741-4035-BDDA-25951E9E7C24}"/>
          </ac:cxnSpMkLst>
        </pc:cxnChg>
        <pc:cxnChg chg="mod topLvl">
          <ac:chgData name="Samantha Robertson" userId="6a7ea4ae-896c-4548-a90b-4d4148bf4a82" providerId="ADAL" clId="{812E44DC-596B-46B3-B0BC-E388625B065D}" dt="2019-12-06T22:26:36.873" v="684" actId="165"/>
          <ac:cxnSpMkLst>
            <pc:docMk/>
            <pc:sldMk cId="1172931799" sldId="257"/>
            <ac:cxnSpMk id="50" creationId="{A11793E8-9242-4FA6-917F-D0B50B8A62A6}"/>
          </ac:cxnSpMkLst>
        </pc:cxnChg>
        <pc:cxnChg chg="mod topLvl">
          <ac:chgData name="Samantha Robertson" userId="6a7ea4ae-896c-4548-a90b-4d4148bf4a82" providerId="ADAL" clId="{812E44DC-596B-46B3-B0BC-E388625B065D}" dt="2019-12-06T22:26:36.873" v="684" actId="165"/>
          <ac:cxnSpMkLst>
            <pc:docMk/>
            <pc:sldMk cId="1172931799" sldId="257"/>
            <ac:cxnSpMk id="51" creationId="{561DAEA9-3CD5-41EC-B39C-5014D177FAD7}"/>
          </ac:cxnSpMkLst>
        </pc:cxnChg>
        <pc:cxnChg chg="add mod">
          <ac:chgData name="Samantha Robertson" userId="6a7ea4ae-896c-4548-a90b-4d4148bf4a82" providerId="ADAL" clId="{812E44DC-596B-46B3-B0BC-E388625B065D}" dt="2019-12-06T22:29:24.120" v="715" actId="1076"/>
          <ac:cxnSpMkLst>
            <pc:docMk/>
            <pc:sldMk cId="1172931799" sldId="257"/>
            <ac:cxnSpMk id="53" creationId="{C0D1DDCA-A711-4D78-B9FA-196121BDA10F}"/>
          </ac:cxnSpMkLst>
        </pc:cxnChg>
        <pc:cxnChg chg="del mod topLvl">
          <ac:chgData name="Samantha Robertson" userId="6a7ea4ae-896c-4548-a90b-4d4148bf4a82" providerId="ADAL" clId="{812E44DC-596B-46B3-B0BC-E388625B065D}" dt="2019-12-05T22:45:24.975" v="110" actId="478"/>
          <ac:cxnSpMkLst>
            <pc:docMk/>
            <pc:sldMk cId="1172931799" sldId="257"/>
            <ac:cxnSpMk id="60" creationId="{E69C2054-8426-460B-8510-CC3B0E1BC5F7}"/>
          </ac:cxnSpMkLst>
        </pc:cxnChg>
        <pc:cxnChg chg="add mod">
          <ac:chgData name="Samantha Robertson" userId="6a7ea4ae-896c-4548-a90b-4d4148bf4a82" providerId="ADAL" clId="{812E44DC-596B-46B3-B0BC-E388625B065D}" dt="2019-12-06T22:29:10.453" v="712" actId="164"/>
          <ac:cxnSpMkLst>
            <pc:docMk/>
            <pc:sldMk cId="1172931799" sldId="257"/>
            <ac:cxnSpMk id="71" creationId="{84BB76EB-029C-4667-902F-75701B8C11F5}"/>
          </ac:cxnSpMkLst>
        </pc:cxnChg>
        <pc:cxnChg chg="del mod topLvl">
          <ac:chgData name="Samantha Robertson" userId="6a7ea4ae-896c-4548-a90b-4d4148bf4a82" providerId="ADAL" clId="{812E44DC-596B-46B3-B0BC-E388625B065D}" dt="2019-12-05T22:45:24.975" v="110" actId="478"/>
          <ac:cxnSpMkLst>
            <pc:docMk/>
            <pc:sldMk cId="1172931799" sldId="257"/>
            <ac:cxnSpMk id="86" creationId="{A43F40E0-7EC5-4BB2-B6E8-657255F292FF}"/>
          </ac:cxnSpMkLst>
        </pc:cxnChg>
        <pc:cxnChg chg="add mod">
          <ac:chgData name="Samantha Robertson" userId="6a7ea4ae-896c-4548-a90b-4d4148bf4a82" providerId="ADAL" clId="{812E44DC-596B-46B3-B0BC-E388625B065D}" dt="2019-12-05T22:43:11.048" v="68" actId="164"/>
          <ac:cxnSpMkLst>
            <pc:docMk/>
            <pc:sldMk cId="1172931799" sldId="257"/>
            <ac:cxnSpMk id="87" creationId="{F93A0F35-885D-4E11-89A2-53614F9A4F86}"/>
          </ac:cxnSpMkLst>
        </pc:cxnChg>
        <pc:cxnChg chg="mod">
          <ac:chgData name="Samantha Robertson" userId="6a7ea4ae-896c-4548-a90b-4d4148bf4a82" providerId="ADAL" clId="{812E44DC-596B-46B3-B0BC-E388625B065D}" dt="2019-12-05T22:45:22.092" v="109" actId="478"/>
          <ac:cxnSpMkLst>
            <pc:docMk/>
            <pc:sldMk cId="1172931799" sldId="257"/>
            <ac:cxnSpMk id="106" creationId="{C9E82B8F-90F8-498F-B7F0-3288AA6F4991}"/>
          </ac:cxnSpMkLst>
        </pc:cxnChg>
        <pc:cxnChg chg="mod">
          <ac:chgData name="Samantha Robertson" userId="6a7ea4ae-896c-4548-a90b-4d4148bf4a82" providerId="ADAL" clId="{812E44DC-596B-46B3-B0BC-E388625B065D}" dt="2019-12-05T22:45:22.092" v="109" actId="478"/>
          <ac:cxnSpMkLst>
            <pc:docMk/>
            <pc:sldMk cId="1172931799" sldId="257"/>
            <ac:cxnSpMk id="107" creationId="{B33250BC-E8B5-4011-A60C-10221CAD693F}"/>
          </ac:cxnSpMkLst>
        </pc:cxnChg>
      </pc:sldChg>
      <pc:sldChg chg="delSp modSp mod">
        <pc:chgData name="Samantha Robertson" userId="6a7ea4ae-896c-4548-a90b-4d4148bf4a82" providerId="ADAL" clId="{812E44DC-596B-46B3-B0BC-E388625B065D}" dt="2019-12-06T22:18:45.180" v="439" actId="27636"/>
        <pc:sldMkLst>
          <pc:docMk/>
          <pc:sldMk cId="2373959064" sldId="258"/>
        </pc:sldMkLst>
        <pc:spChg chg="del">
          <ac:chgData name="Samantha Robertson" userId="6a7ea4ae-896c-4548-a90b-4d4148bf4a82" providerId="ADAL" clId="{812E44DC-596B-46B3-B0BC-E388625B065D}" dt="2019-12-06T22:18:02.406" v="430" actId="478"/>
          <ac:spMkLst>
            <pc:docMk/>
            <pc:sldMk cId="2373959064" sldId="258"/>
            <ac:spMk id="3" creationId="{E80D830C-8ED3-4CEA-9F2A-1EFF5DC795D5}"/>
          </ac:spMkLst>
        </pc:spChg>
        <pc:spChg chg="mod">
          <ac:chgData name="Samantha Robertson" userId="6a7ea4ae-896c-4548-a90b-4d4148bf4a82" providerId="ADAL" clId="{812E44DC-596B-46B3-B0BC-E388625B065D}" dt="2019-12-06T22:18:28.325" v="432" actId="6549"/>
          <ac:spMkLst>
            <pc:docMk/>
            <pc:sldMk cId="2373959064" sldId="258"/>
            <ac:spMk id="6" creationId="{A4BDA55D-3C07-4779-A891-858B43371BEF}"/>
          </ac:spMkLst>
        </pc:spChg>
        <pc:spChg chg="mod">
          <ac:chgData name="Samantha Robertson" userId="6a7ea4ae-896c-4548-a90b-4d4148bf4a82" providerId="ADAL" clId="{812E44DC-596B-46B3-B0BC-E388625B065D}" dt="2019-12-06T22:18:45.180" v="439" actId="27636"/>
          <ac:spMkLst>
            <pc:docMk/>
            <pc:sldMk cId="2373959064" sldId="258"/>
            <ac:spMk id="7" creationId="{650F2D7B-9403-4000-8583-58DEC8ED343F}"/>
          </ac:spMkLst>
        </pc:spChg>
      </pc:sldChg>
      <pc:sldChg chg="addSp modSp add del">
        <pc:chgData name="Samantha Robertson" userId="6a7ea4ae-896c-4548-a90b-4d4148bf4a82" providerId="ADAL" clId="{812E44DC-596B-46B3-B0BC-E388625B065D}" dt="2019-12-05T22:47:27.268" v="137" actId="47"/>
        <pc:sldMkLst>
          <pc:docMk/>
          <pc:sldMk cId="450744090" sldId="259"/>
        </pc:sldMkLst>
        <pc:spChg chg="mod">
          <ac:chgData name="Samantha Robertson" userId="6a7ea4ae-896c-4548-a90b-4d4148bf4a82" providerId="ADAL" clId="{812E44DC-596B-46B3-B0BC-E388625B065D}" dt="2019-12-05T22:46:44.739" v="127" actId="164"/>
          <ac:spMkLst>
            <pc:docMk/>
            <pc:sldMk cId="450744090" sldId="259"/>
            <ac:spMk id="62" creationId="{D744E87A-5BEF-41F1-84E6-489196480E3E}"/>
          </ac:spMkLst>
        </pc:spChg>
        <pc:spChg chg="mod">
          <ac:chgData name="Samantha Robertson" userId="6a7ea4ae-896c-4548-a90b-4d4148bf4a82" providerId="ADAL" clId="{812E44DC-596B-46B3-B0BC-E388625B065D}" dt="2019-12-05T22:46:44.739" v="127" actId="164"/>
          <ac:spMkLst>
            <pc:docMk/>
            <pc:sldMk cId="450744090" sldId="259"/>
            <ac:spMk id="63" creationId="{D90CB388-6545-44F1-BA5C-5EBCD4A6228C}"/>
          </ac:spMkLst>
        </pc:spChg>
        <pc:spChg chg="mod">
          <ac:chgData name="Samantha Robertson" userId="6a7ea4ae-896c-4548-a90b-4d4148bf4a82" providerId="ADAL" clId="{812E44DC-596B-46B3-B0BC-E388625B065D}" dt="2019-12-05T22:47:14.095" v="133" actId="164"/>
          <ac:spMkLst>
            <pc:docMk/>
            <pc:sldMk cId="450744090" sldId="259"/>
            <ac:spMk id="88" creationId="{40FE96FD-2024-4955-8345-1838D758429D}"/>
          </ac:spMkLst>
        </pc:spChg>
        <pc:spChg chg="mod">
          <ac:chgData name="Samantha Robertson" userId="6a7ea4ae-896c-4548-a90b-4d4148bf4a82" providerId="ADAL" clId="{812E44DC-596B-46B3-B0BC-E388625B065D}" dt="2019-12-05T22:47:14.095" v="133" actId="164"/>
          <ac:spMkLst>
            <pc:docMk/>
            <pc:sldMk cId="450744090" sldId="259"/>
            <ac:spMk id="89" creationId="{51CDD48E-0A9E-420D-8CAB-B4DA3233E963}"/>
          </ac:spMkLst>
        </pc:spChg>
        <pc:grpChg chg="add mod">
          <ac:chgData name="Samantha Robertson" userId="6a7ea4ae-896c-4548-a90b-4d4148bf4a82" providerId="ADAL" clId="{812E44DC-596B-46B3-B0BC-E388625B065D}" dt="2019-12-05T22:46:44.739" v="127" actId="164"/>
          <ac:grpSpMkLst>
            <pc:docMk/>
            <pc:sldMk cId="450744090" sldId="259"/>
            <ac:grpSpMk id="2" creationId="{EE9EA4CC-622F-4B3B-86A2-B894F4D3BD51}"/>
          </ac:grpSpMkLst>
        </pc:grpChg>
        <pc:grpChg chg="add mod">
          <ac:chgData name="Samantha Robertson" userId="6a7ea4ae-896c-4548-a90b-4d4148bf4a82" providerId="ADAL" clId="{812E44DC-596B-46B3-B0BC-E388625B065D}" dt="2019-12-05T22:47:14.095" v="133" actId="164"/>
          <ac:grpSpMkLst>
            <pc:docMk/>
            <pc:sldMk cId="450744090" sldId="259"/>
            <ac:grpSpMk id="6" creationId="{4768B349-D029-47F5-AE0A-8FD9CA1CC764}"/>
          </ac:grpSpMkLst>
        </pc:grpChg>
        <pc:grpChg chg="mod">
          <ac:chgData name="Samantha Robertson" userId="6a7ea4ae-896c-4548-a90b-4d4148bf4a82" providerId="ADAL" clId="{812E44DC-596B-46B3-B0BC-E388625B065D}" dt="2019-12-05T22:46:44.739" v="127" actId="164"/>
          <ac:grpSpMkLst>
            <pc:docMk/>
            <pc:sldMk cId="450744090" sldId="259"/>
            <ac:grpSpMk id="59" creationId="{56510185-D3FA-4B3D-96F9-617C2437A450}"/>
          </ac:grpSpMkLst>
        </pc:grpChg>
        <pc:grpChg chg="mod">
          <ac:chgData name="Samantha Robertson" userId="6a7ea4ae-896c-4548-a90b-4d4148bf4a82" providerId="ADAL" clId="{812E44DC-596B-46B3-B0BC-E388625B065D}" dt="2019-12-05T22:46:44.739" v="127" actId="164"/>
          <ac:grpSpMkLst>
            <pc:docMk/>
            <pc:sldMk cId="450744090" sldId="259"/>
            <ac:grpSpMk id="64" creationId="{A63ED7CC-323C-4D3F-BFA5-235802790917}"/>
          </ac:grpSpMkLst>
        </pc:grpChg>
        <pc:grpChg chg="mod">
          <ac:chgData name="Samantha Robertson" userId="6a7ea4ae-896c-4548-a90b-4d4148bf4a82" providerId="ADAL" clId="{812E44DC-596B-46B3-B0BC-E388625B065D}" dt="2019-12-05T22:47:14.095" v="133" actId="164"/>
          <ac:grpSpMkLst>
            <pc:docMk/>
            <pc:sldMk cId="450744090" sldId="259"/>
            <ac:grpSpMk id="85" creationId="{5BDDE4A1-8F13-4FC4-BBCB-933476EF97C2}"/>
          </ac:grpSpMkLst>
        </pc:grpChg>
        <pc:grpChg chg="mod">
          <ac:chgData name="Samantha Robertson" userId="6a7ea4ae-896c-4548-a90b-4d4148bf4a82" providerId="ADAL" clId="{812E44DC-596B-46B3-B0BC-E388625B065D}" dt="2019-12-05T22:47:14.095" v="133" actId="164"/>
          <ac:grpSpMkLst>
            <pc:docMk/>
            <pc:sldMk cId="450744090" sldId="259"/>
            <ac:grpSpMk id="90" creationId="{B4458E77-0A24-4DA1-B78F-4D13997B88DF}"/>
          </ac:grpSpMkLst>
        </pc:grpChg>
        <pc:grpChg chg="mod">
          <ac:chgData name="Samantha Robertson" userId="6a7ea4ae-896c-4548-a90b-4d4148bf4a82" providerId="ADAL" clId="{812E44DC-596B-46B3-B0BC-E388625B065D}" dt="2019-12-05T22:46:44.739" v="127" actId="164"/>
          <ac:grpSpMkLst>
            <pc:docMk/>
            <pc:sldMk cId="450744090" sldId="259"/>
            <ac:grpSpMk id="108" creationId="{3D075AEA-623B-4E08-A176-02362EC070E8}"/>
          </ac:grpSpMkLst>
        </pc:grpChg>
        <pc:picChg chg="mod">
          <ac:chgData name="Samantha Robertson" userId="6a7ea4ae-896c-4548-a90b-4d4148bf4a82" providerId="ADAL" clId="{812E44DC-596B-46B3-B0BC-E388625B065D}" dt="2019-12-05T22:47:14.095" v="133" actId="164"/>
          <ac:picMkLst>
            <pc:docMk/>
            <pc:sldMk cId="450744090" sldId="259"/>
            <ac:picMk id="3" creationId="{B0EFF713-0C69-43E1-9C85-44B31AD27DCF}"/>
          </ac:picMkLst>
        </pc:picChg>
        <pc:picChg chg="mod">
          <ac:chgData name="Samantha Robertson" userId="6a7ea4ae-896c-4548-a90b-4d4148bf4a82" providerId="ADAL" clId="{812E44DC-596B-46B3-B0BC-E388625B065D}" dt="2019-12-05T22:46:44.739" v="127" actId="164"/>
          <ac:picMkLst>
            <pc:docMk/>
            <pc:sldMk cId="450744090" sldId="259"/>
            <ac:picMk id="80" creationId="{AB2A03D3-CC7E-4177-B6E8-3D461E3B5964}"/>
          </ac:picMkLst>
        </pc:picChg>
        <pc:picChg chg="mod">
          <ac:chgData name="Samantha Robertson" userId="6a7ea4ae-896c-4548-a90b-4d4148bf4a82" providerId="ADAL" clId="{812E44DC-596B-46B3-B0BC-E388625B065D}" dt="2019-12-05T22:47:14.095" v="133" actId="164"/>
          <ac:picMkLst>
            <pc:docMk/>
            <pc:sldMk cId="450744090" sldId="259"/>
            <ac:picMk id="84" creationId="{D01B9005-1C3F-4C57-9E7B-D6C1B34D153E}"/>
          </ac:picMkLst>
        </pc:picChg>
        <pc:cxnChg chg="mod">
          <ac:chgData name="Samantha Robertson" userId="6a7ea4ae-896c-4548-a90b-4d4148bf4a82" providerId="ADAL" clId="{812E44DC-596B-46B3-B0BC-E388625B065D}" dt="2019-12-05T22:46:44.739" v="127" actId="164"/>
          <ac:cxnSpMkLst>
            <pc:docMk/>
            <pc:sldMk cId="450744090" sldId="259"/>
            <ac:cxnSpMk id="60" creationId="{E69C2054-8426-460B-8510-CC3B0E1BC5F7}"/>
          </ac:cxnSpMkLst>
        </pc:cxnChg>
        <pc:cxnChg chg="mod">
          <ac:chgData name="Samantha Robertson" userId="6a7ea4ae-896c-4548-a90b-4d4148bf4a82" providerId="ADAL" clId="{812E44DC-596B-46B3-B0BC-E388625B065D}" dt="2019-12-05T22:47:14.095" v="133" actId="164"/>
          <ac:cxnSpMkLst>
            <pc:docMk/>
            <pc:sldMk cId="450744090" sldId="259"/>
            <ac:cxnSpMk id="86" creationId="{A43F40E0-7EC5-4BB2-B6E8-657255F292FF}"/>
          </ac:cxnSpMkLst>
        </pc:cxnChg>
      </pc:sldChg>
      <pc:sldChg chg="addSp delSp modSp add mod">
        <pc:chgData name="Samantha Robertson" userId="6a7ea4ae-896c-4548-a90b-4d4148bf4a82" providerId="ADAL" clId="{812E44DC-596B-46B3-B0BC-E388625B065D}" dt="2019-12-06T22:21:26.499" v="622" actId="20577"/>
        <pc:sldMkLst>
          <pc:docMk/>
          <pc:sldMk cId="1705482589" sldId="260"/>
        </pc:sldMkLst>
        <pc:spChg chg="add mod">
          <ac:chgData name="Samantha Robertson" userId="6a7ea4ae-896c-4548-a90b-4d4148bf4a82" providerId="ADAL" clId="{812E44DC-596B-46B3-B0BC-E388625B065D}" dt="2019-12-06T22:21:26.499" v="622" actId="20577"/>
          <ac:spMkLst>
            <pc:docMk/>
            <pc:sldMk cId="1705482589" sldId="260"/>
            <ac:spMk id="3" creationId="{D8F695EC-3777-4F49-B630-98B8EE708627}"/>
          </ac:spMkLst>
        </pc:spChg>
        <pc:spChg chg="mod">
          <ac:chgData name="Samantha Robertson" userId="6a7ea4ae-896c-4548-a90b-4d4148bf4a82" providerId="ADAL" clId="{812E44DC-596B-46B3-B0BC-E388625B065D}" dt="2019-12-05T22:46:21.895" v="124" actId="12"/>
          <ac:spMkLst>
            <pc:docMk/>
            <pc:sldMk cId="1705482589" sldId="260"/>
            <ac:spMk id="5" creationId="{E10898CF-CA49-4FF6-A537-19FE5216C3D5}"/>
          </ac:spMkLst>
        </pc:spChg>
        <pc:spChg chg="add mod">
          <ac:chgData name="Samantha Robertson" userId="6a7ea4ae-896c-4548-a90b-4d4148bf4a82" providerId="ADAL" clId="{812E44DC-596B-46B3-B0BC-E388625B065D}" dt="2019-12-05T22:46:14.694" v="122" actId="164"/>
          <ac:spMkLst>
            <pc:docMk/>
            <pc:sldMk cId="1705482589" sldId="260"/>
            <ac:spMk id="26" creationId="{BD268500-D77D-4CF5-AA9F-8090EEEF3D28}"/>
          </ac:spMkLst>
        </pc:spChg>
        <pc:spChg chg="add mod">
          <ac:chgData name="Samantha Robertson" userId="6a7ea4ae-896c-4548-a90b-4d4148bf4a82" providerId="ADAL" clId="{812E44DC-596B-46B3-B0BC-E388625B065D}" dt="2019-12-05T22:46:14.694" v="122" actId="164"/>
          <ac:spMkLst>
            <pc:docMk/>
            <pc:sldMk cId="1705482589" sldId="260"/>
            <ac:spMk id="27" creationId="{70C34FE1-1068-4114-BE9C-369A813B135E}"/>
          </ac:spMkLst>
        </pc:spChg>
        <pc:grpChg chg="add mod">
          <ac:chgData name="Samantha Robertson" userId="6a7ea4ae-896c-4548-a90b-4d4148bf4a82" providerId="ADAL" clId="{812E44DC-596B-46B3-B0BC-E388625B065D}" dt="2019-12-05T22:46:20.029" v="123" actId="1076"/>
          <ac:grpSpMkLst>
            <pc:docMk/>
            <pc:sldMk cId="1705482589" sldId="260"/>
            <ac:grpSpMk id="2" creationId="{ADF3B92D-9644-4940-8A29-DCCF2EF7273E}"/>
          </ac:grpSpMkLst>
        </pc:grpChg>
        <pc:grpChg chg="del">
          <ac:chgData name="Samantha Robertson" userId="6a7ea4ae-896c-4548-a90b-4d4148bf4a82" providerId="ADAL" clId="{812E44DC-596B-46B3-B0BC-E388625B065D}" dt="2019-12-05T22:46:11.216" v="120" actId="478"/>
          <ac:grpSpMkLst>
            <pc:docMk/>
            <pc:sldMk cId="1705482589" sldId="260"/>
            <ac:grpSpMk id="24" creationId="{507FD946-A1F2-4520-B755-4F445BF4B3E9}"/>
          </ac:grpSpMkLst>
        </pc:grpChg>
        <pc:grpChg chg="add mod">
          <ac:chgData name="Samantha Robertson" userId="6a7ea4ae-896c-4548-a90b-4d4148bf4a82" providerId="ADAL" clId="{812E44DC-596B-46B3-B0BC-E388625B065D}" dt="2019-12-05T22:46:14.694" v="122" actId="164"/>
          <ac:grpSpMkLst>
            <pc:docMk/>
            <pc:sldMk cId="1705482589" sldId="260"/>
            <ac:grpSpMk id="30" creationId="{33F30BF4-D93F-45E0-8C77-BF867EA7CF37}"/>
          </ac:grpSpMkLst>
        </pc:grpChg>
        <pc:grpChg chg="add mod">
          <ac:chgData name="Samantha Robertson" userId="6a7ea4ae-896c-4548-a90b-4d4148bf4a82" providerId="ADAL" clId="{812E44DC-596B-46B3-B0BC-E388625B065D}" dt="2019-12-05T22:46:14.694" v="122" actId="164"/>
          <ac:grpSpMkLst>
            <pc:docMk/>
            <pc:sldMk cId="1705482589" sldId="260"/>
            <ac:grpSpMk id="37" creationId="{EC26CEA1-A760-4292-A61B-849D1EAF47B3}"/>
          </ac:grpSpMkLst>
        </pc:grpChg>
        <pc:picChg chg="add mod">
          <ac:chgData name="Samantha Robertson" userId="6a7ea4ae-896c-4548-a90b-4d4148bf4a82" providerId="ADAL" clId="{812E44DC-596B-46B3-B0BC-E388625B065D}" dt="2019-12-05T22:46:14.694" v="122" actId="164"/>
          <ac:picMkLst>
            <pc:docMk/>
            <pc:sldMk cId="1705482589" sldId="260"/>
            <ac:picMk id="36" creationId="{D079AC30-60F2-407D-BC45-9EDC4556AC06}"/>
          </ac:picMkLst>
        </pc:picChg>
        <pc:cxnChg chg="add mod">
          <ac:chgData name="Samantha Robertson" userId="6a7ea4ae-896c-4548-a90b-4d4148bf4a82" providerId="ADAL" clId="{812E44DC-596B-46B3-B0BC-E388625B065D}" dt="2019-12-05T22:46:14.694" v="122" actId="164"/>
          <ac:cxnSpMkLst>
            <pc:docMk/>
            <pc:sldMk cId="1705482589" sldId="260"/>
            <ac:cxnSpMk id="25" creationId="{2B2A2C5B-E574-4A0C-90CF-3459D998063E}"/>
          </ac:cxnSpMkLst>
        </pc:cxnChg>
      </pc:sldChg>
      <pc:sldChg chg="addSp delSp modSp add mod">
        <pc:chgData name="Samantha Robertson" userId="6a7ea4ae-896c-4548-a90b-4d4148bf4a82" providerId="ADAL" clId="{812E44DC-596B-46B3-B0BC-E388625B065D}" dt="2019-12-06T22:21:33.602" v="625" actId="20577"/>
        <pc:sldMkLst>
          <pc:docMk/>
          <pc:sldMk cId="2428929872" sldId="261"/>
        </pc:sldMkLst>
        <pc:spChg chg="add mod">
          <ac:chgData name="Samantha Robertson" userId="6a7ea4ae-896c-4548-a90b-4d4148bf4a82" providerId="ADAL" clId="{812E44DC-596B-46B3-B0BC-E388625B065D}" dt="2019-12-06T22:21:33.602" v="625" actId="20577"/>
          <ac:spMkLst>
            <pc:docMk/>
            <pc:sldMk cId="2428929872" sldId="261"/>
            <ac:spMk id="2" creationId="{7C828693-5A61-40BD-80DB-0409BCBB6935}"/>
          </ac:spMkLst>
        </pc:spChg>
        <pc:spChg chg="mod">
          <ac:chgData name="Samantha Robertson" userId="6a7ea4ae-896c-4548-a90b-4d4148bf4a82" providerId="ADAL" clId="{812E44DC-596B-46B3-B0BC-E388625B065D}" dt="2019-12-05T22:46:34.889" v="126"/>
          <ac:spMkLst>
            <pc:docMk/>
            <pc:sldMk cId="2428929872" sldId="261"/>
            <ac:spMk id="5" creationId="{E10898CF-CA49-4FF6-A537-19FE5216C3D5}"/>
          </ac:spMkLst>
        </pc:spChg>
        <pc:grpChg chg="del">
          <ac:chgData name="Samantha Robertson" userId="6a7ea4ae-896c-4548-a90b-4d4148bf4a82" providerId="ADAL" clId="{812E44DC-596B-46B3-B0BC-E388625B065D}" dt="2019-12-05T22:46:47.226" v="128" actId="478"/>
          <ac:grpSpMkLst>
            <pc:docMk/>
            <pc:sldMk cId="2428929872" sldId="261"/>
            <ac:grpSpMk id="2" creationId="{ADF3B92D-9644-4940-8A29-DCCF2EF7273E}"/>
          </ac:grpSpMkLst>
        </pc:grpChg>
        <pc:grpChg chg="add mod">
          <ac:chgData name="Samantha Robertson" userId="6a7ea4ae-896c-4548-a90b-4d4148bf4a82" providerId="ADAL" clId="{812E44DC-596B-46B3-B0BC-E388625B065D}" dt="2019-12-05T22:46:50.961" v="130" actId="1076"/>
          <ac:grpSpMkLst>
            <pc:docMk/>
            <pc:sldMk cId="2428929872" sldId="261"/>
            <ac:grpSpMk id="3" creationId="{8F83BA77-6601-4D04-B379-B5605263794E}"/>
          </ac:grpSpMkLst>
        </pc:grpChg>
        <pc:grpChg chg="mod">
          <ac:chgData name="Samantha Robertson" userId="6a7ea4ae-896c-4548-a90b-4d4148bf4a82" providerId="ADAL" clId="{812E44DC-596B-46B3-B0BC-E388625B065D}" dt="2019-12-05T22:46:50.961" v="130" actId="1076"/>
          <ac:grpSpMkLst>
            <pc:docMk/>
            <pc:sldMk cId="2428929872" sldId="261"/>
            <ac:grpSpMk id="22" creationId="{CF262BF1-F3CF-4E10-BF58-8FD556A8D22F}"/>
          </ac:grpSpMkLst>
        </pc:grpChg>
        <pc:grpChg chg="mod">
          <ac:chgData name="Samantha Robertson" userId="6a7ea4ae-896c-4548-a90b-4d4148bf4a82" providerId="ADAL" clId="{812E44DC-596B-46B3-B0BC-E388625B065D}" dt="2019-12-05T22:46:50.961" v="130" actId="1076"/>
          <ac:grpSpMkLst>
            <pc:docMk/>
            <pc:sldMk cId="2428929872" sldId="261"/>
            <ac:grpSpMk id="29" creationId="{633BF889-2BF3-493C-9494-D7A5C9F1C558}"/>
          </ac:grpSpMkLst>
        </pc:grpChg>
        <pc:grpChg chg="mod">
          <ac:chgData name="Samantha Robertson" userId="6a7ea4ae-896c-4548-a90b-4d4148bf4a82" providerId="ADAL" clId="{812E44DC-596B-46B3-B0BC-E388625B065D}" dt="2019-12-05T22:46:50.961" v="130" actId="1076"/>
          <ac:grpSpMkLst>
            <pc:docMk/>
            <pc:sldMk cId="2428929872" sldId="261"/>
            <ac:grpSpMk id="44" creationId="{187F0881-F2AA-416E-AA59-179E688EC4CB}"/>
          </ac:grpSpMkLst>
        </pc:grpChg>
        <pc:grpChg chg="mod">
          <ac:chgData name="Samantha Robertson" userId="6a7ea4ae-896c-4548-a90b-4d4148bf4a82" providerId="ADAL" clId="{812E44DC-596B-46B3-B0BC-E388625B065D}" dt="2019-12-05T22:46:50.961" v="130" actId="1076"/>
          <ac:grpSpMkLst>
            <pc:docMk/>
            <pc:sldMk cId="2428929872" sldId="261"/>
            <ac:grpSpMk id="46" creationId="{C13EF8EC-49F0-499F-9ADC-D22DDD1158B2}"/>
          </ac:grpSpMkLst>
        </pc:grpChg>
        <pc:cxnChg chg="mod">
          <ac:chgData name="Samantha Robertson" userId="6a7ea4ae-896c-4548-a90b-4d4148bf4a82" providerId="ADAL" clId="{812E44DC-596B-46B3-B0BC-E388625B065D}" dt="2019-12-05T22:46:47.226" v="128" actId="478"/>
          <ac:cxnSpMkLst>
            <pc:docMk/>
            <pc:sldMk cId="2428929872" sldId="261"/>
            <ac:cxnSpMk id="41" creationId="{6072C159-ECFA-4F0A-B8D0-EB8CBC9701D2}"/>
          </ac:cxnSpMkLst>
        </pc:cxnChg>
        <pc:cxnChg chg="mod">
          <ac:chgData name="Samantha Robertson" userId="6a7ea4ae-896c-4548-a90b-4d4148bf4a82" providerId="ADAL" clId="{812E44DC-596B-46B3-B0BC-E388625B065D}" dt="2019-12-05T22:46:47.226" v="128" actId="478"/>
          <ac:cxnSpMkLst>
            <pc:docMk/>
            <pc:sldMk cId="2428929872" sldId="261"/>
            <ac:cxnSpMk id="42" creationId="{CAB0D672-D06E-490D-8A98-87B5C9B062C2}"/>
          </ac:cxnSpMkLst>
        </pc:cxnChg>
      </pc:sldChg>
      <pc:sldChg chg="addSp delSp modSp add mod">
        <pc:chgData name="Samantha Robertson" userId="6a7ea4ae-896c-4548-a90b-4d4148bf4a82" providerId="ADAL" clId="{812E44DC-596B-46B3-B0BC-E388625B065D}" dt="2019-12-06T22:21:41.111" v="628" actId="20577"/>
        <pc:sldMkLst>
          <pc:docMk/>
          <pc:sldMk cId="223452245" sldId="262"/>
        </pc:sldMkLst>
        <pc:spChg chg="add mod">
          <ac:chgData name="Samantha Robertson" userId="6a7ea4ae-896c-4548-a90b-4d4148bf4a82" providerId="ADAL" clId="{812E44DC-596B-46B3-B0BC-E388625B065D}" dt="2019-12-06T22:21:41.111" v="628" actId="20577"/>
          <ac:spMkLst>
            <pc:docMk/>
            <pc:sldMk cId="223452245" sldId="262"/>
            <ac:spMk id="3" creationId="{D45F88CA-1555-41CE-9A50-2A10B2C61AA8}"/>
          </ac:spMkLst>
        </pc:spChg>
        <pc:spChg chg="mod">
          <ac:chgData name="Samantha Robertson" userId="6a7ea4ae-896c-4548-a90b-4d4148bf4a82" providerId="ADAL" clId="{812E44DC-596B-46B3-B0BC-E388625B065D}" dt="2019-12-05T22:47:02.539" v="132"/>
          <ac:spMkLst>
            <pc:docMk/>
            <pc:sldMk cId="223452245" sldId="262"/>
            <ac:spMk id="5" creationId="{E10898CF-CA49-4FF6-A537-19FE5216C3D5}"/>
          </ac:spMkLst>
        </pc:spChg>
        <pc:grpChg chg="add mod">
          <ac:chgData name="Samantha Robertson" userId="6a7ea4ae-896c-4548-a90b-4d4148bf4a82" providerId="ADAL" clId="{812E44DC-596B-46B3-B0BC-E388625B065D}" dt="2019-12-05T22:47:21.244" v="136" actId="1076"/>
          <ac:grpSpMkLst>
            <pc:docMk/>
            <pc:sldMk cId="223452245" sldId="262"/>
            <ac:grpSpMk id="2" creationId="{5ADDB582-04F5-456A-8862-AC4C361C1CB8}"/>
          </ac:grpSpMkLst>
        </pc:grpChg>
        <pc:grpChg chg="del">
          <ac:chgData name="Samantha Robertson" userId="6a7ea4ae-896c-4548-a90b-4d4148bf4a82" providerId="ADAL" clId="{812E44DC-596B-46B3-B0BC-E388625B065D}" dt="2019-12-05T22:47:16.936" v="134" actId="478"/>
          <ac:grpSpMkLst>
            <pc:docMk/>
            <pc:sldMk cId="223452245" sldId="262"/>
            <ac:grpSpMk id="3" creationId="{8F83BA77-6601-4D04-B379-B5605263794E}"/>
          </ac:grpSpMkLst>
        </pc:grpChg>
        <pc:grpChg chg="mod">
          <ac:chgData name="Samantha Robertson" userId="6a7ea4ae-896c-4548-a90b-4d4148bf4a82" providerId="ADAL" clId="{812E44DC-596B-46B3-B0BC-E388625B065D}" dt="2019-12-05T22:47:21.244" v="136" actId="1076"/>
          <ac:grpSpMkLst>
            <pc:docMk/>
            <pc:sldMk cId="223452245" sldId="262"/>
            <ac:grpSpMk id="31" creationId="{A725FD8E-E5D1-49BF-8270-2B886C930312}"/>
          </ac:grpSpMkLst>
        </pc:grpChg>
        <pc:grpChg chg="mod">
          <ac:chgData name="Samantha Robertson" userId="6a7ea4ae-896c-4548-a90b-4d4148bf4a82" providerId="ADAL" clId="{812E44DC-596B-46B3-B0BC-E388625B065D}" dt="2019-12-05T22:47:21.244" v="136" actId="1076"/>
          <ac:grpSpMkLst>
            <pc:docMk/>
            <pc:sldMk cId="223452245" sldId="262"/>
            <ac:grpSpMk id="35" creationId="{40F5E8D4-A3F8-4658-900F-F76EA4B2EB5A}"/>
          </ac:grpSpMkLst>
        </pc:grpChg>
      </pc:sldChg>
      <pc:sldChg chg="addSp delSp modSp new mod">
        <pc:chgData name="Samantha Robertson" userId="6a7ea4ae-896c-4548-a90b-4d4148bf4a82" providerId="ADAL" clId="{812E44DC-596B-46B3-B0BC-E388625B065D}" dt="2019-12-06T22:37:21.348" v="777" actId="1076"/>
        <pc:sldMkLst>
          <pc:docMk/>
          <pc:sldMk cId="2355241921" sldId="263"/>
        </pc:sldMkLst>
        <pc:spChg chg="mod">
          <ac:chgData name="Samantha Robertson" userId="6a7ea4ae-896c-4548-a90b-4d4148bf4a82" providerId="ADAL" clId="{812E44DC-596B-46B3-B0BC-E388625B065D}" dt="2019-12-05T22:47:48.569" v="159" actId="5793"/>
          <ac:spMkLst>
            <pc:docMk/>
            <pc:sldMk cId="2355241921" sldId="263"/>
            <ac:spMk id="2" creationId="{9B485E66-C3B5-4B1C-9360-58B556DECF33}"/>
          </ac:spMkLst>
        </pc:spChg>
        <pc:spChg chg="mod">
          <ac:chgData name="Samantha Robertson" userId="6a7ea4ae-896c-4548-a90b-4d4148bf4a82" providerId="ADAL" clId="{812E44DC-596B-46B3-B0BC-E388625B065D}" dt="2019-12-06T22:37:11.859" v="774" actId="14100"/>
          <ac:spMkLst>
            <pc:docMk/>
            <pc:sldMk cId="2355241921" sldId="263"/>
            <ac:spMk id="3" creationId="{BE36E8E2-7294-4E36-87EC-1B6935B0A0FF}"/>
          </ac:spMkLst>
        </pc:spChg>
        <pc:grpChg chg="add mod">
          <ac:chgData name="Samantha Robertson" userId="6a7ea4ae-896c-4548-a90b-4d4148bf4a82" providerId="ADAL" clId="{812E44DC-596B-46B3-B0BC-E388625B065D}" dt="2019-12-06T22:37:16.435" v="775" actId="1076"/>
          <ac:grpSpMkLst>
            <pc:docMk/>
            <pc:sldMk cId="2355241921" sldId="263"/>
            <ac:grpSpMk id="11" creationId="{9385DBF6-DEB6-4567-90F5-D2C59D8D825C}"/>
          </ac:grpSpMkLst>
        </pc:grpChg>
        <pc:picChg chg="add mod">
          <ac:chgData name="Samantha Robertson" userId="6a7ea4ae-896c-4548-a90b-4d4148bf4a82" providerId="ADAL" clId="{812E44DC-596B-46B3-B0BC-E388625B065D}" dt="2019-12-06T22:31:24.126" v="733" actId="164"/>
          <ac:picMkLst>
            <pc:docMk/>
            <pc:sldMk cId="2355241921" sldId="263"/>
            <ac:picMk id="5" creationId="{A5FED82B-8189-49B3-AE99-5176D6876B48}"/>
          </ac:picMkLst>
        </pc:picChg>
        <pc:picChg chg="add del mod">
          <ac:chgData name="Samantha Robertson" userId="6a7ea4ae-896c-4548-a90b-4d4148bf4a82" providerId="ADAL" clId="{812E44DC-596B-46B3-B0BC-E388625B065D}" dt="2019-12-06T22:35:22.274" v="751" actId="478"/>
          <ac:picMkLst>
            <pc:docMk/>
            <pc:sldMk cId="2355241921" sldId="263"/>
            <ac:picMk id="6" creationId="{11D5EEA7-4361-4191-8B89-52E0CB96F08C}"/>
          </ac:picMkLst>
        </pc:picChg>
        <pc:picChg chg="add mod">
          <ac:chgData name="Samantha Robertson" userId="6a7ea4ae-896c-4548-a90b-4d4148bf4a82" providerId="ADAL" clId="{812E44DC-596B-46B3-B0BC-E388625B065D}" dt="2019-12-06T22:31:24.126" v="733" actId="164"/>
          <ac:picMkLst>
            <pc:docMk/>
            <pc:sldMk cId="2355241921" sldId="263"/>
            <ac:picMk id="7" creationId="{367F7904-8AFA-46C7-8B49-FE1ECF4880AB}"/>
          </ac:picMkLst>
        </pc:picChg>
        <pc:picChg chg="add mod">
          <ac:chgData name="Samantha Robertson" userId="6a7ea4ae-896c-4548-a90b-4d4148bf4a82" providerId="ADAL" clId="{812E44DC-596B-46B3-B0BC-E388625B065D}" dt="2019-12-06T22:37:21.348" v="777" actId="1076"/>
          <ac:picMkLst>
            <pc:docMk/>
            <pc:sldMk cId="2355241921" sldId="263"/>
            <ac:picMk id="12" creationId="{28FFCE3D-D735-4D34-9E18-AA8565F6EFFF}"/>
          </ac:picMkLst>
        </pc:picChg>
        <pc:picChg chg="add del mod">
          <ac:chgData name="Samantha Robertson" userId="6a7ea4ae-896c-4548-a90b-4d4148bf4a82" providerId="ADAL" clId="{812E44DC-596B-46B3-B0BC-E388625B065D}" dt="2019-12-06T22:34:48.315" v="749" actId="478"/>
          <ac:picMkLst>
            <pc:docMk/>
            <pc:sldMk cId="2355241921" sldId="263"/>
            <ac:picMk id="13" creationId="{B1091650-D37C-49E1-89CD-9686A9CF4EE8}"/>
          </ac:picMkLst>
        </pc:picChg>
        <pc:picChg chg="add mod">
          <ac:chgData name="Samantha Robertson" userId="6a7ea4ae-896c-4548-a90b-4d4148bf4a82" providerId="ADAL" clId="{812E44DC-596B-46B3-B0BC-E388625B065D}" dt="2019-12-06T22:37:19.197" v="776" actId="1076"/>
          <ac:picMkLst>
            <pc:docMk/>
            <pc:sldMk cId="2355241921" sldId="263"/>
            <ac:picMk id="15" creationId="{493396C0-3B8F-434C-9FA2-0AB876A26C61}"/>
          </ac:picMkLst>
        </pc:picChg>
        <pc:cxnChg chg="add mod">
          <ac:chgData name="Samantha Robertson" userId="6a7ea4ae-896c-4548-a90b-4d4148bf4a82" providerId="ADAL" clId="{812E44DC-596B-46B3-B0BC-E388625B065D}" dt="2019-12-06T22:31:24.126" v="733" actId="164"/>
          <ac:cxnSpMkLst>
            <pc:docMk/>
            <pc:sldMk cId="2355241921" sldId="263"/>
            <ac:cxnSpMk id="9" creationId="{16C88B5F-61E1-401F-B7CC-8B3BB86B28A9}"/>
          </ac:cxnSpMkLst>
        </pc:cxnChg>
        <pc:cxnChg chg="add mod">
          <ac:chgData name="Samantha Robertson" userId="6a7ea4ae-896c-4548-a90b-4d4148bf4a82" providerId="ADAL" clId="{812E44DC-596B-46B3-B0BC-E388625B065D}" dt="2019-12-06T22:31:24.126" v="733" actId="164"/>
          <ac:cxnSpMkLst>
            <pc:docMk/>
            <pc:sldMk cId="2355241921" sldId="263"/>
            <ac:cxnSpMk id="10" creationId="{FE483E3A-3C98-44B1-BCAF-E49D05B10DEB}"/>
          </ac:cxnSpMkLst>
        </pc:cxnChg>
      </pc:sldChg>
      <pc:sldChg chg="modSp new mod">
        <pc:chgData name="Samantha Robertson" userId="6a7ea4ae-896c-4548-a90b-4d4148bf4a82" providerId="ADAL" clId="{812E44DC-596B-46B3-B0BC-E388625B065D}" dt="2019-12-06T22:42:06.539" v="1112" actId="12"/>
        <pc:sldMkLst>
          <pc:docMk/>
          <pc:sldMk cId="3615360281" sldId="264"/>
        </pc:sldMkLst>
        <pc:spChg chg="mod">
          <ac:chgData name="Samantha Robertson" userId="6a7ea4ae-896c-4548-a90b-4d4148bf4a82" providerId="ADAL" clId="{812E44DC-596B-46B3-B0BC-E388625B065D}" dt="2019-12-05T22:47:58.908" v="181" actId="20577"/>
          <ac:spMkLst>
            <pc:docMk/>
            <pc:sldMk cId="3615360281" sldId="264"/>
            <ac:spMk id="2" creationId="{D389A54F-889C-4C1C-9C9A-1E629E0D48E8}"/>
          </ac:spMkLst>
        </pc:spChg>
        <pc:spChg chg="mod">
          <ac:chgData name="Samantha Robertson" userId="6a7ea4ae-896c-4548-a90b-4d4148bf4a82" providerId="ADAL" clId="{812E44DC-596B-46B3-B0BC-E388625B065D}" dt="2019-12-06T22:42:06.539" v="1112" actId="12"/>
          <ac:spMkLst>
            <pc:docMk/>
            <pc:sldMk cId="3615360281" sldId="264"/>
            <ac:spMk id="3" creationId="{D42BAFEA-5DBB-4347-875B-E67CB75993BA}"/>
          </ac:spMkLst>
        </pc:spChg>
      </pc:sldChg>
      <pc:sldChg chg="addSp delSp modSp new mod">
        <pc:chgData name="Samantha Robertson" userId="6a7ea4ae-896c-4548-a90b-4d4148bf4a82" providerId="ADAL" clId="{812E44DC-596B-46B3-B0BC-E388625B065D}" dt="2019-12-06T22:18:55.557" v="448" actId="20577"/>
        <pc:sldMkLst>
          <pc:docMk/>
          <pc:sldMk cId="364085210" sldId="265"/>
        </pc:sldMkLst>
        <pc:spChg chg="mod">
          <ac:chgData name="Samantha Robertson" userId="6a7ea4ae-896c-4548-a90b-4d4148bf4a82" providerId="ADAL" clId="{812E44DC-596B-46B3-B0BC-E388625B065D}" dt="2019-12-06T22:18:55.557" v="448" actId="20577"/>
          <ac:spMkLst>
            <pc:docMk/>
            <pc:sldMk cId="364085210" sldId="265"/>
            <ac:spMk id="2" creationId="{463F03AA-08DB-41DE-9699-E1FA0AA1A211}"/>
          </ac:spMkLst>
        </pc:spChg>
        <pc:spChg chg="del mod">
          <ac:chgData name="Samantha Robertson" userId="6a7ea4ae-896c-4548-a90b-4d4148bf4a82" providerId="ADAL" clId="{812E44DC-596B-46B3-B0BC-E388625B065D}" dt="2019-12-06T22:15:58.047" v="334" actId="3680"/>
          <ac:spMkLst>
            <pc:docMk/>
            <pc:sldMk cId="364085210" sldId="265"/>
            <ac:spMk id="3" creationId="{BBDCB6BB-6591-4701-B6D8-541567488D47}"/>
          </ac:spMkLst>
        </pc:spChg>
        <pc:graphicFrameChg chg="add mod ord modGraphic">
          <ac:chgData name="Samantha Robertson" userId="6a7ea4ae-896c-4548-a90b-4d4148bf4a82" providerId="ADAL" clId="{812E44DC-596B-46B3-B0BC-E388625B065D}" dt="2019-12-06T22:17:29.448" v="425" actId="20577"/>
          <ac:graphicFrameMkLst>
            <pc:docMk/>
            <pc:sldMk cId="364085210" sldId="265"/>
            <ac:graphicFrameMk id="4" creationId="{B6A58F05-A341-45E6-ADED-25C67EEAA251}"/>
          </ac:graphicFrameMkLst>
        </pc:graphicFrameChg>
      </pc:sldChg>
      <pc:sldChg chg="modSp new del mod">
        <pc:chgData name="Samantha Robertson" userId="6a7ea4ae-896c-4548-a90b-4d4148bf4a82" providerId="ADAL" clId="{812E44DC-596B-46B3-B0BC-E388625B065D}" dt="2019-12-06T22:17:49.497" v="426" actId="47"/>
        <pc:sldMkLst>
          <pc:docMk/>
          <pc:sldMk cId="4091238258" sldId="266"/>
        </pc:sldMkLst>
        <pc:spChg chg="mod">
          <ac:chgData name="Samantha Robertson" userId="6a7ea4ae-896c-4548-a90b-4d4148bf4a82" providerId="ADAL" clId="{812E44DC-596B-46B3-B0BC-E388625B065D}" dt="2019-12-05T22:48:17.232" v="232" actId="20577"/>
          <ac:spMkLst>
            <pc:docMk/>
            <pc:sldMk cId="4091238258" sldId="266"/>
            <ac:spMk id="2" creationId="{6B3F53F8-A86D-4D0C-81B3-9F3CB458BB67}"/>
          </ac:spMkLst>
        </pc:spChg>
      </pc:sldChg>
      <pc:sldChg chg="modSp new del mod">
        <pc:chgData name="Samantha Robertson" userId="6a7ea4ae-896c-4548-a90b-4d4148bf4a82" providerId="ADAL" clId="{812E44DC-596B-46B3-B0BC-E388625B065D}" dt="2019-12-06T22:29:29.870" v="716" actId="47"/>
        <pc:sldMkLst>
          <pc:docMk/>
          <pc:sldMk cId="1377960821" sldId="267"/>
        </pc:sldMkLst>
        <pc:spChg chg="mod">
          <ac:chgData name="Samantha Robertson" userId="6a7ea4ae-896c-4548-a90b-4d4148bf4a82" providerId="ADAL" clId="{812E44DC-596B-46B3-B0BC-E388625B065D}" dt="2019-12-06T22:12:20.264" v="279" actId="20577"/>
          <ac:spMkLst>
            <pc:docMk/>
            <pc:sldMk cId="1377960821" sldId="267"/>
            <ac:spMk id="2" creationId="{0BCAB351-1F1D-47BD-B916-2E3BC7F397D0}"/>
          </ac:spMkLst>
        </pc:spChg>
        <pc:spChg chg="mod">
          <ac:chgData name="Samantha Robertson" userId="6a7ea4ae-896c-4548-a90b-4d4148bf4a82" providerId="ADAL" clId="{812E44DC-596B-46B3-B0BC-E388625B065D}" dt="2019-12-06T22:21:56.524" v="631" actId="21"/>
          <ac:spMkLst>
            <pc:docMk/>
            <pc:sldMk cId="1377960821" sldId="267"/>
            <ac:spMk id="3" creationId="{88BC63A0-AE73-41B8-886D-E1E70DDC04C0}"/>
          </ac:spMkLst>
        </pc:spChg>
      </pc:sldChg>
      <pc:sldChg chg="addSp delSp modSp new mod">
        <pc:chgData name="Samantha Robertson" userId="6a7ea4ae-896c-4548-a90b-4d4148bf4a82" providerId="ADAL" clId="{812E44DC-596B-46B3-B0BC-E388625B065D}" dt="2019-12-06T22:41:45.262" v="1106" actId="14100"/>
        <pc:sldMkLst>
          <pc:docMk/>
          <pc:sldMk cId="2359443952" sldId="268"/>
        </pc:sldMkLst>
        <pc:spChg chg="mod">
          <ac:chgData name="Samantha Robertson" userId="6a7ea4ae-896c-4548-a90b-4d4148bf4a82" providerId="ADAL" clId="{812E44DC-596B-46B3-B0BC-E388625B065D}" dt="2019-12-06T22:13:26.631" v="294" actId="113"/>
          <ac:spMkLst>
            <pc:docMk/>
            <pc:sldMk cId="2359443952" sldId="268"/>
            <ac:spMk id="2" creationId="{2048C950-C5A0-4F62-9537-061F2F8FE3DD}"/>
          </ac:spMkLst>
        </pc:spChg>
        <pc:spChg chg="del mod">
          <ac:chgData name="Samantha Robertson" userId="6a7ea4ae-896c-4548-a90b-4d4148bf4a82" providerId="ADAL" clId="{812E44DC-596B-46B3-B0BC-E388625B065D}" dt="2019-12-06T22:38:36.408" v="782" actId="478"/>
          <ac:spMkLst>
            <pc:docMk/>
            <pc:sldMk cId="2359443952" sldId="268"/>
            <ac:spMk id="3" creationId="{B23C8801-25A4-4E14-A590-3184A046EAA1}"/>
          </ac:spMkLst>
        </pc:spChg>
        <pc:spChg chg="add del mod">
          <ac:chgData name="Samantha Robertson" userId="6a7ea4ae-896c-4548-a90b-4d4148bf4a82" providerId="ADAL" clId="{812E44DC-596B-46B3-B0BC-E388625B065D}" dt="2019-12-06T22:38:42.260" v="783" actId="3680"/>
          <ac:spMkLst>
            <pc:docMk/>
            <pc:sldMk cId="2359443952" sldId="268"/>
            <ac:spMk id="5" creationId="{516D64E6-AD2D-4449-A2D6-DD12A7DEBE87}"/>
          </ac:spMkLst>
        </pc:spChg>
        <pc:spChg chg="add mod">
          <ac:chgData name="Samantha Robertson" userId="6a7ea4ae-896c-4548-a90b-4d4148bf4a82" providerId="ADAL" clId="{812E44DC-596B-46B3-B0BC-E388625B065D}" dt="2019-12-06T22:41:45.262" v="1106" actId="14100"/>
          <ac:spMkLst>
            <pc:docMk/>
            <pc:sldMk cId="2359443952" sldId="268"/>
            <ac:spMk id="9" creationId="{F22A7F83-B552-4475-92C5-2DE6D055F672}"/>
          </ac:spMkLst>
        </pc:spChg>
        <pc:graphicFrameChg chg="add mod ord modGraphic">
          <ac:chgData name="Samantha Robertson" userId="6a7ea4ae-896c-4548-a90b-4d4148bf4a82" providerId="ADAL" clId="{812E44DC-596B-46B3-B0BC-E388625B065D}" dt="2019-12-06T22:41:29.167" v="1068" actId="20577"/>
          <ac:graphicFrameMkLst>
            <pc:docMk/>
            <pc:sldMk cId="2359443952" sldId="268"/>
            <ac:graphicFrameMk id="6" creationId="{408A8C6C-EE7B-47DE-AAB7-C0008EA2343A}"/>
          </ac:graphicFrameMkLst>
        </pc:graphicFrameChg>
      </pc:sldChg>
      <pc:sldChg chg="modSp add mod">
        <pc:chgData name="Samantha Robertson" userId="6a7ea4ae-896c-4548-a90b-4d4148bf4a82" providerId="ADAL" clId="{812E44DC-596B-46B3-B0BC-E388625B065D}" dt="2019-12-06T22:22:22.442" v="640" actId="1076"/>
        <pc:sldMkLst>
          <pc:docMk/>
          <pc:sldMk cId="1478482838" sldId="269"/>
        </pc:sldMkLst>
        <pc:spChg chg="mod">
          <ac:chgData name="Samantha Robertson" userId="6a7ea4ae-896c-4548-a90b-4d4148bf4a82" providerId="ADAL" clId="{812E44DC-596B-46B3-B0BC-E388625B065D}" dt="2019-12-06T22:22:22.442" v="640" actId="1076"/>
          <ac:spMkLst>
            <pc:docMk/>
            <pc:sldMk cId="1478482838" sldId="269"/>
            <ac:spMk id="2" creationId="{6FE7A9CD-7DBA-44BA-9E6A-882403946C3B}"/>
          </ac:spMkLst>
        </pc:spChg>
        <pc:spChg chg="mod">
          <ac:chgData name="Samantha Robertson" userId="6a7ea4ae-896c-4548-a90b-4d4148bf4a82" providerId="ADAL" clId="{812E44DC-596B-46B3-B0BC-E388625B065D}" dt="2019-12-06T22:22:15.100" v="639" actId="6549"/>
          <ac:spMkLst>
            <pc:docMk/>
            <pc:sldMk cId="1478482838" sldId="269"/>
            <ac:spMk id="5" creationId="{E10898CF-CA49-4FF6-A537-19FE5216C3D5}"/>
          </ac:spMkLst>
        </pc:spChg>
      </pc:sldChg>
      <pc:sldChg chg="modSp add del mod">
        <pc:chgData name="Samantha Robertson" userId="6a7ea4ae-896c-4548-a90b-4d4148bf4a82" providerId="ADAL" clId="{812E44DC-596B-46B3-B0BC-E388625B065D}" dt="2019-12-06T22:41:47.991" v="1107" actId="47"/>
        <pc:sldMkLst>
          <pc:docMk/>
          <pc:sldMk cId="2665936966" sldId="270"/>
        </pc:sldMkLst>
        <pc:spChg chg="mod">
          <ac:chgData name="Samantha Robertson" userId="6a7ea4ae-896c-4548-a90b-4d4148bf4a82" providerId="ADAL" clId="{812E44DC-596B-46B3-B0BC-E388625B065D}" dt="2019-12-06T22:40:54.463" v="1025" actId="21"/>
          <ac:spMkLst>
            <pc:docMk/>
            <pc:sldMk cId="2665936966" sldId="270"/>
            <ac:spMk id="3" creationId="{B23C8801-25A4-4E14-A590-3184A046EAA1}"/>
          </ac:spMkLst>
        </pc:spChg>
      </pc:sldChg>
    </pc:docChg>
  </pc:docChgLst>
  <pc:docChgLst>
    <pc:chgData name="Samantha Robertson" userId="6a7ea4ae-896c-4548-a90b-4d4148bf4a82" providerId="ADAL" clId="{8F128AA7-69F4-4F29-A6E7-ED3C97ED6824}"/>
    <pc:docChg chg="undo custSel modSld">
      <pc:chgData name="Samantha Robertson" userId="6a7ea4ae-896c-4548-a90b-4d4148bf4a82" providerId="ADAL" clId="{8F128AA7-69F4-4F29-A6E7-ED3C97ED6824}" dt="2019-12-05T22:32:08.698" v="402" actId="478"/>
      <pc:docMkLst>
        <pc:docMk/>
      </pc:docMkLst>
      <pc:sldChg chg="addSp delSp modSp mod">
        <pc:chgData name="Samantha Robertson" userId="6a7ea4ae-896c-4548-a90b-4d4148bf4a82" providerId="ADAL" clId="{8F128AA7-69F4-4F29-A6E7-ED3C97ED6824}" dt="2019-12-05T22:22:45.128" v="178" actId="1076"/>
        <pc:sldMkLst>
          <pc:docMk/>
          <pc:sldMk cId="3278034548" sldId="256"/>
        </pc:sldMkLst>
        <pc:spChg chg="mod">
          <ac:chgData name="Samantha Robertson" userId="6a7ea4ae-896c-4548-a90b-4d4148bf4a82" providerId="ADAL" clId="{8F128AA7-69F4-4F29-A6E7-ED3C97ED6824}" dt="2019-12-05T22:05:54.236" v="19" actId="20577"/>
          <ac:spMkLst>
            <pc:docMk/>
            <pc:sldMk cId="3278034548" sldId="256"/>
            <ac:spMk id="5" creationId="{7502E68D-7328-4CD9-AC0E-A9E3F9FBF3F3}"/>
          </ac:spMkLst>
        </pc:spChg>
        <pc:spChg chg="del">
          <ac:chgData name="Samantha Robertson" userId="6a7ea4ae-896c-4548-a90b-4d4148bf4a82" providerId="ADAL" clId="{8F128AA7-69F4-4F29-A6E7-ED3C97ED6824}" dt="2019-12-05T22:14:37.577" v="48" actId="478"/>
          <ac:spMkLst>
            <pc:docMk/>
            <pc:sldMk cId="3278034548" sldId="256"/>
            <ac:spMk id="6" creationId="{F4D40CE0-29A1-4018-9A39-5D220FFC7873}"/>
          </ac:spMkLst>
        </pc:spChg>
        <pc:spChg chg="mod">
          <ac:chgData name="Samantha Robertson" userId="6a7ea4ae-896c-4548-a90b-4d4148bf4a82" providerId="ADAL" clId="{8F128AA7-69F4-4F29-A6E7-ED3C97ED6824}" dt="2019-12-05T22:13:39.911" v="33" actId="2085"/>
          <ac:spMkLst>
            <pc:docMk/>
            <pc:sldMk cId="3278034548" sldId="256"/>
            <ac:spMk id="15" creationId="{4B18BB73-1ABE-4082-BE59-6E5A68D3C68A}"/>
          </ac:spMkLst>
        </pc:spChg>
        <pc:spChg chg="mod">
          <ac:chgData name="Samantha Robertson" userId="6a7ea4ae-896c-4548-a90b-4d4148bf4a82" providerId="ADAL" clId="{8F128AA7-69F4-4F29-A6E7-ED3C97ED6824}" dt="2019-12-05T22:13:39.911" v="33" actId="2085"/>
          <ac:spMkLst>
            <pc:docMk/>
            <pc:sldMk cId="3278034548" sldId="256"/>
            <ac:spMk id="16" creationId="{40215920-7000-4910-B84E-D8BE27E41DC3}"/>
          </ac:spMkLst>
        </pc:spChg>
        <pc:spChg chg="mod">
          <ac:chgData name="Samantha Robertson" userId="6a7ea4ae-896c-4548-a90b-4d4148bf4a82" providerId="ADAL" clId="{8F128AA7-69F4-4F29-A6E7-ED3C97ED6824}" dt="2019-12-05T22:13:39.911" v="33" actId="2085"/>
          <ac:spMkLst>
            <pc:docMk/>
            <pc:sldMk cId="3278034548" sldId="256"/>
            <ac:spMk id="17" creationId="{2E4331DA-2F06-4CBC-9CA1-FF6EB6E73672}"/>
          </ac:spMkLst>
        </pc:spChg>
        <pc:spChg chg="mod">
          <ac:chgData name="Samantha Robertson" userId="6a7ea4ae-896c-4548-a90b-4d4148bf4a82" providerId="ADAL" clId="{8F128AA7-69F4-4F29-A6E7-ED3C97ED6824}" dt="2019-12-05T22:13:39.911" v="33" actId="2085"/>
          <ac:spMkLst>
            <pc:docMk/>
            <pc:sldMk cId="3278034548" sldId="256"/>
            <ac:spMk id="18" creationId="{C874FEE2-7378-4134-8A60-1164927993BF}"/>
          </ac:spMkLst>
        </pc:spChg>
        <pc:spChg chg="mod">
          <ac:chgData name="Samantha Robertson" userId="6a7ea4ae-896c-4548-a90b-4d4148bf4a82" providerId="ADAL" clId="{8F128AA7-69F4-4F29-A6E7-ED3C97ED6824}" dt="2019-12-05T22:13:39.911" v="33" actId="2085"/>
          <ac:spMkLst>
            <pc:docMk/>
            <pc:sldMk cId="3278034548" sldId="256"/>
            <ac:spMk id="19" creationId="{D1AF08CA-40B1-4223-B5DA-40297B14F26D}"/>
          </ac:spMkLst>
        </pc:spChg>
        <pc:spChg chg="mod">
          <ac:chgData name="Samantha Robertson" userId="6a7ea4ae-896c-4548-a90b-4d4148bf4a82" providerId="ADAL" clId="{8F128AA7-69F4-4F29-A6E7-ED3C97ED6824}" dt="2019-12-05T22:13:39.911" v="33" actId="2085"/>
          <ac:spMkLst>
            <pc:docMk/>
            <pc:sldMk cId="3278034548" sldId="256"/>
            <ac:spMk id="20" creationId="{B3F75CEC-72DB-45B2-BFBD-22CC1FB0F227}"/>
          </ac:spMkLst>
        </pc:spChg>
        <pc:spChg chg="mod">
          <ac:chgData name="Samantha Robertson" userId="6a7ea4ae-896c-4548-a90b-4d4148bf4a82" providerId="ADAL" clId="{8F128AA7-69F4-4F29-A6E7-ED3C97ED6824}" dt="2019-12-05T22:14:13.921" v="43" actId="2085"/>
          <ac:spMkLst>
            <pc:docMk/>
            <pc:sldMk cId="3278034548" sldId="256"/>
            <ac:spMk id="29" creationId="{C72EF3A9-F1B8-4E19-92E4-5E3C9E61275F}"/>
          </ac:spMkLst>
        </pc:spChg>
        <pc:spChg chg="mod">
          <ac:chgData name="Samantha Robertson" userId="6a7ea4ae-896c-4548-a90b-4d4148bf4a82" providerId="ADAL" clId="{8F128AA7-69F4-4F29-A6E7-ED3C97ED6824}" dt="2019-12-05T22:14:13.921" v="43" actId="2085"/>
          <ac:spMkLst>
            <pc:docMk/>
            <pc:sldMk cId="3278034548" sldId="256"/>
            <ac:spMk id="30" creationId="{58394C24-3F4D-4E97-8639-95F95929FA86}"/>
          </ac:spMkLst>
        </pc:spChg>
        <pc:spChg chg="mod">
          <ac:chgData name="Samantha Robertson" userId="6a7ea4ae-896c-4548-a90b-4d4148bf4a82" providerId="ADAL" clId="{8F128AA7-69F4-4F29-A6E7-ED3C97ED6824}" dt="2019-12-05T22:14:13.921" v="43" actId="2085"/>
          <ac:spMkLst>
            <pc:docMk/>
            <pc:sldMk cId="3278034548" sldId="256"/>
            <ac:spMk id="31" creationId="{73F1E457-F1B3-467F-A969-3808BCD35155}"/>
          </ac:spMkLst>
        </pc:spChg>
        <pc:spChg chg="add mod">
          <ac:chgData name="Samantha Robertson" userId="6a7ea4ae-896c-4548-a90b-4d4148bf4a82" providerId="ADAL" clId="{8F128AA7-69F4-4F29-A6E7-ED3C97ED6824}" dt="2019-12-05T22:22:45.128" v="178" actId="1076"/>
          <ac:spMkLst>
            <pc:docMk/>
            <pc:sldMk cId="3278034548" sldId="256"/>
            <ac:spMk id="43" creationId="{1260C12A-79DA-47C1-8B85-DC827EBFA4C8}"/>
          </ac:spMkLst>
        </pc:spChg>
        <pc:spChg chg="add mod">
          <ac:chgData name="Samantha Robertson" userId="6a7ea4ae-896c-4548-a90b-4d4148bf4a82" providerId="ADAL" clId="{8F128AA7-69F4-4F29-A6E7-ED3C97ED6824}" dt="2019-12-05T22:22:45.128" v="178" actId="1076"/>
          <ac:spMkLst>
            <pc:docMk/>
            <pc:sldMk cId="3278034548" sldId="256"/>
            <ac:spMk id="44" creationId="{12749F22-D66F-431B-A1E8-4C47842EF867}"/>
          </ac:spMkLst>
        </pc:spChg>
        <pc:spChg chg="add mod">
          <ac:chgData name="Samantha Robertson" userId="6a7ea4ae-896c-4548-a90b-4d4148bf4a82" providerId="ADAL" clId="{8F128AA7-69F4-4F29-A6E7-ED3C97ED6824}" dt="2019-12-05T22:22:45.128" v="178" actId="1076"/>
          <ac:spMkLst>
            <pc:docMk/>
            <pc:sldMk cId="3278034548" sldId="256"/>
            <ac:spMk id="45" creationId="{633F05E5-3114-498E-8091-F179E02DD283}"/>
          </ac:spMkLst>
        </pc:spChg>
        <pc:spChg chg="add mod">
          <ac:chgData name="Samantha Robertson" userId="6a7ea4ae-896c-4548-a90b-4d4148bf4a82" providerId="ADAL" clId="{8F128AA7-69F4-4F29-A6E7-ED3C97ED6824}" dt="2019-12-05T22:22:45.128" v="178" actId="1076"/>
          <ac:spMkLst>
            <pc:docMk/>
            <pc:sldMk cId="3278034548" sldId="256"/>
            <ac:spMk id="47" creationId="{E6E27EFF-A7AA-4254-AC0B-9C3980D2B0BD}"/>
          </ac:spMkLst>
        </pc:spChg>
        <pc:spChg chg="add mod">
          <ac:chgData name="Samantha Robertson" userId="6a7ea4ae-896c-4548-a90b-4d4148bf4a82" providerId="ADAL" clId="{8F128AA7-69F4-4F29-A6E7-ED3C97ED6824}" dt="2019-12-05T22:22:45.128" v="178" actId="1076"/>
          <ac:spMkLst>
            <pc:docMk/>
            <pc:sldMk cId="3278034548" sldId="256"/>
            <ac:spMk id="49" creationId="{DA8F3332-AF2D-4401-AEE7-1D278AEF0C64}"/>
          </ac:spMkLst>
        </pc:spChg>
        <pc:grpChg chg="mod">
          <ac:chgData name="Samantha Robertson" userId="6a7ea4ae-896c-4548-a90b-4d4148bf4a82" providerId="ADAL" clId="{8F128AA7-69F4-4F29-A6E7-ED3C97ED6824}" dt="2019-12-05T22:22:45.128" v="178" actId="1076"/>
          <ac:grpSpMkLst>
            <pc:docMk/>
            <pc:sldMk cId="3278034548" sldId="256"/>
            <ac:grpSpMk id="13" creationId="{07E5440B-650A-476D-A3FD-3380EE36304E}"/>
          </ac:grpSpMkLst>
        </pc:grpChg>
        <pc:grpChg chg="mod">
          <ac:chgData name="Samantha Robertson" userId="6a7ea4ae-896c-4548-a90b-4d4148bf4a82" providerId="ADAL" clId="{8F128AA7-69F4-4F29-A6E7-ED3C97ED6824}" dt="2019-12-05T22:22:45.128" v="178" actId="1076"/>
          <ac:grpSpMkLst>
            <pc:docMk/>
            <pc:sldMk cId="3278034548" sldId="256"/>
            <ac:grpSpMk id="21" creationId="{BA7B54D9-7C0D-4917-84B6-0C668F6914C9}"/>
          </ac:grpSpMkLst>
        </pc:grpChg>
        <pc:grpChg chg="del mod">
          <ac:chgData name="Samantha Robertson" userId="6a7ea4ae-896c-4548-a90b-4d4148bf4a82" providerId="ADAL" clId="{8F128AA7-69F4-4F29-A6E7-ED3C97ED6824}" dt="2019-12-05T22:22:04.130" v="164" actId="478"/>
          <ac:grpSpMkLst>
            <pc:docMk/>
            <pc:sldMk cId="3278034548" sldId="256"/>
            <ac:grpSpMk id="27" creationId="{FD6AFB3F-A6A9-4B40-933A-F12223D171C7}"/>
          </ac:grpSpMkLst>
        </pc:grpChg>
        <pc:picChg chg="add del mod">
          <ac:chgData name="Samantha Robertson" userId="6a7ea4ae-896c-4548-a90b-4d4148bf4a82" providerId="ADAL" clId="{8F128AA7-69F4-4F29-A6E7-ED3C97ED6824}" dt="2019-12-05T22:13:25.622" v="30" actId="338"/>
          <ac:picMkLst>
            <pc:docMk/>
            <pc:sldMk cId="3278034548" sldId="256"/>
            <ac:picMk id="8" creationId="{9C45B085-0D55-44BD-87CF-A5DD093D560D}"/>
          </ac:picMkLst>
        </pc:picChg>
        <pc:picChg chg="add del mod">
          <ac:chgData name="Samantha Robertson" userId="6a7ea4ae-896c-4548-a90b-4d4148bf4a82" providerId="ADAL" clId="{8F128AA7-69F4-4F29-A6E7-ED3C97ED6824}" dt="2019-12-05T22:13:45.104" v="34" actId="338"/>
          <ac:picMkLst>
            <pc:docMk/>
            <pc:sldMk cId="3278034548" sldId="256"/>
            <ac:picMk id="10" creationId="{E5942AF9-FBAB-42B3-8EA1-4DC2CC8191CE}"/>
          </ac:picMkLst>
        </pc:picChg>
        <pc:picChg chg="add del mod">
          <ac:chgData name="Samantha Robertson" userId="6a7ea4ae-896c-4548-a90b-4d4148bf4a82" providerId="ADAL" clId="{8F128AA7-69F4-4F29-A6E7-ED3C97ED6824}" dt="2019-12-05T22:13:55.520" v="38" actId="338"/>
          <ac:picMkLst>
            <pc:docMk/>
            <pc:sldMk cId="3278034548" sldId="256"/>
            <ac:picMk id="12" creationId="{CFB3A15C-196B-42A8-A3BA-D0666CBAD9D9}"/>
          </ac:picMkLst>
        </pc:picChg>
        <pc:picChg chg="add del mod">
          <ac:chgData name="Samantha Robertson" userId="6a7ea4ae-896c-4548-a90b-4d4148bf4a82" providerId="ADAL" clId="{8F128AA7-69F4-4F29-A6E7-ED3C97ED6824}" dt="2019-12-05T22:17:00.548" v="56" actId="478"/>
          <ac:picMkLst>
            <pc:docMk/>
            <pc:sldMk cId="3278034548" sldId="256"/>
            <ac:picMk id="35" creationId="{D9746F2F-4DEE-4748-B519-CAC09ACB52B7}"/>
          </ac:picMkLst>
        </pc:picChg>
        <pc:picChg chg="add mod">
          <ac:chgData name="Samantha Robertson" userId="6a7ea4ae-896c-4548-a90b-4d4148bf4a82" providerId="ADAL" clId="{8F128AA7-69F4-4F29-A6E7-ED3C97ED6824}" dt="2019-12-05T22:22:45.128" v="178" actId="1076"/>
          <ac:picMkLst>
            <pc:docMk/>
            <pc:sldMk cId="3278034548" sldId="256"/>
            <ac:picMk id="37" creationId="{DECF0629-1E12-4DB4-BEB2-8241FCF91DA4}"/>
          </ac:picMkLst>
        </pc:picChg>
        <pc:picChg chg="add del mod">
          <ac:chgData name="Samantha Robertson" userId="6a7ea4ae-896c-4548-a90b-4d4148bf4a82" providerId="ADAL" clId="{8F128AA7-69F4-4F29-A6E7-ED3C97ED6824}" dt="2019-12-05T22:17:54.689" v="68" actId="478"/>
          <ac:picMkLst>
            <pc:docMk/>
            <pc:sldMk cId="3278034548" sldId="256"/>
            <ac:picMk id="40" creationId="{B42E5C63-8F31-401B-BAA2-3C9FF795D48F}"/>
          </ac:picMkLst>
        </pc:picChg>
        <pc:cxnChg chg="add mod">
          <ac:chgData name="Samantha Robertson" userId="6a7ea4ae-896c-4548-a90b-4d4148bf4a82" providerId="ADAL" clId="{8F128AA7-69F4-4F29-A6E7-ED3C97ED6824}" dt="2019-12-05T22:22:45.128" v="178" actId="1076"/>
          <ac:cxnSpMkLst>
            <pc:docMk/>
            <pc:sldMk cId="3278034548" sldId="256"/>
            <ac:cxnSpMk id="33" creationId="{F72B1C3F-9153-4F6E-9994-11455025AF63}"/>
          </ac:cxnSpMkLst>
        </pc:cxnChg>
        <pc:cxnChg chg="add mod">
          <ac:chgData name="Samantha Robertson" userId="6a7ea4ae-896c-4548-a90b-4d4148bf4a82" providerId="ADAL" clId="{8F128AA7-69F4-4F29-A6E7-ED3C97ED6824}" dt="2019-12-05T22:22:45.128" v="178" actId="1076"/>
          <ac:cxnSpMkLst>
            <pc:docMk/>
            <pc:sldMk cId="3278034548" sldId="256"/>
            <ac:cxnSpMk id="42" creationId="{45F94104-6CD9-4047-81C5-FBE56A2057D0}"/>
          </ac:cxnSpMkLst>
        </pc:cxnChg>
      </pc:sldChg>
      <pc:sldChg chg="addSp delSp modSp mod">
        <pc:chgData name="Samantha Robertson" userId="6a7ea4ae-896c-4548-a90b-4d4148bf4a82" providerId="ADAL" clId="{8F128AA7-69F4-4F29-A6E7-ED3C97ED6824}" dt="2019-12-05T22:32:08.698" v="402" actId="478"/>
        <pc:sldMkLst>
          <pc:docMk/>
          <pc:sldMk cId="1172931799" sldId="257"/>
        </pc:sldMkLst>
        <pc:spChg chg="mod">
          <ac:chgData name="Samantha Robertson" userId="6a7ea4ae-896c-4548-a90b-4d4148bf4a82" providerId="ADAL" clId="{8F128AA7-69F4-4F29-A6E7-ED3C97ED6824}" dt="2019-12-05T22:23:10.677" v="194" actId="20577"/>
          <ac:spMkLst>
            <pc:docMk/>
            <pc:sldMk cId="1172931799" sldId="257"/>
            <ac:spMk id="4" creationId="{B20756C9-A607-4A06-8F8C-312BD01C1813}"/>
          </ac:spMkLst>
        </pc:spChg>
        <pc:spChg chg="mod">
          <ac:chgData name="Samantha Robertson" userId="6a7ea4ae-896c-4548-a90b-4d4148bf4a82" providerId="ADAL" clId="{8F128AA7-69F4-4F29-A6E7-ED3C97ED6824}" dt="2019-12-05T22:23:27.438" v="198" actId="404"/>
          <ac:spMkLst>
            <pc:docMk/>
            <pc:sldMk cId="1172931799" sldId="257"/>
            <ac:spMk id="5" creationId="{E10898CF-CA49-4FF6-A537-19FE5216C3D5}"/>
          </ac:spMkLst>
        </pc:spChg>
        <pc:spChg chg="add mod">
          <ac:chgData name="Samantha Robertson" userId="6a7ea4ae-896c-4548-a90b-4d4148bf4a82" providerId="ADAL" clId="{8F128AA7-69F4-4F29-A6E7-ED3C97ED6824}" dt="2019-12-05T22:26:24.749" v="249" actId="164"/>
          <ac:spMkLst>
            <pc:docMk/>
            <pc:sldMk cId="1172931799" sldId="257"/>
            <ac:spMk id="18" creationId="{2CB8B6C8-A8BB-46F6-9563-8DCDA841E698}"/>
          </ac:spMkLst>
        </pc:spChg>
        <pc:spChg chg="add mod">
          <ac:chgData name="Samantha Robertson" userId="6a7ea4ae-896c-4548-a90b-4d4148bf4a82" providerId="ADAL" clId="{8F128AA7-69F4-4F29-A6E7-ED3C97ED6824}" dt="2019-12-05T22:26:24.749" v="249" actId="164"/>
          <ac:spMkLst>
            <pc:docMk/>
            <pc:sldMk cId="1172931799" sldId="257"/>
            <ac:spMk id="28" creationId="{0A179F5E-A829-4D1D-A80A-B2317B056FFA}"/>
          </ac:spMkLst>
        </pc:spChg>
        <pc:spChg chg="add mod">
          <ac:chgData name="Samantha Robertson" userId="6a7ea4ae-896c-4548-a90b-4d4148bf4a82" providerId="ADAL" clId="{8F128AA7-69F4-4F29-A6E7-ED3C97ED6824}" dt="2019-12-05T22:26:24.749" v="249" actId="164"/>
          <ac:spMkLst>
            <pc:docMk/>
            <pc:sldMk cId="1172931799" sldId="257"/>
            <ac:spMk id="29" creationId="{0234413D-2457-4389-96A9-789CF89E9D22}"/>
          </ac:spMkLst>
        </pc:spChg>
        <pc:spChg chg="mod topLvl">
          <ac:chgData name="Samantha Robertson" userId="6a7ea4ae-896c-4548-a90b-4d4148bf4a82" providerId="ADAL" clId="{8F128AA7-69F4-4F29-A6E7-ED3C97ED6824}" dt="2019-12-05T22:28:38.211" v="299" actId="164"/>
          <ac:spMkLst>
            <pc:docMk/>
            <pc:sldMk cId="1172931799" sldId="257"/>
            <ac:spMk id="35" creationId="{296FDA67-2BD7-4390-B9CE-6889908CEE31}"/>
          </ac:spMkLst>
        </pc:spChg>
        <pc:spChg chg="mod topLvl">
          <ac:chgData name="Samantha Robertson" userId="6a7ea4ae-896c-4548-a90b-4d4148bf4a82" providerId="ADAL" clId="{8F128AA7-69F4-4F29-A6E7-ED3C97ED6824}" dt="2019-12-05T22:31:44.877" v="386" actId="1076"/>
          <ac:spMkLst>
            <pc:docMk/>
            <pc:sldMk cId="1172931799" sldId="257"/>
            <ac:spMk id="36" creationId="{6831F26F-221E-4446-80B2-635FF97411E7}"/>
          </ac:spMkLst>
        </pc:spChg>
        <pc:spChg chg="mod topLvl">
          <ac:chgData name="Samantha Robertson" userId="6a7ea4ae-896c-4548-a90b-4d4148bf4a82" providerId="ADAL" clId="{8F128AA7-69F4-4F29-A6E7-ED3C97ED6824}" dt="2019-12-05T22:30:12.409" v="373" actId="1076"/>
          <ac:spMkLst>
            <pc:docMk/>
            <pc:sldMk cId="1172931799" sldId="257"/>
            <ac:spMk id="37" creationId="{50DFF32B-A833-4669-97CE-B9FBC14944D2}"/>
          </ac:spMkLst>
        </pc:spChg>
        <pc:spChg chg="del">
          <ac:chgData name="Samantha Robertson" userId="6a7ea4ae-896c-4548-a90b-4d4148bf4a82" providerId="ADAL" clId="{8F128AA7-69F4-4F29-A6E7-ED3C97ED6824}" dt="2019-12-05T22:29:37.576" v="366" actId="478"/>
          <ac:spMkLst>
            <pc:docMk/>
            <pc:sldMk cId="1172931799" sldId="257"/>
            <ac:spMk id="39" creationId="{73EF95F5-1901-428D-BF26-3BC987AE35EE}"/>
          </ac:spMkLst>
        </pc:spChg>
        <pc:spChg chg="del">
          <ac:chgData name="Samantha Robertson" userId="6a7ea4ae-896c-4548-a90b-4d4148bf4a82" providerId="ADAL" clId="{8F128AA7-69F4-4F29-A6E7-ED3C97ED6824}" dt="2019-12-05T22:29:37.576" v="366" actId="478"/>
          <ac:spMkLst>
            <pc:docMk/>
            <pc:sldMk cId="1172931799" sldId="257"/>
            <ac:spMk id="40" creationId="{0C81CB52-CA27-488E-943D-183C56A56E63}"/>
          </ac:spMkLst>
        </pc:spChg>
        <pc:spChg chg="del">
          <ac:chgData name="Samantha Robertson" userId="6a7ea4ae-896c-4548-a90b-4d4148bf4a82" providerId="ADAL" clId="{8F128AA7-69F4-4F29-A6E7-ED3C97ED6824}" dt="2019-12-05T22:29:37.576" v="366" actId="478"/>
          <ac:spMkLst>
            <pc:docMk/>
            <pc:sldMk cId="1172931799" sldId="257"/>
            <ac:spMk id="41" creationId="{16519A0F-98F2-47D9-AED6-BCD7133BFBF0}"/>
          </ac:spMkLst>
        </pc:spChg>
        <pc:spChg chg="del">
          <ac:chgData name="Samantha Robertson" userId="6a7ea4ae-896c-4548-a90b-4d4148bf4a82" providerId="ADAL" clId="{8F128AA7-69F4-4F29-A6E7-ED3C97ED6824}" dt="2019-12-05T22:29:37.576" v="366" actId="478"/>
          <ac:spMkLst>
            <pc:docMk/>
            <pc:sldMk cId="1172931799" sldId="257"/>
            <ac:spMk id="42" creationId="{B395C8A9-26B1-4ABA-83F6-80E2B0076AC8}"/>
          </ac:spMkLst>
        </pc:spChg>
        <pc:spChg chg="del">
          <ac:chgData name="Samantha Robertson" userId="6a7ea4ae-896c-4548-a90b-4d4148bf4a82" providerId="ADAL" clId="{8F128AA7-69F4-4F29-A6E7-ED3C97ED6824}" dt="2019-12-05T22:29:37.576" v="366" actId="478"/>
          <ac:spMkLst>
            <pc:docMk/>
            <pc:sldMk cId="1172931799" sldId="257"/>
            <ac:spMk id="43" creationId="{14055B2D-78A3-453F-A9C7-35F8CFF982EF}"/>
          </ac:spMkLst>
        </pc:spChg>
        <pc:spChg chg="del">
          <ac:chgData name="Samantha Robertson" userId="6a7ea4ae-896c-4548-a90b-4d4148bf4a82" providerId="ADAL" clId="{8F128AA7-69F4-4F29-A6E7-ED3C97ED6824}" dt="2019-12-05T22:29:37.576" v="366" actId="478"/>
          <ac:spMkLst>
            <pc:docMk/>
            <pc:sldMk cId="1172931799" sldId="257"/>
            <ac:spMk id="44" creationId="{2DAB35A3-ED84-4982-88E6-88614DCA3C2A}"/>
          </ac:spMkLst>
        </pc:spChg>
        <pc:spChg chg="mod">
          <ac:chgData name="Samantha Robertson" userId="6a7ea4ae-896c-4548-a90b-4d4148bf4a82" providerId="ADAL" clId="{8F128AA7-69F4-4F29-A6E7-ED3C97ED6824}" dt="2019-12-05T22:28:26.322" v="298" actId="207"/>
          <ac:spMkLst>
            <pc:docMk/>
            <pc:sldMk cId="1172931799" sldId="257"/>
            <ac:spMk id="56" creationId="{77C2DE45-932F-4D0A-9A5B-B5B344DADC9F}"/>
          </ac:spMkLst>
        </pc:spChg>
        <pc:spChg chg="mod">
          <ac:chgData name="Samantha Robertson" userId="6a7ea4ae-896c-4548-a90b-4d4148bf4a82" providerId="ADAL" clId="{8F128AA7-69F4-4F29-A6E7-ED3C97ED6824}" dt="2019-12-05T22:31:38.603" v="384" actId="1076"/>
          <ac:spMkLst>
            <pc:docMk/>
            <pc:sldMk cId="1172931799" sldId="257"/>
            <ac:spMk id="62" creationId="{D744E87A-5BEF-41F1-84E6-489196480E3E}"/>
          </ac:spMkLst>
        </pc:spChg>
        <pc:spChg chg="mod">
          <ac:chgData name="Samantha Robertson" userId="6a7ea4ae-896c-4548-a90b-4d4148bf4a82" providerId="ADAL" clId="{8F128AA7-69F4-4F29-A6E7-ED3C97ED6824}" dt="2019-12-05T22:29:10.257" v="333" actId="1076"/>
          <ac:spMkLst>
            <pc:docMk/>
            <pc:sldMk cId="1172931799" sldId="257"/>
            <ac:spMk id="63" creationId="{D90CB388-6545-44F1-BA5C-5EBCD4A6228C}"/>
          </ac:spMkLst>
        </pc:spChg>
        <pc:spChg chg="del">
          <ac:chgData name="Samantha Robertson" userId="6a7ea4ae-896c-4548-a90b-4d4148bf4a82" providerId="ADAL" clId="{8F128AA7-69F4-4F29-A6E7-ED3C97ED6824}" dt="2019-12-05T22:32:08.698" v="402" actId="478"/>
          <ac:spMkLst>
            <pc:docMk/>
            <pc:sldMk cId="1172931799" sldId="257"/>
            <ac:spMk id="87" creationId="{136E7C77-45AF-480D-AEE2-8F9B21D13B3E}"/>
          </ac:spMkLst>
        </pc:spChg>
        <pc:spChg chg="mod">
          <ac:chgData name="Samantha Robertson" userId="6a7ea4ae-896c-4548-a90b-4d4148bf4a82" providerId="ADAL" clId="{8F128AA7-69F4-4F29-A6E7-ED3C97ED6824}" dt="2019-12-05T22:32:03.470" v="401" actId="20577"/>
          <ac:spMkLst>
            <pc:docMk/>
            <pc:sldMk cId="1172931799" sldId="257"/>
            <ac:spMk id="88" creationId="{40FE96FD-2024-4955-8345-1838D758429D}"/>
          </ac:spMkLst>
        </pc:spChg>
        <pc:grpChg chg="add mod">
          <ac:chgData name="Samantha Robertson" userId="6a7ea4ae-896c-4548-a90b-4d4148bf4a82" providerId="ADAL" clId="{8F128AA7-69F4-4F29-A6E7-ED3C97ED6824}" dt="2019-12-05T22:31:07.576" v="379" actId="1076"/>
          <ac:grpSpMkLst>
            <pc:docMk/>
            <pc:sldMk cId="1172931799" sldId="257"/>
            <ac:grpSpMk id="16" creationId="{74AA0FA6-D322-4D47-BCB5-40BEFDE288EF}"/>
          </ac:grpSpMkLst>
        </pc:grpChg>
        <pc:grpChg chg="add del mod">
          <ac:chgData name="Samantha Robertson" userId="6a7ea4ae-896c-4548-a90b-4d4148bf4a82" providerId="ADAL" clId="{8F128AA7-69F4-4F29-A6E7-ED3C97ED6824}" dt="2019-12-05T22:25:41.958" v="216" actId="478"/>
          <ac:grpSpMkLst>
            <pc:docMk/>
            <pc:sldMk cId="1172931799" sldId="257"/>
            <ac:grpSpMk id="20" creationId="{618BD3A3-7752-4D96-9499-057CFF1F9664}"/>
          </ac:grpSpMkLst>
        </pc:grpChg>
        <pc:grpChg chg="add mod">
          <ac:chgData name="Samantha Robertson" userId="6a7ea4ae-896c-4548-a90b-4d4148bf4a82" providerId="ADAL" clId="{8F128AA7-69F4-4F29-A6E7-ED3C97ED6824}" dt="2019-12-05T22:31:07.576" v="379" actId="1076"/>
          <ac:grpSpMkLst>
            <pc:docMk/>
            <pc:sldMk cId="1172931799" sldId="257"/>
            <ac:grpSpMk id="30" creationId="{C56D874D-A47F-4F5C-938A-F50F923BAF60}"/>
          </ac:grpSpMkLst>
        </pc:grpChg>
        <pc:grpChg chg="add del mod">
          <ac:chgData name="Samantha Robertson" userId="6a7ea4ae-896c-4548-a90b-4d4148bf4a82" providerId="ADAL" clId="{8F128AA7-69F4-4F29-A6E7-ED3C97ED6824}" dt="2019-12-05T22:27:12.450" v="272" actId="165"/>
          <ac:grpSpMkLst>
            <pc:docMk/>
            <pc:sldMk cId="1172931799" sldId="257"/>
            <ac:grpSpMk id="31" creationId="{0B047B62-01E0-4A3A-B94A-C8FCC3006F6F}"/>
          </ac:grpSpMkLst>
        </pc:grpChg>
        <pc:grpChg chg="del mod topLvl">
          <ac:chgData name="Samantha Robertson" userId="6a7ea4ae-896c-4548-a90b-4d4148bf4a82" providerId="ADAL" clId="{8F128AA7-69F4-4F29-A6E7-ED3C97ED6824}" dt="2019-12-05T22:29:37.576" v="366" actId="478"/>
          <ac:grpSpMkLst>
            <pc:docMk/>
            <pc:sldMk cId="1172931799" sldId="257"/>
            <ac:grpSpMk id="33" creationId="{58F825BC-C446-47F7-BDC1-A2749C456DFE}"/>
          </ac:grpSpMkLst>
        </pc:grpChg>
        <pc:grpChg chg="mod">
          <ac:chgData name="Samantha Robertson" userId="6a7ea4ae-896c-4548-a90b-4d4148bf4a82" providerId="ADAL" clId="{8F128AA7-69F4-4F29-A6E7-ED3C97ED6824}" dt="2019-12-05T22:31:11.376" v="380" actId="1076"/>
          <ac:grpSpMkLst>
            <pc:docMk/>
            <pc:sldMk cId="1172931799" sldId="257"/>
            <ac:grpSpMk id="51" creationId="{D3CCE0F8-3D1E-4BF6-9190-5CBE949A01A2}"/>
          </ac:grpSpMkLst>
        </pc:grpChg>
        <pc:grpChg chg="add mod">
          <ac:chgData name="Samantha Robertson" userId="6a7ea4ae-896c-4548-a90b-4d4148bf4a82" providerId="ADAL" clId="{8F128AA7-69F4-4F29-A6E7-ED3C97ED6824}" dt="2019-12-05T22:31:11.376" v="380" actId="1076"/>
          <ac:grpSpMkLst>
            <pc:docMk/>
            <pc:sldMk cId="1172931799" sldId="257"/>
            <ac:grpSpMk id="57" creationId="{BB53D855-894A-4F9B-BFA1-F21617CE80A8}"/>
          </ac:grpSpMkLst>
        </pc:grpChg>
        <pc:grpChg chg="add mod">
          <ac:chgData name="Samantha Robertson" userId="6a7ea4ae-896c-4548-a90b-4d4148bf4a82" providerId="ADAL" clId="{8F128AA7-69F4-4F29-A6E7-ED3C97ED6824}" dt="2019-12-05T22:31:14.682" v="381" actId="1076"/>
          <ac:grpSpMkLst>
            <pc:docMk/>
            <pc:sldMk cId="1172931799" sldId="257"/>
            <ac:grpSpMk id="58" creationId="{A3D679A6-83CA-4549-892A-7C4D13A941D1}"/>
          </ac:grpSpMkLst>
        </pc:grpChg>
        <pc:grpChg chg="mod">
          <ac:chgData name="Samantha Robertson" userId="6a7ea4ae-896c-4548-a90b-4d4148bf4a82" providerId="ADAL" clId="{8F128AA7-69F4-4F29-A6E7-ED3C97ED6824}" dt="2019-12-05T22:31:14.682" v="381" actId="1076"/>
          <ac:grpSpMkLst>
            <pc:docMk/>
            <pc:sldMk cId="1172931799" sldId="257"/>
            <ac:grpSpMk id="59" creationId="{56510185-D3FA-4B3D-96F9-617C2437A450}"/>
          </ac:grpSpMkLst>
        </pc:grpChg>
        <pc:grpChg chg="mod">
          <ac:chgData name="Samantha Robertson" userId="6a7ea4ae-896c-4548-a90b-4d4148bf4a82" providerId="ADAL" clId="{8F128AA7-69F4-4F29-A6E7-ED3C97ED6824}" dt="2019-12-05T22:31:14.682" v="381" actId="1076"/>
          <ac:grpSpMkLst>
            <pc:docMk/>
            <pc:sldMk cId="1172931799" sldId="257"/>
            <ac:grpSpMk id="64" creationId="{A63ED7CC-323C-4D3F-BFA5-235802790917}"/>
          </ac:grpSpMkLst>
        </pc:grpChg>
        <pc:grpChg chg="add mod">
          <ac:chgData name="Samantha Robertson" userId="6a7ea4ae-896c-4548-a90b-4d4148bf4a82" providerId="ADAL" clId="{8F128AA7-69F4-4F29-A6E7-ED3C97ED6824}" dt="2019-12-05T22:31:14.682" v="381" actId="1076"/>
          <ac:grpSpMkLst>
            <pc:docMk/>
            <pc:sldMk cId="1172931799" sldId="257"/>
            <ac:grpSpMk id="81" creationId="{1D622261-643B-4BD0-8DC8-C3CD75C76E2D}"/>
          </ac:grpSpMkLst>
        </pc:grpChg>
        <pc:grpChg chg="add mod">
          <ac:chgData name="Samantha Robertson" userId="6a7ea4ae-896c-4548-a90b-4d4148bf4a82" providerId="ADAL" clId="{8F128AA7-69F4-4F29-A6E7-ED3C97ED6824}" dt="2019-12-05T22:31:21.070" v="382" actId="571"/>
          <ac:grpSpMkLst>
            <pc:docMk/>
            <pc:sldMk cId="1172931799" sldId="257"/>
            <ac:grpSpMk id="82" creationId="{2613C64E-6C53-4CFC-BAFE-40293E24D7A4}"/>
          </ac:grpSpMkLst>
        </pc:grpChg>
        <pc:grpChg chg="mod">
          <ac:chgData name="Samantha Robertson" userId="6a7ea4ae-896c-4548-a90b-4d4148bf4a82" providerId="ADAL" clId="{8F128AA7-69F4-4F29-A6E7-ED3C97ED6824}" dt="2019-12-05T22:31:21.070" v="382" actId="571"/>
          <ac:grpSpMkLst>
            <pc:docMk/>
            <pc:sldMk cId="1172931799" sldId="257"/>
            <ac:grpSpMk id="83" creationId="{E263C5E7-0E99-45BB-B670-32DE72A6AE91}"/>
          </ac:grpSpMkLst>
        </pc:grpChg>
        <pc:grpChg chg="mod">
          <ac:chgData name="Samantha Robertson" userId="6a7ea4ae-896c-4548-a90b-4d4148bf4a82" providerId="ADAL" clId="{8F128AA7-69F4-4F29-A6E7-ED3C97ED6824}" dt="2019-12-05T22:31:21.070" v="382" actId="571"/>
          <ac:grpSpMkLst>
            <pc:docMk/>
            <pc:sldMk cId="1172931799" sldId="257"/>
            <ac:grpSpMk id="85" creationId="{5BDDE4A1-8F13-4FC4-BBCB-933476EF97C2}"/>
          </ac:grpSpMkLst>
        </pc:grpChg>
        <pc:grpChg chg="mod">
          <ac:chgData name="Samantha Robertson" userId="6a7ea4ae-896c-4548-a90b-4d4148bf4a82" providerId="ADAL" clId="{8F128AA7-69F4-4F29-A6E7-ED3C97ED6824}" dt="2019-12-05T22:31:21.070" v="382" actId="571"/>
          <ac:grpSpMkLst>
            <pc:docMk/>
            <pc:sldMk cId="1172931799" sldId="257"/>
            <ac:grpSpMk id="90" creationId="{B4458E77-0A24-4DA1-B78F-4D13997B88DF}"/>
          </ac:grpSpMkLst>
        </pc:grpChg>
        <pc:picChg chg="add mod">
          <ac:chgData name="Samantha Robertson" userId="6a7ea4ae-896c-4548-a90b-4d4148bf4a82" providerId="ADAL" clId="{8F128AA7-69F4-4F29-A6E7-ED3C97ED6824}" dt="2019-12-05T22:26:24.749" v="249" actId="164"/>
          <ac:picMkLst>
            <pc:docMk/>
            <pc:sldMk cId="1172931799" sldId="257"/>
            <ac:picMk id="7" creationId="{9C00E9D6-0E12-454C-AA61-D4E94AACD55A}"/>
          </ac:picMkLst>
        </pc:picChg>
        <pc:picChg chg="del">
          <ac:chgData name="Samantha Robertson" userId="6a7ea4ae-896c-4548-a90b-4d4148bf4a82" providerId="ADAL" clId="{8F128AA7-69F4-4F29-A6E7-ED3C97ED6824}" dt="2019-12-05T22:26:57.754" v="271" actId="478"/>
          <ac:picMkLst>
            <pc:docMk/>
            <pc:sldMk cId="1172931799" sldId="257"/>
            <ac:picMk id="32" creationId="{C3B12860-50ED-4293-8FD4-091BEB8FA97A}"/>
          </ac:picMkLst>
        </pc:picChg>
        <pc:picChg chg="add del mod">
          <ac:chgData name="Samantha Robertson" userId="6a7ea4ae-896c-4548-a90b-4d4148bf4a82" providerId="ADAL" clId="{8F128AA7-69F4-4F29-A6E7-ED3C97ED6824}" dt="2019-12-05T22:27:31.909" v="274" actId="478"/>
          <ac:picMkLst>
            <pc:docMk/>
            <pc:sldMk cId="1172931799" sldId="257"/>
            <ac:picMk id="46" creationId="{B2A48412-DCF0-4B61-8F2F-8CE259D9BAF5}"/>
          </ac:picMkLst>
        </pc:picChg>
        <pc:picChg chg="add del mod">
          <ac:chgData name="Samantha Robertson" userId="6a7ea4ae-896c-4548-a90b-4d4148bf4a82" providerId="ADAL" clId="{8F128AA7-69F4-4F29-A6E7-ED3C97ED6824}" dt="2019-12-05T22:27:47.581" v="276" actId="478"/>
          <ac:picMkLst>
            <pc:docMk/>
            <pc:sldMk cId="1172931799" sldId="257"/>
            <ac:picMk id="48" creationId="{5168BE99-637F-40E5-8079-2F4A5E260E87}"/>
          </ac:picMkLst>
        </pc:picChg>
        <pc:picChg chg="add del mod">
          <ac:chgData name="Samantha Robertson" userId="6a7ea4ae-896c-4548-a90b-4d4148bf4a82" providerId="ADAL" clId="{8F128AA7-69F4-4F29-A6E7-ED3C97ED6824}" dt="2019-12-05T22:28:23.530" v="297" actId="27803"/>
          <ac:picMkLst>
            <pc:docMk/>
            <pc:sldMk cId="1172931799" sldId="257"/>
            <ac:picMk id="50" creationId="{D3CCE0F8-3D1E-4BF6-9190-5CBE949A01A2}"/>
          </ac:picMkLst>
        </pc:picChg>
        <pc:picChg chg="add mod">
          <ac:chgData name="Samantha Robertson" userId="6a7ea4ae-896c-4548-a90b-4d4148bf4a82" providerId="ADAL" clId="{8F128AA7-69F4-4F29-A6E7-ED3C97ED6824}" dt="2019-12-05T22:30:07.648" v="371" actId="1076"/>
          <ac:picMkLst>
            <pc:docMk/>
            <pc:sldMk cId="1172931799" sldId="257"/>
            <ac:picMk id="78" creationId="{5B4BA530-E9B7-4583-933B-2CD3759CD273}"/>
          </ac:picMkLst>
        </pc:picChg>
        <pc:picChg chg="add mod">
          <ac:chgData name="Samantha Robertson" userId="6a7ea4ae-896c-4548-a90b-4d4148bf4a82" providerId="ADAL" clId="{8F128AA7-69F4-4F29-A6E7-ED3C97ED6824}" dt="2019-12-05T22:31:02.796" v="378" actId="164"/>
          <ac:picMkLst>
            <pc:docMk/>
            <pc:sldMk cId="1172931799" sldId="257"/>
            <ac:picMk id="80" creationId="{AB2A03D3-CC7E-4177-B6E8-3D461E3B5964}"/>
          </ac:picMkLst>
        </pc:picChg>
        <pc:cxnChg chg="add mod">
          <ac:chgData name="Samantha Robertson" userId="6a7ea4ae-896c-4548-a90b-4d4148bf4a82" providerId="ADAL" clId="{8F128AA7-69F4-4F29-A6E7-ED3C97ED6824}" dt="2019-12-05T22:26:24.749" v="249" actId="164"/>
          <ac:cxnSpMkLst>
            <pc:docMk/>
            <pc:sldMk cId="1172931799" sldId="257"/>
            <ac:cxnSpMk id="17" creationId="{187BBBBA-9199-4723-8EBF-EF45AA87D0A6}"/>
          </ac:cxnSpMkLst>
        </pc:cxnChg>
        <pc:cxnChg chg="mod topLvl">
          <ac:chgData name="Samantha Robertson" userId="6a7ea4ae-896c-4548-a90b-4d4148bf4a82" providerId="ADAL" clId="{8F128AA7-69F4-4F29-A6E7-ED3C97ED6824}" dt="2019-12-05T22:28:38.211" v="299" actId="164"/>
          <ac:cxnSpMkLst>
            <pc:docMk/>
            <pc:sldMk cId="1172931799" sldId="257"/>
            <ac:cxnSpMk id="34" creationId="{EAC5805A-7FBF-4DCC-88B1-42E97B795C17}"/>
          </ac:cxnSpMkLst>
        </pc:cxn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Rectangle 10" descr="Gray background">
            <a:extLst>
              <a:ext uri="{FF2B5EF4-FFF2-40B4-BE49-F238E27FC236}">
                <a16:creationId xmlns:a16="http://schemas.microsoft.com/office/drawing/2014/main" id="{7A2A9CC4-6D65-4AA1-AE7C-2D1536756654}"/>
              </a:ext>
            </a:extLst>
          </p:cNvPr>
          <p:cNvSpPr/>
          <p:nvPr userDrawn="1"/>
        </p:nvSpPr>
        <p:spPr>
          <a:xfrm>
            <a:off x="0" y="1942011"/>
            <a:ext cx="12192000" cy="4915989"/>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6" dirty="0"/>
          </a:p>
        </p:txBody>
      </p:sp>
      <p:sp>
        <p:nvSpPr>
          <p:cNvPr id="7" name="Rettangolo 4" descr="Blue background">
            <a:extLst>
              <a:ext uri="{FF2B5EF4-FFF2-40B4-BE49-F238E27FC236}">
                <a16:creationId xmlns:a16="http://schemas.microsoft.com/office/drawing/2014/main" id="{F8BC97AA-BAB7-48A8-9F83-80E22C654D32}"/>
              </a:ext>
            </a:extLst>
          </p:cNvPr>
          <p:cNvSpPr/>
          <p:nvPr userDrawn="1"/>
        </p:nvSpPr>
        <p:spPr>
          <a:xfrm>
            <a:off x="0" y="0"/>
            <a:ext cx="12192000" cy="1942011"/>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solidFill>
                <a:srgbClr val="0078D4"/>
              </a:solidFill>
            </a:endParaRPr>
          </a:p>
        </p:txBody>
      </p:sp>
      <p:sp>
        <p:nvSpPr>
          <p:cNvPr id="2" name="Title 1">
            <a:extLst>
              <a:ext uri="{FF2B5EF4-FFF2-40B4-BE49-F238E27FC236}">
                <a16:creationId xmlns:a16="http://schemas.microsoft.com/office/drawing/2014/main" id="{5CB282EF-4BD2-40A5-97C0-76C76C225D91}"/>
              </a:ext>
            </a:extLst>
          </p:cNvPr>
          <p:cNvSpPr>
            <a:spLocks noGrp="1"/>
          </p:cNvSpPr>
          <p:nvPr>
            <p:ph type="title"/>
          </p:nvPr>
        </p:nvSpPr>
        <p:spPr>
          <a:xfrm>
            <a:off x="284352" y="1034716"/>
            <a:ext cx="11650974" cy="655972"/>
          </a:xfrm>
        </p:spPr>
        <p:txBody>
          <a:bodyPr/>
          <a:lstStyle>
            <a:lvl1pPr>
              <a:defRPr>
                <a:solidFill>
                  <a:schemeClr val="bg1"/>
                </a:solidFill>
              </a:defRPr>
            </a:lvl1pPr>
          </a:lstStyle>
          <a:p>
            <a:r>
              <a:rPr lang="en-US"/>
              <a:t>Click to edit Master title style</a:t>
            </a:r>
          </a:p>
        </p:txBody>
      </p:sp>
      <p:pic>
        <p:nvPicPr>
          <p:cNvPr id="9" name="Picture 8" descr="Microsoft logo">
            <a:extLst>
              <a:ext uri="{FF2B5EF4-FFF2-40B4-BE49-F238E27FC236}">
                <a16:creationId xmlns:a16="http://schemas.microsoft.com/office/drawing/2014/main" id="{6AF92E5B-8FDC-4D52-9E49-D988BB4C9949}"/>
              </a:ext>
            </a:extLst>
          </p:cNvPr>
          <p:cNvPicPr>
            <a:picLocks noChangeAspect="1"/>
          </p:cNvPicPr>
          <p:nvPr userDrawn="1"/>
        </p:nvPicPr>
        <p:blipFill>
          <a:blip r:embed="rId2"/>
          <a:stretch>
            <a:fillRect/>
          </a:stretch>
        </p:blipFill>
        <p:spPr>
          <a:xfrm>
            <a:off x="284352" y="290550"/>
            <a:ext cx="1244850" cy="265175"/>
          </a:xfrm>
          <a:prstGeom prst="rect">
            <a:avLst/>
          </a:prstGeom>
        </p:spPr>
      </p:pic>
      <p:sp>
        <p:nvSpPr>
          <p:cNvPr id="12" name="Content Placeholder 2">
            <a:extLst>
              <a:ext uri="{FF2B5EF4-FFF2-40B4-BE49-F238E27FC236}">
                <a16:creationId xmlns:a16="http://schemas.microsoft.com/office/drawing/2014/main" id="{D10E6A71-04EB-49B3-9C95-ED9881CED8B0}"/>
              </a:ext>
            </a:extLst>
          </p:cNvPr>
          <p:cNvSpPr>
            <a:spLocks noGrp="1"/>
          </p:cNvSpPr>
          <p:nvPr>
            <p:ph idx="1"/>
          </p:nvPr>
        </p:nvSpPr>
        <p:spPr>
          <a:xfrm>
            <a:off x="738798" y="2169679"/>
            <a:ext cx="10515600" cy="4440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28571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7AA79-943A-4500-8914-EB18A7658C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71B114-1948-4879-8E20-85FCB908D3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59B200-FCC4-4C6A-B9C1-751CA49C4A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C5F41D-97A9-4F5F-9E1D-A12FE02A168D}"/>
              </a:ext>
            </a:extLst>
          </p:cNvPr>
          <p:cNvSpPr>
            <a:spLocks noGrp="1"/>
          </p:cNvSpPr>
          <p:nvPr>
            <p:ph type="dt" sz="half" idx="10"/>
          </p:nvPr>
        </p:nvSpPr>
        <p:spPr/>
        <p:txBody>
          <a:bodyPr/>
          <a:lstStyle/>
          <a:p>
            <a:fld id="{7A8D23BB-47D3-463A-9C51-B4D7958018F3}" type="datetimeFigureOut">
              <a:rPr lang="en-US" smtClean="0"/>
              <a:t>12/6/2019</a:t>
            </a:fld>
            <a:endParaRPr lang="en-US"/>
          </a:p>
        </p:txBody>
      </p:sp>
      <p:sp>
        <p:nvSpPr>
          <p:cNvPr id="6" name="Footer Placeholder 5">
            <a:extLst>
              <a:ext uri="{FF2B5EF4-FFF2-40B4-BE49-F238E27FC236}">
                <a16:creationId xmlns:a16="http://schemas.microsoft.com/office/drawing/2014/main" id="{2D6C24F5-B5C6-4C6D-BE79-93E759FD7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581B0A-A02C-4A89-92C5-C5586ADB7002}"/>
              </a:ext>
            </a:extLst>
          </p:cNvPr>
          <p:cNvSpPr>
            <a:spLocks noGrp="1"/>
          </p:cNvSpPr>
          <p:nvPr>
            <p:ph type="sldNum" sz="quarter" idx="12"/>
          </p:nvPr>
        </p:nvSpPr>
        <p:spPr/>
        <p:txBody>
          <a:bodyPr/>
          <a:lstStyle/>
          <a:p>
            <a:fld id="{7D2C47B2-6A6B-4A2D-87A2-65DD44D64D6B}" type="slidenum">
              <a:rPr lang="en-US" smtClean="0"/>
              <a:t>‹#›</a:t>
            </a:fld>
            <a:endParaRPr lang="en-US"/>
          </a:p>
        </p:txBody>
      </p:sp>
    </p:spTree>
    <p:extLst>
      <p:ext uri="{BB962C8B-B14F-4D97-AF65-F5344CB8AC3E}">
        <p14:creationId xmlns:p14="http://schemas.microsoft.com/office/powerpoint/2010/main" val="783987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ED4AC-3D47-465D-A9CB-18474F7C92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37552B-50AF-472E-84F9-22302B92DD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7A59EF-E50B-4D97-A9AA-8F709F832A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01401A-C748-43F6-A24C-8E176BDFDD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2B3770-420A-4B34-A582-A09CB7FF4F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D7E258-D503-4EC9-9E18-525C61133962}"/>
              </a:ext>
            </a:extLst>
          </p:cNvPr>
          <p:cNvSpPr>
            <a:spLocks noGrp="1"/>
          </p:cNvSpPr>
          <p:nvPr>
            <p:ph type="dt" sz="half" idx="10"/>
          </p:nvPr>
        </p:nvSpPr>
        <p:spPr/>
        <p:txBody>
          <a:bodyPr/>
          <a:lstStyle/>
          <a:p>
            <a:fld id="{7A8D23BB-47D3-463A-9C51-B4D7958018F3}" type="datetimeFigureOut">
              <a:rPr lang="en-US" smtClean="0"/>
              <a:t>12/6/2019</a:t>
            </a:fld>
            <a:endParaRPr lang="en-US"/>
          </a:p>
        </p:txBody>
      </p:sp>
      <p:sp>
        <p:nvSpPr>
          <p:cNvPr id="8" name="Footer Placeholder 7">
            <a:extLst>
              <a:ext uri="{FF2B5EF4-FFF2-40B4-BE49-F238E27FC236}">
                <a16:creationId xmlns:a16="http://schemas.microsoft.com/office/drawing/2014/main" id="{231181E4-0692-4507-8B27-8ACE0F9DAB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BBE5B3-D9F3-4F65-83ED-F24F88A22D1A}"/>
              </a:ext>
            </a:extLst>
          </p:cNvPr>
          <p:cNvSpPr>
            <a:spLocks noGrp="1"/>
          </p:cNvSpPr>
          <p:nvPr>
            <p:ph type="sldNum" sz="quarter" idx="12"/>
          </p:nvPr>
        </p:nvSpPr>
        <p:spPr/>
        <p:txBody>
          <a:bodyPr/>
          <a:lstStyle/>
          <a:p>
            <a:fld id="{7D2C47B2-6A6B-4A2D-87A2-65DD44D64D6B}" type="slidenum">
              <a:rPr lang="en-US" smtClean="0"/>
              <a:t>‹#›</a:t>
            </a:fld>
            <a:endParaRPr lang="en-US"/>
          </a:p>
        </p:txBody>
      </p:sp>
    </p:spTree>
    <p:extLst>
      <p:ext uri="{BB962C8B-B14F-4D97-AF65-F5344CB8AC3E}">
        <p14:creationId xmlns:p14="http://schemas.microsoft.com/office/powerpoint/2010/main" val="1869692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8735F-B265-4308-9030-6973A9E817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E4729E-4499-41A7-8445-2CA721E3AD47}"/>
              </a:ext>
            </a:extLst>
          </p:cNvPr>
          <p:cNvSpPr>
            <a:spLocks noGrp="1"/>
          </p:cNvSpPr>
          <p:nvPr>
            <p:ph type="dt" sz="half" idx="10"/>
          </p:nvPr>
        </p:nvSpPr>
        <p:spPr/>
        <p:txBody>
          <a:bodyPr/>
          <a:lstStyle/>
          <a:p>
            <a:fld id="{7A8D23BB-47D3-463A-9C51-B4D7958018F3}" type="datetimeFigureOut">
              <a:rPr lang="en-US" smtClean="0"/>
              <a:t>12/6/2019</a:t>
            </a:fld>
            <a:endParaRPr lang="en-US"/>
          </a:p>
        </p:txBody>
      </p:sp>
      <p:sp>
        <p:nvSpPr>
          <p:cNvPr id="4" name="Footer Placeholder 3">
            <a:extLst>
              <a:ext uri="{FF2B5EF4-FFF2-40B4-BE49-F238E27FC236}">
                <a16:creationId xmlns:a16="http://schemas.microsoft.com/office/drawing/2014/main" id="{111C9C06-F1A6-4821-AA0F-22DF4A720C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EDE4DD-FAC1-4143-BD50-155162C89034}"/>
              </a:ext>
            </a:extLst>
          </p:cNvPr>
          <p:cNvSpPr>
            <a:spLocks noGrp="1"/>
          </p:cNvSpPr>
          <p:nvPr>
            <p:ph type="sldNum" sz="quarter" idx="12"/>
          </p:nvPr>
        </p:nvSpPr>
        <p:spPr/>
        <p:txBody>
          <a:bodyPr/>
          <a:lstStyle/>
          <a:p>
            <a:fld id="{7D2C47B2-6A6B-4A2D-87A2-65DD44D64D6B}" type="slidenum">
              <a:rPr lang="en-US" smtClean="0"/>
              <a:t>‹#›</a:t>
            </a:fld>
            <a:endParaRPr lang="en-US"/>
          </a:p>
        </p:txBody>
      </p:sp>
    </p:spTree>
    <p:extLst>
      <p:ext uri="{BB962C8B-B14F-4D97-AF65-F5344CB8AC3E}">
        <p14:creationId xmlns:p14="http://schemas.microsoft.com/office/powerpoint/2010/main" val="27767694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5ACDE8-6F54-466B-974B-7B5345D251CC}"/>
              </a:ext>
            </a:extLst>
          </p:cNvPr>
          <p:cNvSpPr>
            <a:spLocks noGrp="1"/>
          </p:cNvSpPr>
          <p:nvPr>
            <p:ph type="dt" sz="half" idx="10"/>
          </p:nvPr>
        </p:nvSpPr>
        <p:spPr/>
        <p:txBody>
          <a:bodyPr/>
          <a:lstStyle/>
          <a:p>
            <a:fld id="{7A8D23BB-47D3-463A-9C51-B4D7958018F3}" type="datetimeFigureOut">
              <a:rPr lang="en-US" smtClean="0"/>
              <a:t>12/6/2019</a:t>
            </a:fld>
            <a:endParaRPr lang="en-US"/>
          </a:p>
        </p:txBody>
      </p:sp>
      <p:sp>
        <p:nvSpPr>
          <p:cNvPr id="3" name="Footer Placeholder 2">
            <a:extLst>
              <a:ext uri="{FF2B5EF4-FFF2-40B4-BE49-F238E27FC236}">
                <a16:creationId xmlns:a16="http://schemas.microsoft.com/office/drawing/2014/main" id="{F5056142-90E2-4A3D-88A7-1E20455BD0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9B360A-5BE8-4FA7-B6A8-9CE85D5E4226}"/>
              </a:ext>
            </a:extLst>
          </p:cNvPr>
          <p:cNvSpPr>
            <a:spLocks noGrp="1"/>
          </p:cNvSpPr>
          <p:nvPr>
            <p:ph type="sldNum" sz="quarter" idx="12"/>
          </p:nvPr>
        </p:nvSpPr>
        <p:spPr/>
        <p:txBody>
          <a:bodyPr/>
          <a:lstStyle/>
          <a:p>
            <a:fld id="{7D2C47B2-6A6B-4A2D-87A2-65DD44D64D6B}" type="slidenum">
              <a:rPr lang="en-US" smtClean="0"/>
              <a:t>‹#›</a:t>
            </a:fld>
            <a:endParaRPr lang="en-US"/>
          </a:p>
        </p:txBody>
      </p:sp>
    </p:spTree>
    <p:extLst>
      <p:ext uri="{BB962C8B-B14F-4D97-AF65-F5344CB8AC3E}">
        <p14:creationId xmlns:p14="http://schemas.microsoft.com/office/powerpoint/2010/main" val="2298952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E539C-D4D8-4B15-B5A8-35117E4AFF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992B89-C547-4D01-9FEA-D9C2A685F0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4C0689-1F8B-471B-8B8F-3F8D7C9C8D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C9B42-B88F-48A6-ABBD-C5114CEEF76B}"/>
              </a:ext>
            </a:extLst>
          </p:cNvPr>
          <p:cNvSpPr>
            <a:spLocks noGrp="1"/>
          </p:cNvSpPr>
          <p:nvPr>
            <p:ph type="dt" sz="half" idx="10"/>
          </p:nvPr>
        </p:nvSpPr>
        <p:spPr/>
        <p:txBody>
          <a:bodyPr/>
          <a:lstStyle/>
          <a:p>
            <a:fld id="{7A8D23BB-47D3-463A-9C51-B4D7958018F3}" type="datetimeFigureOut">
              <a:rPr lang="en-US" smtClean="0"/>
              <a:t>12/6/2019</a:t>
            </a:fld>
            <a:endParaRPr lang="en-US"/>
          </a:p>
        </p:txBody>
      </p:sp>
      <p:sp>
        <p:nvSpPr>
          <p:cNvPr id="6" name="Footer Placeholder 5">
            <a:extLst>
              <a:ext uri="{FF2B5EF4-FFF2-40B4-BE49-F238E27FC236}">
                <a16:creationId xmlns:a16="http://schemas.microsoft.com/office/drawing/2014/main" id="{891DC2E3-B21F-45DE-B1C1-A80C57B8A9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FD026A-7C48-4CEC-AF3D-19D1AD682759}"/>
              </a:ext>
            </a:extLst>
          </p:cNvPr>
          <p:cNvSpPr>
            <a:spLocks noGrp="1"/>
          </p:cNvSpPr>
          <p:nvPr>
            <p:ph type="sldNum" sz="quarter" idx="12"/>
          </p:nvPr>
        </p:nvSpPr>
        <p:spPr/>
        <p:txBody>
          <a:bodyPr/>
          <a:lstStyle/>
          <a:p>
            <a:fld id="{7D2C47B2-6A6B-4A2D-87A2-65DD44D64D6B}" type="slidenum">
              <a:rPr lang="en-US" smtClean="0"/>
              <a:t>‹#›</a:t>
            </a:fld>
            <a:endParaRPr lang="en-US"/>
          </a:p>
        </p:txBody>
      </p:sp>
    </p:spTree>
    <p:extLst>
      <p:ext uri="{BB962C8B-B14F-4D97-AF65-F5344CB8AC3E}">
        <p14:creationId xmlns:p14="http://schemas.microsoft.com/office/powerpoint/2010/main" val="3053495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7979-3F8E-4FCA-9DAE-A05C3D08F0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005774-8580-44D4-9A22-4FA6BF1E0C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B1DF41-7C14-45E1-8355-A4EAA5896B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18AAF1-B622-4850-BD41-43649B077B7D}"/>
              </a:ext>
            </a:extLst>
          </p:cNvPr>
          <p:cNvSpPr>
            <a:spLocks noGrp="1"/>
          </p:cNvSpPr>
          <p:nvPr>
            <p:ph type="dt" sz="half" idx="10"/>
          </p:nvPr>
        </p:nvSpPr>
        <p:spPr/>
        <p:txBody>
          <a:bodyPr/>
          <a:lstStyle/>
          <a:p>
            <a:fld id="{7A8D23BB-47D3-463A-9C51-B4D7958018F3}" type="datetimeFigureOut">
              <a:rPr lang="en-US" smtClean="0"/>
              <a:t>12/6/2019</a:t>
            </a:fld>
            <a:endParaRPr lang="en-US"/>
          </a:p>
        </p:txBody>
      </p:sp>
      <p:sp>
        <p:nvSpPr>
          <p:cNvPr id="6" name="Footer Placeholder 5">
            <a:extLst>
              <a:ext uri="{FF2B5EF4-FFF2-40B4-BE49-F238E27FC236}">
                <a16:creationId xmlns:a16="http://schemas.microsoft.com/office/drawing/2014/main" id="{B2262841-B117-46FB-A3CF-C540F10070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516517-1641-41EE-9ACF-59BBD2FF5D4B}"/>
              </a:ext>
            </a:extLst>
          </p:cNvPr>
          <p:cNvSpPr>
            <a:spLocks noGrp="1"/>
          </p:cNvSpPr>
          <p:nvPr>
            <p:ph type="sldNum" sz="quarter" idx="12"/>
          </p:nvPr>
        </p:nvSpPr>
        <p:spPr/>
        <p:txBody>
          <a:bodyPr/>
          <a:lstStyle/>
          <a:p>
            <a:fld id="{7D2C47B2-6A6B-4A2D-87A2-65DD44D64D6B}" type="slidenum">
              <a:rPr lang="en-US" smtClean="0"/>
              <a:t>‹#›</a:t>
            </a:fld>
            <a:endParaRPr lang="en-US"/>
          </a:p>
        </p:txBody>
      </p:sp>
    </p:spTree>
    <p:extLst>
      <p:ext uri="{BB962C8B-B14F-4D97-AF65-F5344CB8AC3E}">
        <p14:creationId xmlns:p14="http://schemas.microsoft.com/office/powerpoint/2010/main" val="14190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8C4C-3EE4-4AF5-A849-2C7ED213C1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EE7771-35DB-4C79-9A3B-CD6B012DE9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E0FAD-E978-4B0D-B385-32A237536752}"/>
              </a:ext>
            </a:extLst>
          </p:cNvPr>
          <p:cNvSpPr>
            <a:spLocks noGrp="1"/>
          </p:cNvSpPr>
          <p:nvPr>
            <p:ph type="dt" sz="half" idx="10"/>
          </p:nvPr>
        </p:nvSpPr>
        <p:spPr/>
        <p:txBody>
          <a:bodyPr/>
          <a:lstStyle/>
          <a:p>
            <a:fld id="{7A8D23BB-47D3-463A-9C51-B4D7958018F3}" type="datetimeFigureOut">
              <a:rPr lang="en-US" smtClean="0"/>
              <a:t>12/6/2019</a:t>
            </a:fld>
            <a:endParaRPr lang="en-US"/>
          </a:p>
        </p:txBody>
      </p:sp>
      <p:sp>
        <p:nvSpPr>
          <p:cNvPr id="5" name="Footer Placeholder 4">
            <a:extLst>
              <a:ext uri="{FF2B5EF4-FFF2-40B4-BE49-F238E27FC236}">
                <a16:creationId xmlns:a16="http://schemas.microsoft.com/office/drawing/2014/main" id="{9D5D9002-C1F0-4F15-A245-3534057B4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95187-FBF4-4ADF-AFDC-859BF15251D9}"/>
              </a:ext>
            </a:extLst>
          </p:cNvPr>
          <p:cNvSpPr>
            <a:spLocks noGrp="1"/>
          </p:cNvSpPr>
          <p:nvPr>
            <p:ph type="sldNum" sz="quarter" idx="12"/>
          </p:nvPr>
        </p:nvSpPr>
        <p:spPr/>
        <p:txBody>
          <a:bodyPr/>
          <a:lstStyle/>
          <a:p>
            <a:fld id="{7D2C47B2-6A6B-4A2D-87A2-65DD44D64D6B}" type="slidenum">
              <a:rPr lang="en-US" smtClean="0"/>
              <a:t>‹#›</a:t>
            </a:fld>
            <a:endParaRPr lang="en-US"/>
          </a:p>
        </p:txBody>
      </p:sp>
    </p:spTree>
    <p:extLst>
      <p:ext uri="{BB962C8B-B14F-4D97-AF65-F5344CB8AC3E}">
        <p14:creationId xmlns:p14="http://schemas.microsoft.com/office/powerpoint/2010/main" val="63680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9B0E05-DBE9-4A74-BE23-96C05218C4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E08BCF-5606-40F0-99A8-A950A6101D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BE62A-65F4-44EB-9DA8-64AF93D8CC59}"/>
              </a:ext>
            </a:extLst>
          </p:cNvPr>
          <p:cNvSpPr>
            <a:spLocks noGrp="1"/>
          </p:cNvSpPr>
          <p:nvPr>
            <p:ph type="dt" sz="half" idx="10"/>
          </p:nvPr>
        </p:nvSpPr>
        <p:spPr/>
        <p:txBody>
          <a:bodyPr/>
          <a:lstStyle/>
          <a:p>
            <a:fld id="{7A8D23BB-47D3-463A-9C51-B4D7958018F3}" type="datetimeFigureOut">
              <a:rPr lang="en-US" smtClean="0"/>
              <a:t>12/6/2019</a:t>
            </a:fld>
            <a:endParaRPr lang="en-US"/>
          </a:p>
        </p:txBody>
      </p:sp>
      <p:sp>
        <p:nvSpPr>
          <p:cNvPr id="5" name="Footer Placeholder 4">
            <a:extLst>
              <a:ext uri="{FF2B5EF4-FFF2-40B4-BE49-F238E27FC236}">
                <a16:creationId xmlns:a16="http://schemas.microsoft.com/office/drawing/2014/main" id="{03D8D135-92C3-47F3-A290-27ABE7BE7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13300-10DD-4046-9B92-C77D77FF02C7}"/>
              </a:ext>
            </a:extLst>
          </p:cNvPr>
          <p:cNvSpPr>
            <a:spLocks noGrp="1"/>
          </p:cNvSpPr>
          <p:nvPr>
            <p:ph type="sldNum" sz="quarter" idx="12"/>
          </p:nvPr>
        </p:nvSpPr>
        <p:spPr/>
        <p:txBody>
          <a:bodyPr/>
          <a:lstStyle/>
          <a:p>
            <a:fld id="{7D2C47B2-6A6B-4A2D-87A2-65DD44D64D6B}" type="slidenum">
              <a:rPr lang="en-US" smtClean="0"/>
              <a:t>‹#›</a:t>
            </a:fld>
            <a:endParaRPr lang="en-US"/>
          </a:p>
        </p:txBody>
      </p:sp>
    </p:spTree>
    <p:extLst>
      <p:ext uri="{BB962C8B-B14F-4D97-AF65-F5344CB8AC3E}">
        <p14:creationId xmlns:p14="http://schemas.microsoft.com/office/powerpoint/2010/main" val="2406903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ody">
    <p:spTree>
      <p:nvGrpSpPr>
        <p:cNvPr id="1" name=""/>
        <p:cNvGrpSpPr/>
        <p:nvPr/>
      </p:nvGrpSpPr>
      <p:grpSpPr>
        <a:xfrm>
          <a:off x="0" y="0"/>
          <a:ext cx="0" cy="0"/>
          <a:chOff x="0" y="0"/>
          <a:chExt cx="0" cy="0"/>
        </a:xfrm>
      </p:grpSpPr>
      <p:sp>
        <p:nvSpPr>
          <p:cNvPr id="11" name="Rectangle 10" descr="Gray background">
            <a:extLst>
              <a:ext uri="{FF2B5EF4-FFF2-40B4-BE49-F238E27FC236}">
                <a16:creationId xmlns:a16="http://schemas.microsoft.com/office/drawing/2014/main" id="{7A2A9CC4-6D65-4AA1-AE7C-2D1536756654}"/>
              </a:ext>
            </a:extLst>
          </p:cNvPr>
          <p:cNvSpPr/>
          <p:nvPr userDrawn="1"/>
        </p:nvSpPr>
        <p:spPr>
          <a:xfrm>
            <a:off x="0" y="1"/>
            <a:ext cx="12192000" cy="6858000"/>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6" dirty="0"/>
          </a:p>
        </p:txBody>
      </p:sp>
      <p:sp>
        <p:nvSpPr>
          <p:cNvPr id="6" name="Title Placeholder 1">
            <a:extLst>
              <a:ext uri="{FF2B5EF4-FFF2-40B4-BE49-F238E27FC236}">
                <a16:creationId xmlns:a16="http://schemas.microsoft.com/office/drawing/2014/main" id="{EB36C8F1-7DD1-4BA1-8955-9900365154DA}"/>
              </a:ext>
            </a:extLst>
          </p:cNvPr>
          <p:cNvSpPr>
            <a:spLocks noGrp="1"/>
          </p:cNvSpPr>
          <p:nvPr>
            <p:ph type="title"/>
          </p:nvPr>
        </p:nvSpPr>
        <p:spPr>
          <a:xfrm>
            <a:off x="838200" y="365126"/>
            <a:ext cx="10515600" cy="669590"/>
          </a:xfrm>
          <a:prstGeom prst="rect">
            <a:avLst/>
          </a:prstGeom>
        </p:spPr>
        <p:txBody>
          <a:bodyPr vert="horz" lIns="91440" tIns="45720" rIns="91440" bIns="45720" rtlCol="0" anchor="ctr">
            <a:noAutofit/>
          </a:bodyPr>
          <a:lstStyle>
            <a:lvl1pPr>
              <a:defRPr sz="3200"/>
            </a:lvl1pPr>
          </a:lstStyle>
          <a:p>
            <a:r>
              <a:rPr lang="en-US" dirty="0"/>
              <a:t>Click to edit Master title style</a:t>
            </a:r>
          </a:p>
        </p:txBody>
      </p:sp>
      <p:sp>
        <p:nvSpPr>
          <p:cNvPr id="10" name="Content Placeholder 2">
            <a:extLst>
              <a:ext uri="{FF2B5EF4-FFF2-40B4-BE49-F238E27FC236}">
                <a16:creationId xmlns:a16="http://schemas.microsoft.com/office/drawing/2014/main" id="{965771EA-FDE6-41E4-BD29-356B02092921}"/>
              </a:ext>
            </a:extLst>
          </p:cNvPr>
          <p:cNvSpPr>
            <a:spLocks noGrp="1"/>
          </p:cNvSpPr>
          <p:nvPr>
            <p:ph idx="1"/>
          </p:nvPr>
        </p:nvSpPr>
        <p:spPr>
          <a:xfrm>
            <a:off x="838200" y="1233237"/>
            <a:ext cx="10515600" cy="49437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9856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oter">
    <p:spTree>
      <p:nvGrpSpPr>
        <p:cNvPr id="1" name=""/>
        <p:cNvGrpSpPr/>
        <p:nvPr/>
      </p:nvGrpSpPr>
      <p:grpSpPr>
        <a:xfrm>
          <a:off x="0" y="0"/>
          <a:ext cx="0" cy="0"/>
          <a:chOff x="0" y="0"/>
          <a:chExt cx="0" cy="0"/>
        </a:xfrm>
      </p:grpSpPr>
      <p:sp>
        <p:nvSpPr>
          <p:cNvPr id="11" name="Rectangle 10" descr="Gray background">
            <a:extLst>
              <a:ext uri="{FF2B5EF4-FFF2-40B4-BE49-F238E27FC236}">
                <a16:creationId xmlns:a16="http://schemas.microsoft.com/office/drawing/2014/main" id="{7A2A9CC4-6D65-4AA1-AE7C-2D1536756654}"/>
              </a:ext>
            </a:extLst>
          </p:cNvPr>
          <p:cNvSpPr/>
          <p:nvPr userDrawn="1"/>
        </p:nvSpPr>
        <p:spPr>
          <a:xfrm>
            <a:off x="0" y="0"/>
            <a:ext cx="12192000" cy="578718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76" dirty="0"/>
          </a:p>
        </p:txBody>
      </p:sp>
      <p:sp>
        <p:nvSpPr>
          <p:cNvPr id="10" name="Content Placeholder 2">
            <a:extLst>
              <a:ext uri="{FF2B5EF4-FFF2-40B4-BE49-F238E27FC236}">
                <a16:creationId xmlns:a16="http://schemas.microsoft.com/office/drawing/2014/main" id="{A6164761-E1E4-4CDD-963E-656CEBB20B4C}"/>
              </a:ext>
            </a:extLst>
          </p:cNvPr>
          <p:cNvSpPr>
            <a:spLocks noGrp="1"/>
          </p:cNvSpPr>
          <p:nvPr>
            <p:ph idx="1"/>
          </p:nvPr>
        </p:nvSpPr>
        <p:spPr>
          <a:xfrm>
            <a:off x="738798" y="414390"/>
            <a:ext cx="10515600" cy="51682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ttangolo 4" descr="Blue background">
            <a:extLst>
              <a:ext uri="{FF2B5EF4-FFF2-40B4-BE49-F238E27FC236}">
                <a16:creationId xmlns:a16="http://schemas.microsoft.com/office/drawing/2014/main" id="{9FF9D93C-9920-4FC9-967E-8E975D0B21C5}"/>
              </a:ext>
            </a:extLst>
          </p:cNvPr>
          <p:cNvSpPr/>
          <p:nvPr userDrawn="1"/>
        </p:nvSpPr>
        <p:spPr>
          <a:xfrm>
            <a:off x="0" y="5787189"/>
            <a:ext cx="12192000" cy="1070811"/>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solidFill>
                <a:srgbClr val="0078D4"/>
              </a:solidFill>
            </a:endParaRPr>
          </a:p>
        </p:txBody>
      </p:sp>
      <p:sp>
        <p:nvSpPr>
          <p:cNvPr id="13" name="Text Placeholder 9">
            <a:extLst>
              <a:ext uri="{FF2B5EF4-FFF2-40B4-BE49-F238E27FC236}">
                <a16:creationId xmlns:a16="http://schemas.microsoft.com/office/drawing/2014/main" id="{BDEA2620-B984-4CC6-8037-3A4C0BEE08FE}"/>
              </a:ext>
            </a:extLst>
          </p:cNvPr>
          <p:cNvSpPr>
            <a:spLocks noGrp="1"/>
          </p:cNvSpPr>
          <p:nvPr>
            <p:ph type="body" sz="quarter" idx="11"/>
          </p:nvPr>
        </p:nvSpPr>
        <p:spPr>
          <a:xfrm>
            <a:off x="738798" y="5942014"/>
            <a:ext cx="7546986" cy="428255"/>
          </a:xfrm>
        </p:spPr>
        <p:txBody>
          <a:bodyPr>
            <a:normAutofit/>
          </a:bodyPr>
          <a:lstStyle>
            <a:lvl1pPr marL="0" indent="0" algn="l" defTabSz="800823" rtl="0" eaLnBrk="1" latinLnBrk="0" hangingPunct="1">
              <a:buNone/>
              <a:defRPr lang="en-US" sz="2400" b="1"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800823" rtl="0" eaLnBrk="1" latinLnBrk="0" hangingPunct="1">
              <a:buNone/>
              <a:defRPr lang="en-US" sz="1226"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800823" rtl="0" eaLnBrk="1" latinLnBrk="0" hangingPunct="1">
              <a:buNone/>
              <a:defRPr lang="en-US" sz="1226"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800823" rtl="0" eaLnBrk="1" latinLnBrk="0" hangingPunct="1">
              <a:buNone/>
              <a:defRPr lang="en-US" sz="1226"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800823" rtl="0" eaLnBrk="1" latinLnBrk="0" hangingPunct="1">
              <a:buNone/>
              <a:defRPr lang="en-US" sz="1226"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dirty="0"/>
              <a:t>Click to edit Master text styles</a:t>
            </a:r>
          </a:p>
        </p:txBody>
      </p:sp>
      <p:sp>
        <p:nvSpPr>
          <p:cNvPr id="14" name="Text Placeholder 9">
            <a:extLst>
              <a:ext uri="{FF2B5EF4-FFF2-40B4-BE49-F238E27FC236}">
                <a16:creationId xmlns:a16="http://schemas.microsoft.com/office/drawing/2014/main" id="{45098022-801C-4B9B-B14E-C3B9C492529D}"/>
              </a:ext>
            </a:extLst>
          </p:cNvPr>
          <p:cNvSpPr>
            <a:spLocks noGrp="1"/>
          </p:cNvSpPr>
          <p:nvPr>
            <p:ph type="body" sz="quarter" idx="12"/>
          </p:nvPr>
        </p:nvSpPr>
        <p:spPr>
          <a:xfrm>
            <a:off x="738798" y="6370273"/>
            <a:ext cx="7546986" cy="283190"/>
          </a:xfrm>
        </p:spPr>
        <p:txBody>
          <a:bodyPr>
            <a:normAutofit/>
          </a:bodyPr>
          <a:lstStyle>
            <a:lvl1pPr marL="0" indent="0" algn="l" defTabSz="800823"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800823" rtl="0" eaLnBrk="1" latinLnBrk="0" hangingPunct="1">
              <a:buNone/>
              <a:defRPr lang="en-US" sz="1226"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800823" rtl="0" eaLnBrk="1" latinLnBrk="0" hangingPunct="1">
              <a:buNone/>
              <a:defRPr lang="en-US" sz="1226"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800823" rtl="0" eaLnBrk="1" latinLnBrk="0" hangingPunct="1">
              <a:buNone/>
              <a:defRPr lang="en-US" sz="1226"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800823" rtl="0" eaLnBrk="1" latinLnBrk="0" hangingPunct="1">
              <a:buNone/>
              <a:defRPr lang="en-US" sz="1226"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dirty="0"/>
              <a:t>Click to edit Master text styles</a:t>
            </a:r>
          </a:p>
        </p:txBody>
      </p:sp>
    </p:spTree>
    <p:extLst>
      <p:ext uri="{BB962C8B-B14F-4D97-AF65-F5344CB8AC3E}">
        <p14:creationId xmlns:p14="http://schemas.microsoft.com/office/powerpoint/2010/main" val="990761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_Title">
    <p:spTree>
      <p:nvGrpSpPr>
        <p:cNvPr id="1" name=""/>
        <p:cNvGrpSpPr/>
        <p:nvPr/>
      </p:nvGrpSpPr>
      <p:grpSpPr>
        <a:xfrm>
          <a:off x="0" y="0"/>
          <a:ext cx="0" cy="0"/>
          <a:chOff x="0" y="0"/>
          <a:chExt cx="0" cy="0"/>
        </a:xfrm>
      </p:grpSpPr>
      <p:sp>
        <p:nvSpPr>
          <p:cNvPr id="7" name="Rettangolo 4" descr="Blue background">
            <a:extLst>
              <a:ext uri="{FF2B5EF4-FFF2-40B4-BE49-F238E27FC236}">
                <a16:creationId xmlns:a16="http://schemas.microsoft.com/office/drawing/2014/main" id="{F8BC97AA-BAB7-48A8-9F83-80E22C654D32}"/>
              </a:ext>
            </a:extLst>
          </p:cNvPr>
          <p:cNvSpPr/>
          <p:nvPr userDrawn="1"/>
        </p:nvSpPr>
        <p:spPr>
          <a:xfrm>
            <a:off x="0" y="0"/>
            <a:ext cx="12192000" cy="1942011"/>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solidFill>
                <a:srgbClr val="0078D4"/>
              </a:solidFill>
            </a:endParaRPr>
          </a:p>
        </p:txBody>
      </p:sp>
      <p:sp>
        <p:nvSpPr>
          <p:cNvPr id="2" name="Title 1">
            <a:extLst>
              <a:ext uri="{FF2B5EF4-FFF2-40B4-BE49-F238E27FC236}">
                <a16:creationId xmlns:a16="http://schemas.microsoft.com/office/drawing/2014/main" id="{5CB282EF-4BD2-40A5-97C0-76C76C225D91}"/>
              </a:ext>
            </a:extLst>
          </p:cNvPr>
          <p:cNvSpPr>
            <a:spLocks noGrp="1"/>
          </p:cNvSpPr>
          <p:nvPr>
            <p:ph type="title"/>
          </p:nvPr>
        </p:nvSpPr>
        <p:spPr>
          <a:xfrm>
            <a:off x="284352" y="1034716"/>
            <a:ext cx="11650974" cy="655972"/>
          </a:xfrm>
        </p:spPr>
        <p:txBody>
          <a:bodyPr/>
          <a:lstStyle>
            <a:lvl1pPr>
              <a:defRPr>
                <a:solidFill>
                  <a:schemeClr val="bg1"/>
                </a:solidFill>
              </a:defRPr>
            </a:lvl1pPr>
          </a:lstStyle>
          <a:p>
            <a:r>
              <a:rPr lang="en-US"/>
              <a:t>Click to edit Master title style</a:t>
            </a:r>
          </a:p>
        </p:txBody>
      </p:sp>
      <p:pic>
        <p:nvPicPr>
          <p:cNvPr id="9" name="Picture 8" descr="Microsoft logo">
            <a:extLst>
              <a:ext uri="{FF2B5EF4-FFF2-40B4-BE49-F238E27FC236}">
                <a16:creationId xmlns:a16="http://schemas.microsoft.com/office/drawing/2014/main" id="{6AF92E5B-8FDC-4D52-9E49-D988BB4C9949}"/>
              </a:ext>
            </a:extLst>
          </p:cNvPr>
          <p:cNvPicPr>
            <a:picLocks noChangeAspect="1"/>
          </p:cNvPicPr>
          <p:nvPr userDrawn="1"/>
        </p:nvPicPr>
        <p:blipFill>
          <a:blip r:embed="rId2"/>
          <a:stretch>
            <a:fillRect/>
          </a:stretch>
        </p:blipFill>
        <p:spPr>
          <a:xfrm>
            <a:off x="284352" y="290550"/>
            <a:ext cx="1244850" cy="265175"/>
          </a:xfrm>
          <a:prstGeom prst="rect">
            <a:avLst/>
          </a:prstGeom>
        </p:spPr>
      </p:pic>
      <p:sp>
        <p:nvSpPr>
          <p:cNvPr id="6" name="Content Placeholder 2">
            <a:extLst>
              <a:ext uri="{FF2B5EF4-FFF2-40B4-BE49-F238E27FC236}">
                <a16:creationId xmlns:a16="http://schemas.microsoft.com/office/drawing/2014/main" id="{81EC3B0F-8F04-4EB0-80EB-67C1B15824BC}"/>
              </a:ext>
            </a:extLst>
          </p:cNvPr>
          <p:cNvSpPr>
            <a:spLocks noGrp="1"/>
          </p:cNvSpPr>
          <p:nvPr>
            <p:ph idx="1"/>
          </p:nvPr>
        </p:nvSpPr>
        <p:spPr>
          <a:xfrm>
            <a:off x="738798" y="2169679"/>
            <a:ext cx="10515600" cy="4440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2449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_Body">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EB36C8F1-7DD1-4BA1-8955-9900365154DA}"/>
              </a:ext>
            </a:extLst>
          </p:cNvPr>
          <p:cNvSpPr>
            <a:spLocks noGrp="1"/>
          </p:cNvSpPr>
          <p:nvPr>
            <p:ph type="title"/>
          </p:nvPr>
        </p:nvSpPr>
        <p:spPr>
          <a:xfrm>
            <a:off x="838200" y="365126"/>
            <a:ext cx="10515600" cy="669590"/>
          </a:xfrm>
          <a:prstGeom prst="rect">
            <a:avLst/>
          </a:prstGeom>
        </p:spPr>
        <p:txBody>
          <a:bodyPr vert="horz" lIns="91440" tIns="45720" rIns="91440" bIns="45720" rtlCol="0" anchor="ctr">
            <a:noAutofit/>
          </a:bodyPr>
          <a:lstStyle>
            <a:lvl1pPr>
              <a:defRPr sz="3200"/>
            </a:lvl1pPr>
          </a:lstStyle>
          <a:p>
            <a:r>
              <a:rPr lang="en-US" dirty="0"/>
              <a:t>Click to edit Master title style</a:t>
            </a:r>
          </a:p>
        </p:txBody>
      </p:sp>
      <p:sp>
        <p:nvSpPr>
          <p:cNvPr id="10" name="Content Placeholder 2">
            <a:extLst>
              <a:ext uri="{FF2B5EF4-FFF2-40B4-BE49-F238E27FC236}">
                <a16:creationId xmlns:a16="http://schemas.microsoft.com/office/drawing/2014/main" id="{965771EA-FDE6-41E4-BD29-356B02092921}"/>
              </a:ext>
            </a:extLst>
          </p:cNvPr>
          <p:cNvSpPr>
            <a:spLocks noGrp="1"/>
          </p:cNvSpPr>
          <p:nvPr>
            <p:ph idx="1"/>
          </p:nvPr>
        </p:nvSpPr>
        <p:spPr>
          <a:xfrm>
            <a:off x="838200" y="1233237"/>
            <a:ext cx="10515600" cy="49437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5996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_Footer">
    <p:spTree>
      <p:nvGrpSpPr>
        <p:cNvPr id="1" name=""/>
        <p:cNvGrpSpPr/>
        <p:nvPr/>
      </p:nvGrpSpPr>
      <p:grpSpPr>
        <a:xfrm>
          <a:off x="0" y="0"/>
          <a:ext cx="0" cy="0"/>
          <a:chOff x="0" y="0"/>
          <a:chExt cx="0" cy="0"/>
        </a:xfrm>
      </p:grpSpPr>
      <p:sp>
        <p:nvSpPr>
          <p:cNvPr id="7" name="Rettangolo 4" descr="Blue background">
            <a:extLst>
              <a:ext uri="{FF2B5EF4-FFF2-40B4-BE49-F238E27FC236}">
                <a16:creationId xmlns:a16="http://schemas.microsoft.com/office/drawing/2014/main" id="{F8BC97AA-BAB7-48A8-9F83-80E22C654D32}"/>
              </a:ext>
            </a:extLst>
          </p:cNvPr>
          <p:cNvSpPr/>
          <p:nvPr userDrawn="1"/>
        </p:nvSpPr>
        <p:spPr>
          <a:xfrm>
            <a:off x="0" y="5787189"/>
            <a:ext cx="12192000" cy="1070811"/>
          </a:xfrm>
          <a:prstGeom prst="rect">
            <a:avLst/>
          </a:prstGeom>
          <a:solidFill>
            <a:srgbClr val="007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dirty="0">
              <a:solidFill>
                <a:srgbClr val="0078D4"/>
              </a:solidFill>
            </a:endParaRPr>
          </a:p>
        </p:txBody>
      </p:sp>
      <p:sp>
        <p:nvSpPr>
          <p:cNvPr id="6" name="Text Placeholder 9">
            <a:extLst>
              <a:ext uri="{FF2B5EF4-FFF2-40B4-BE49-F238E27FC236}">
                <a16:creationId xmlns:a16="http://schemas.microsoft.com/office/drawing/2014/main" id="{9547A7A1-5B2D-48D8-88E3-C1E325252319}"/>
              </a:ext>
            </a:extLst>
          </p:cNvPr>
          <p:cNvSpPr>
            <a:spLocks noGrp="1"/>
          </p:cNvSpPr>
          <p:nvPr>
            <p:ph type="body" sz="quarter" idx="11"/>
          </p:nvPr>
        </p:nvSpPr>
        <p:spPr>
          <a:xfrm>
            <a:off x="738798" y="5942014"/>
            <a:ext cx="7546986" cy="428255"/>
          </a:xfrm>
        </p:spPr>
        <p:txBody>
          <a:bodyPr>
            <a:normAutofit/>
          </a:bodyPr>
          <a:lstStyle>
            <a:lvl1pPr marL="0" indent="0" algn="l" defTabSz="800823" rtl="0" eaLnBrk="1" latinLnBrk="0" hangingPunct="1">
              <a:buNone/>
              <a:defRPr lang="en-US" sz="2400" b="1"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800823" rtl="0" eaLnBrk="1" latinLnBrk="0" hangingPunct="1">
              <a:buNone/>
              <a:defRPr lang="en-US" sz="1226"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800823" rtl="0" eaLnBrk="1" latinLnBrk="0" hangingPunct="1">
              <a:buNone/>
              <a:defRPr lang="en-US" sz="1226"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800823" rtl="0" eaLnBrk="1" latinLnBrk="0" hangingPunct="1">
              <a:buNone/>
              <a:defRPr lang="en-US" sz="1226"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800823" rtl="0" eaLnBrk="1" latinLnBrk="0" hangingPunct="1">
              <a:buNone/>
              <a:defRPr lang="en-US" sz="1226"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dirty="0"/>
              <a:t>Click to edit Master text styles</a:t>
            </a:r>
          </a:p>
        </p:txBody>
      </p:sp>
      <p:sp>
        <p:nvSpPr>
          <p:cNvPr id="8" name="Text Placeholder 9">
            <a:extLst>
              <a:ext uri="{FF2B5EF4-FFF2-40B4-BE49-F238E27FC236}">
                <a16:creationId xmlns:a16="http://schemas.microsoft.com/office/drawing/2014/main" id="{28AA6EBB-EF65-4793-AF82-9DBDB9BE4525}"/>
              </a:ext>
            </a:extLst>
          </p:cNvPr>
          <p:cNvSpPr>
            <a:spLocks noGrp="1"/>
          </p:cNvSpPr>
          <p:nvPr>
            <p:ph type="body" sz="quarter" idx="12"/>
          </p:nvPr>
        </p:nvSpPr>
        <p:spPr>
          <a:xfrm>
            <a:off x="738798" y="6370273"/>
            <a:ext cx="7546986" cy="283190"/>
          </a:xfrm>
        </p:spPr>
        <p:txBody>
          <a:bodyPr>
            <a:normAutofit/>
          </a:bodyPr>
          <a:lstStyle>
            <a:lvl1pPr marL="0" indent="0" algn="l" defTabSz="800823" rtl="0" eaLnBrk="1" latinLnBrk="0" hangingPunct="1">
              <a:buNone/>
              <a:defRPr lang="en-US" sz="1500" kern="1200" dirty="0">
                <a:solidFill>
                  <a:schemeClr val="bg1"/>
                </a:solidFill>
                <a:latin typeface="Segoe UI Semibold" panose="020B0702040204020203" pitchFamily="34" charset="0"/>
                <a:ea typeface="+mn-ea"/>
                <a:cs typeface="Segoe UI Semibold" panose="020B0702040204020203" pitchFamily="34" charset="0"/>
              </a:defRPr>
            </a:lvl1pPr>
            <a:lvl2pPr marL="0" indent="0" algn="l" defTabSz="800823" rtl="0" eaLnBrk="1" latinLnBrk="0" hangingPunct="1">
              <a:buNone/>
              <a:defRPr lang="en-US" sz="1226" kern="1200" dirty="0" smtClean="0">
                <a:solidFill>
                  <a:schemeClr val="tx1"/>
                </a:solidFill>
                <a:latin typeface="Segoe UI Semibold" panose="020B0702040204020203" pitchFamily="34" charset="0"/>
                <a:ea typeface="+mn-ea"/>
                <a:cs typeface="Segoe UI Semibold" panose="020B0702040204020203" pitchFamily="34" charset="0"/>
              </a:defRPr>
            </a:lvl2pPr>
            <a:lvl3pPr marL="0" indent="0" algn="l" defTabSz="800823" rtl="0" eaLnBrk="1" latinLnBrk="0" hangingPunct="1">
              <a:buNone/>
              <a:defRPr lang="en-US" sz="1226" kern="1200" dirty="0" smtClean="0">
                <a:solidFill>
                  <a:schemeClr val="tx1"/>
                </a:solidFill>
                <a:latin typeface="Segoe UI Semibold" panose="020B0702040204020203" pitchFamily="34" charset="0"/>
                <a:ea typeface="+mn-ea"/>
                <a:cs typeface="Segoe UI Semibold" panose="020B0702040204020203" pitchFamily="34" charset="0"/>
              </a:defRPr>
            </a:lvl3pPr>
            <a:lvl4pPr marL="0" indent="0" algn="l" defTabSz="800823" rtl="0" eaLnBrk="1" latinLnBrk="0" hangingPunct="1">
              <a:buNone/>
              <a:defRPr lang="en-US" sz="1226" kern="1200" dirty="0" smtClean="0">
                <a:solidFill>
                  <a:schemeClr val="tx1"/>
                </a:solidFill>
                <a:latin typeface="Segoe UI Semibold" panose="020B0702040204020203" pitchFamily="34" charset="0"/>
                <a:ea typeface="+mn-ea"/>
                <a:cs typeface="Segoe UI Semibold" panose="020B0702040204020203" pitchFamily="34" charset="0"/>
              </a:defRPr>
            </a:lvl4pPr>
            <a:lvl5pPr marL="0" indent="0" algn="l" defTabSz="800823" rtl="0" eaLnBrk="1" latinLnBrk="0" hangingPunct="1">
              <a:buNone/>
              <a:defRPr lang="en-US" sz="1226" kern="1200" dirty="0">
                <a:solidFill>
                  <a:schemeClr val="tx1"/>
                </a:solidFill>
                <a:latin typeface="Segoe UI Semibold" panose="020B0702040204020203" pitchFamily="34" charset="0"/>
                <a:ea typeface="+mn-ea"/>
                <a:cs typeface="Segoe UI Semibold" panose="020B0702040204020203" pitchFamily="34" charset="0"/>
              </a:defRPr>
            </a:lvl5pPr>
          </a:lstStyle>
          <a:p>
            <a:pPr lvl="0"/>
            <a:r>
              <a:rPr lang="en-US" dirty="0"/>
              <a:t>Click to edit Master text styles</a:t>
            </a:r>
          </a:p>
        </p:txBody>
      </p:sp>
      <p:sp>
        <p:nvSpPr>
          <p:cNvPr id="9" name="Content Placeholder 2">
            <a:extLst>
              <a:ext uri="{FF2B5EF4-FFF2-40B4-BE49-F238E27FC236}">
                <a16:creationId xmlns:a16="http://schemas.microsoft.com/office/drawing/2014/main" id="{ABEB639B-D842-4D1F-8D1E-E2297060E4CD}"/>
              </a:ext>
            </a:extLst>
          </p:cNvPr>
          <p:cNvSpPr>
            <a:spLocks noGrp="1"/>
          </p:cNvSpPr>
          <p:nvPr>
            <p:ph idx="1"/>
          </p:nvPr>
        </p:nvSpPr>
        <p:spPr>
          <a:xfrm>
            <a:off x="738798" y="414390"/>
            <a:ext cx="10515600" cy="51682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7017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8B097-F5C4-4193-93A6-5B84B80D92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814982-CBCD-4C9C-9618-48786946FC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B75EF3-1B87-4F49-A608-C9D34A58D919}"/>
              </a:ext>
            </a:extLst>
          </p:cNvPr>
          <p:cNvSpPr>
            <a:spLocks noGrp="1"/>
          </p:cNvSpPr>
          <p:nvPr>
            <p:ph type="dt" sz="half" idx="10"/>
          </p:nvPr>
        </p:nvSpPr>
        <p:spPr/>
        <p:txBody>
          <a:bodyPr/>
          <a:lstStyle/>
          <a:p>
            <a:fld id="{7A8D23BB-47D3-463A-9C51-B4D7958018F3}" type="datetimeFigureOut">
              <a:rPr lang="en-US" smtClean="0"/>
              <a:t>12/6/2019</a:t>
            </a:fld>
            <a:endParaRPr lang="en-US"/>
          </a:p>
        </p:txBody>
      </p:sp>
      <p:sp>
        <p:nvSpPr>
          <p:cNvPr id="5" name="Footer Placeholder 4">
            <a:extLst>
              <a:ext uri="{FF2B5EF4-FFF2-40B4-BE49-F238E27FC236}">
                <a16:creationId xmlns:a16="http://schemas.microsoft.com/office/drawing/2014/main" id="{2C1EAE04-648F-47CB-BB4B-0C62276B6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A717E-DA34-4583-B7D2-3864A675502D}"/>
              </a:ext>
            </a:extLst>
          </p:cNvPr>
          <p:cNvSpPr>
            <a:spLocks noGrp="1"/>
          </p:cNvSpPr>
          <p:nvPr>
            <p:ph type="sldNum" sz="quarter" idx="12"/>
          </p:nvPr>
        </p:nvSpPr>
        <p:spPr/>
        <p:txBody>
          <a:bodyPr/>
          <a:lstStyle/>
          <a:p>
            <a:fld id="{7D2C47B2-6A6B-4A2D-87A2-65DD44D64D6B}" type="slidenum">
              <a:rPr lang="en-US" smtClean="0"/>
              <a:t>‹#›</a:t>
            </a:fld>
            <a:endParaRPr lang="en-US"/>
          </a:p>
        </p:txBody>
      </p:sp>
    </p:spTree>
    <p:extLst>
      <p:ext uri="{BB962C8B-B14F-4D97-AF65-F5344CB8AC3E}">
        <p14:creationId xmlns:p14="http://schemas.microsoft.com/office/powerpoint/2010/main" val="861369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1F21-6AD3-4FE4-A710-BE4F4DEF2D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558976-CF08-4D5B-8D3E-0ADE785D0F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7B8DA2-55B0-4F9D-8077-45B1DCBA55B8}"/>
              </a:ext>
            </a:extLst>
          </p:cNvPr>
          <p:cNvSpPr>
            <a:spLocks noGrp="1"/>
          </p:cNvSpPr>
          <p:nvPr>
            <p:ph type="dt" sz="half" idx="10"/>
          </p:nvPr>
        </p:nvSpPr>
        <p:spPr/>
        <p:txBody>
          <a:bodyPr/>
          <a:lstStyle/>
          <a:p>
            <a:fld id="{7A8D23BB-47D3-463A-9C51-B4D7958018F3}" type="datetimeFigureOut">
              <a:rPr lang="en-US" smtClean="0"/>
              <a:t>12/6/2019</a:t>
            </a:fld>
            <a:endParaRPr lang="en-US"/>
          </a:p>
        </p:txBody>
      </p:sp>
      <p:sp>
        <p:nvSpPr>
          <p:cNvPr id="5" name="Footer Placeholder 4">
            <a:extLst>
              <a:ext uri="{FF2B5EF4-FFF2-40B4-BE49-F238E27FC236}">
                <a16:creationId xmlns:a16="http://schemas.microsoft.com/office/drawing/2014/main" id="{C478E961-36A0-47E2-B19D-809A6409F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1F765-28ED-4F8E-865C-1EA3356F3832}"/>
              </a:ext>
            </a:extLst>
          </p:cNvPr>
          <p:cNvSpPr>
            <a:spLocks noGrp="1"/>
          </p:cNvSpPr>
          <p:nvPr>
            <p:ph type="sldNum" sz="quarter" idx="12"/>
          </p:nvPr>
        </p:nvSpPr>
        <p:spPr/>
        <p:txBody>
          <a:bodyPr/>
          <a:lstStyle/>
          <a:p>
            <a:fld id="{7D2C47B2-6A6B-4A2D-87A2-65DD44D64D6B}" type="slidenum">
              <a:rPr lang="en-US" smtClean="0"/>
              <a:t>‹#›</a:t>
            </a:fld>
            <a:endParaRPr lang="en-US"/>
          </a:p>
        </p:txBody>
      </p:sp>
    </p:spTree>
    <p:extLst>
      <p:ext uri="{BB962C8B-B14F-4D97-AF65-F5344CB8AC3E}">
        <p14:creationId xmlns:p14="http://schemas.microsoft.com/office/powerpoint/2010/main" val="1614745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8C15-BE4D-4D21-AEEC-970F2D583F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834156-C14F-4966-86FB-6BECDC349E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D947DB-AE58-4692-8DA8-FE0F1EB75CF2}"/>
              </a:ext>
            </a:extLst>
          </p:cNvPr>
          <p:cNvSpPr>
            <a:spLocks noGrp="1"/>
          </p:cNvSpPr>
          <p:nvPr>
            <p:ph type="dt" sz="half" idx="10"/>
          </p:nvPr>
        </p:nvSpPr>
        <p:spPr/>
        <p:txBody>
          <a:bodyPr/>
          <a:lstStyle/>
          <a:p>
            <a:fld id="{7A8D23BB-47D3-463A-9C51-B4D7958018F3}" type="datetimeFigureOut">
              <a:rPr lang="en-US" smtClean="0"/>
              <a:t>12/6/2019</a:t>
            </a:fld>
            <a:endParaRPr lang="en-US"/>
          </a:p>
        </p:txBody>
      </p:sp>
      <p:sp>
        <p:nvSpPr>
          <p:cNvPr id="5" name="Footer Placeholder 4">
            <a:extLst>
              <a:ext uri="{FF2B5EF4-FFF2-40B4-BE49-F238E27FC236}">
                <a16:creationId xmlns:a16="http://schemas.microsoft.com/office/drawing/2014/main" id="{5DA91293-1228-4FE9-8874-960D27114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1E75B-A11F-4D35-9674-F75FBBE3E1B9}"/>
              </a:ext>
            </a:extLst>
          </p:cNvPr>
          <p:cNvSpPr>
            <a:spLocks noGrp="1"/>
          </p:cNvSpPr>
          <p:nvPr>
            <p:ph type="sldNum" sz="quarter" idx="12"/>
          </p:nvPr>
        </p:nvSpPr>
        <p:spPr/>
        <p:txBody>
          <a:bodyPr/>
          <a:lstStyle/>
          <a:p>
            <a:fld id="{7D2C47B2-6A6B-4A2D-87A2-65DD44D64D6B}" type="slidenum">
              <a:rPr lang="en-US" smtClean="0"/>
              <a:t>‹#›</a:t>
            </a:fld>
            <a:endParaRPr lang="en-US"/>
          </a:p>
        </p:txBody>
      </p:sp>
    </p:spTree>
    <p:extLst>
      <p:ext uri="{BB962C8B-B14F-4D97-AF65-F5344CB8AC3E}">
        <p14:creationId xmlns:p14="http://schemas.microsoft.com/office/powerpoint/2010/main" val="1951031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333DB3-D012-47C0-8F0A-407EEAE967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C39180D-20CC-469C-9C04-9FDC6E0D70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CD235ED-0D43-4879-B0F3-2D63E33800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D23BB-47D3-463A-9C51-B4D7958018F3}" type="datetimeFigureOut">
              <a:rPr lang="en-US" smtClean="0"/>
              <a:t>12/6/2019</a:t>
            </a:fld>
            <a:endParaRPr lang="en-US" dirty="0"/>
          </a:p>
        </p:txBody>
      </p:sp>
      <p:sp>
        <p:nvSpPr>
          <p:cNvPr id="5" name="Footer Placeholder 4">
            <a:extLst>
              <a:ext uri="{FF2B5EF4-FFF2-40B4-BE49-F238E27FC236}">
                <a16:creationId xmlns:a16="http://schemas.microsoft.com/office/drawing/2014/main" id="{85502282-88C1-4F86-9E46-DDD502C563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29055D-583B-46C4-BFAB-598F95193E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2C47B2-6A6B-4A2D-87A2-65DD44D64D6B}" type="slidenum">
              <a:rPr lang="en-US" smtClean="0"/>
              <a:t>‹#›</a:t>
            </a:fld>
            <a:endParaRPr lang="en-US"/>
          </a:p>
        </p:txBody>
      </p:sp>
    </p:spTree>
    <p:extLst>
      <p:ext uri="{BB962C8B-B14F-4D97-AF65-F5344CB8AC3E}">
        <p14:creationId xmlns:p14="http://schemas.microsoft.com/office/powerpoint/2010/main" val="175360251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Lst>
  <p:txStyles>
    <p:titleStyle>
      <a:lvl1pPr algn="l" defTabSz="914400" rtl="0" eaLnBrk="1" latinLnBrk="0" hangingPunct="1">
        <a:lnSpc>
          <a:spcPct val="90000"/>
        </a:lnSpc>
        <a:spcBef>
          <a:spcPct val="0"/>
        </a:spcBef>
        <a:buNone/>
        <a:defRPr sz="4400" kern="1200">
          <a:solidFill>
            <a:schemeClr val="tx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microsoft-365/compliance/information-barriers-policies" TargetMode="External"/><Relationship Id="rId2" Type="http://schemas.openxmlformats.org/officeDocument/2006/relationships/hyperlink" Target="https://products.office.com/business/security-and-compliance/compliance-solutions" TargetMode="External"/><Relationship Id="rId1" Type="http://schemas.openxmlformats.org/officeDocument/2006/relationships/slideLayout" Target="../slideLayouts/slideLayout2.xml"/><Relationship Id="rId4" Type="http://schemas.openxmlformats.org/officeDocument/2006/relationships/hyperlink" Target="https://docs.microsoft.com/en-us/microsoft-365/security/office-365-security/protect-against-threat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microsoft-365/compliance/information-barriers-attributes" TargetMode="External"/><Relationship Id="rId2" Type="http://schemas.openxmlformats.org/officeDocument/2006/relationships/hyperlink" Target="https://docs.microsoft.com/MicrosoftTeams/information-barriers-in-teams" TargetMode="External"/><Relationship Id="rId1" Type="http://schemas.openxmlformats.org/officeDocument/2006/relationships/slideLayout" Target="../slideLayouts/slideLayout3.xml"/><Relationship Id="rId5" Type="http://schemas.openxmlformats.org/officeDocument/2006/relationships/hyperlink" Target="https://docs.microsoft.com/en-us/microsoft-365/compliance/information-barriers-edit-segments-policies.md" TargetMode="External"/><Relationship Id="rId4" Type="http://schemas.openxmlformats.org/officeDocument/2006/relationships/hyperlink" Target="https://docs.microsoft.com/en-us/microsoft-365/compliance/information-barriers-polici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docs.microsoft.com/exchange/address-books/address-book-policies/address-book-policies" TargetMode="External"/><Relationship Id="rId7" Type="http://schemas.openxmlformats.org/officeDocument/2006/relationships/image" Target="../media/image17.svg"/><Relationship Id="rId2" Type="http://schemas.openxmlformats.org/officeDocument/2006/relationships/hyperlink" Target="https://docs.microsoft.com/en-us/microsoft-365/compliance/tagging-and-assessment-in-advanced-ediscovery" TargetMode="Externa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02E68D-7328-4CD9-AC0E-A9E3F9FBF3F3}"/>
              </a:ext>
            </a:extLst>
          </p:cNvPr>
          <p:cNvSpPr>
            <a:spLocks noGrp="1"/>
          </p:cNvSpPr>
          <p:nvPr>
            <p:ph type="title"/>
          </p:nvPr>
        </p:nvSpPr>
        <p:spPr/>
        <p:txBody>
          <a:bodyPr>
            <a:normAutofit fontScale="90000"/>
          </a:bodyPr>
          <a:lstStyle/>
          <a:p>
            <a:r>
              <a:rPr lang="en-US" dirty="0"/>
              <a:t>Information barriers</a:t>
            </a:r>
          </a:p>
        </p:txBody>
      </p:sp>
      <p:grpSp>
        <p:nvGrpSpPr>
          <p:cNvPr id="13" name="Group 4">
            <a:extLst>
              <a:ext uri="{FF2B5EF4-FFF2-40B4-BE49-F238E27FC236}">
                <a16:creationId xmlns:a16="http://schemas.microsoft.com/office/drawing/2014/main" id="{07E5440B-650A-476D-A3FD-3380EE36304E}"/>
              </a:ext>
            </a:extLst>
          </p:cNvPr>
          <p:cNvGrpSpPr>
            <a:grpSpLocks noChangeAspect="1"/>
          </p:cNvGrpSpPr>
          <p:nvPr/>
        </p:nvGrpSpPr>
        <p:grpSpPr bwMode="auto">
          <a:xfrm>
            <a:off x="1888708" y="4165193"/>
            <a:ext cx="2314575" cy="1371600"/>
            <a:chOff x="816" y="2126"/>
            <a:chExt cx="1944" cy="1152"/>
          </a:xfrm>
        </p:grpSpPr>
        <p:sp>
          <p:nvSpPr>
            <p:cNvPr id="14" name="AutoShape 3">
              <a:extLst>
                <a:ext uri="{FF2B5EF4-FFF2-40B4-BE49-F238E27FC236}">
                  <a16:creationId xmlns:a16="http://schemas.microsoft.com/office/drawing/2014/main" id="{901BC017-CEC5-4860-B207-D74F18EB5D48}"/>
                </a:ext>
              </a:extLst>
            </p:cNvPr>
            <p:cNvSpPr>
              <a:spLocks noChangeAspect="1" noChangeArrowheads="1" noTextEdit="1"/>
            </p:cNvSpPr>
            <p:nvPr/>
          </p:nvSpPr>
          <p:spPr bwMode="auto">
            <a:xfrm>
              <a:off x="816" y="2126"/>
              <a:ext cx="1944"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4B18BB73-1ABE-4082-BE59-6E5A68D3C68A}"/>
                </a:ext>
              </a:extLst>
            </p:cNvPr>
            <p:cNvSpPr>
              <a:spLocks/>
            </p:cNvSpPr>
            <p:nvPr/>
          </p:nvSpPr>
          <p:spPr bwMode="auto">
            <a:xfrm>
              <a:off x="816" y="2986"/>
              <a:ext cx="436" cy="319"/>
            </a:xfrm>
            <a:custGeom>
              <a:avLst/>
              <a:gdLst>
                <a:gd name="T0" fmla="*/ 0 w 159"/>
                <a:gd name="T1" fmla="*/ 114 h 114"/>
                <a:gd name="T2" fmla="*/ 0 w 159"/>
                <a:gd name="T3" fmla="*/ 114 h 114"/>
                <a:gd name="T4" fmla="*/ 133 w 159"/>
                <a:gd name="T5" fmla="*/ 114 h 114"/>
                <a:gd name="T6" fmla="*/ 133 w 159"/>
                <a:gd name="T7" fmla="*/ 113 h 114"/>
                <a:gd name="T8" fmla="*/ 159 w 159"/>
                <a:gd name="T9" fmla="*/ 9 h 114"/>
                <a:gd name="T10" fmla="*/ 113 w 159"/>
                <a:gd name="T11" fmla="*/ 0 h 114"/>
                <a:gd name="T12" fmla="*/ 0 w 159"/>
                <a:gd name="T13" fmla="*/ 114 h 114"/>
              </a:gdLst>
              <a:ahLst/>
              <a:cxnLst>
                <a:cxn ang="0">
                  <a:pos x="T0" y="T1"/>
                </a:cxn>
                <a:cxn ang="0">
                  <a:pos x="T2" y="T3"/>
                </a:cxn>
                <a:cxn ang="0">
                  <a:pos x="T4" y="T5"/>
                </a:cxn>
                <a:cxn ang="0">
                  <a:pos x="T6" y="T7"/>
                </a:cxn>
                <a:cxn ang="0">
                  <a:pos x="T8" y="T9"/>
                </a:cxn>
                <a:cxn ang="0">
                  <a:pos x="T10" y="T11"/>
                </a:cxn>
                <a:cxn ang="0">
                  <a:pos x="T12" y="T13"/>
                </a:cxn>
              </a:cxnLst>
              <a:rect l="0" t="0" r="r" b="b"/>
              <a:pathLst>
                <a:path w="159" h="114">
                  <a:moveTo>
                    <a:pt x="0" y="114"/>
                  </a:moveTo>
                  <a:lnTo>
                    <a:pt x="0" y="114"/>
                  </a:lnTo>
                  <a:lnTo>
                    <a:pt x="133" y="114"/>
                  </a:lnTo>
                  <a:lnTo>
                    <a:pt x="133" y="113"/>
                  </a:lnTo>
                  <a:cubicBezTo>
                    <a:pt x="133" y="76"/>
                    <a:pt x="143" y="40"/>
                    <a:pt x="159" y="9"/>
                  </a:cubicBezTo>
                  <a:cubicBezTo>
                    <a:pt x="145" y="3"/>
                    <a:pt x="129" y="0"/>
                    <a:pt x="113" y="0"/>
                  </a:cubicBezTo>
                  <a:cubicBezTo>
                    <a:pt x="50" y="0"/>
                    <a:pt x="0" y="51"/>
                    <a:pt x="0" y="11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6">
              <a:extLst>
                <a:ext uri="{FF2B5EF4-FFF2-40B4-BE49-F238E27FC236}">
                  <a16:creationId xmlns:a16="http://schemas.microsoft.com/office/drawing/2014/main" id="{40215920-7000-4910-B84E-D8BE27E41DC3}"/>
                </a:ext>
              </a:extLst>
            </p:cNvPr>
            <p:cNvSpPr>
              <a:spLocks/>
            </p:cNvSpPr>
            <p:nvPr/>
          </p:nvSpPr>
          <p:spPr bwMode="auto">
            <a:xfrm>
              <a:off x="1337" y="2824"/>
              <a:ext cx="808" cy="478"/>
            </a:xfrm>
            <a:custGeom>
              <a:avLst/>
              <a:gdLst>
                <a:gd name="T0" fmla="*/ 47 w 295"/>
                <a:gd name="T1" fmla="*/ 54 h 171"/>
                <a:gd name="T2" fmla="*/ 47 w 295"/>
                <a:gd name="T3" fmla="*/ 54 h 171"/>
                <a:gd name="T4" fmla="*/ 29 w 295"/>
                <a:gd name="T5" fmla="*/ 77 h 171"/>
                <a:gd name="T6" fmla="*/ 14 w 295"/>
                <a:gd name="T7" fmla="*/ 104 h 171"/>
                <a:gd name="T8" fmla="*/ 0 w 295"/>
                <a:gd name="T9" fmla="*/ 171 h 171"/>
                <a:gd name="T10" fmla="*/ 37 w 295"/>
                <a:gd name="T11" fmla="*/ 171 h 171"/>
                <a:gd name="T12" fmla="*/ 66 w 295"/>
                <a:gd name="T13" fmla="*/ 171 h 171"/>
                <a:gd name="T14" fmla="*/ 94 w 295"/>
                <a:gd name="T15" fmla="*/ 171 h 171"/>
                <a:gd name="T16" fmla="*/ 248 w 295"/>
                <a:gd name="T17" fmla="*/ 171 h 171"/>
                <a:gd name="T18" fmla="*/ 295 w 295"/>
                <a:gd name="T19" fmla="*/ 54 h 171"/>
                <a:gd name="T20" fmla="*/ 171 w 295"/>
                <a:gd name="T21" fmla="*/ 0 h 171"/>
                <a:gd name="T22" fmla="*/ 47 w 295"/>
                <a:gd name="T23" fmla="*/ 5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5" h="171">
                  <a:moveTo>
                    <a:pt x="47" y="54"/>
                  </a:moveTo>
                  <a:lnTo>
                    <a:pt x="47" y="54"/>
                  </a:lnTo>
                  <a:cubicBezTo>
                    <a:pt x="40" y="61"/>
                    <a:pt x="34" y="69"/>
                    <a:pt x="29" y="77"/>
                  </a:cubicBezTo>
                  <a:cubicBezTo>
                    <a:pt x="23" y="85"/>
                    <a:pt x="18" y="94"/>
                    <a:pt x="14" y="104"/>
                  </a:cubicBezTo>
                  <a:cubicBezTo>
                    <a:pt x="5" y="124"/>
                    <a:pt x="0" y="147"/>
                    <a:pt x="0" y="171"/>
                  </a:cubicBezTo>
                  <a:lnTo>
                    <a:pt x="37" y="171"/>
                  </a:lnTo>
                  <a:lnTo>
                    <a:pt x="66" y="171"/>
                  </a:lnTo>
                  <a:lnTo>
                    <a:pt x="94" y="171"/>
                  </a:lnTo>
                  <a:lnTo>
                    <a:pt x="248" y="171"/>
                  </a:lnTo>
                  <a:cubicBezTo>
                    <a:pt x="248" y="126"/>
                    <a:pt x="266" y="84"/>
                    <a:pt x="295" y="54"/>
                  </a:cubicBezTo>
                  <a:cubicBezTo>
                    <a:pt x="264" y="21"/>
                    <a:pt x="220" y="0"/>
                    <a:pt x="171" y="0"/>
                  </a:cubicBezTo>
                  <a:cubicBezTo>
                    <a:pt x="122" y="0"/>
                    <a:pt x="78" y="21"/>
                    <a:pt x="47" y="5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2E4331DA-2F06-4CBC-9CA1-FF6EB6E73672}"/>
                </a:ext>
              </a:extLst>
            </p:cNvPr>
            <p:cNvSpPr>
              <a:spLocks/>
            </p:cNvSpPr>
            <p:nvPr/>
          </p:nvSpPr>
          <p:spPr bwMode="auto">
            <a:xfrm>
              <a:off x="2173" y="2984"/>
              <a:ext cx="625" cy="318"/>
            </a:xfrm>
            <a:custGeom>
              <a:avLst/>
              <a:gdLst>
                <a:gd name="T0" fmla="*/ 114 w 228"/>
                <a:gd name="T1" fmla="*/ 0 h 114"/>
                <a:gd name="T2" fmla="*/ 114 w 228"/>
                <a:gd name="T3" fmla="*/ 0 h 114"/>
                <a:gd name="T4" fmla="*/ 68 w 228"/>
                <a:gd name="T5" fmla="*/ 10 h 114"/>
                <a:gd name="T6" fmla="*/ 44 w 228"/>
                <a:gd name="T7" fmla="*/ 25 h 114"/>
                <a:gd name="T8" fmla="*/ 23 w 228"/>
                <a:gd name="T9" fmla="*/ 46 h 114"/>
                <a:gd name="T10" fmla="*/ 0 w 228"/>
                <a:gd name="T11" fmla="*/ 114 h 114"/>
                <a:gd name="T12" fmla="*/ 37 w 228"/>
                <a:gd name="T13" fmla="*/ 114 h 114"/>
                <a:gd name="T14" fmla="*/ 65 w 228"/>
                <a:gd name="T15" fmla="*/ 114 h 114"/>
                <a:gd name="T16" fmla="*/ 94 w 228"/>
                <a:gd name="T17" fmla="*/ 114 h 114"/>
                <a:gd name="T18" fmla="*/ 228 w 228"/>
                <a:gd name="T19" fmla="*/ 114 h 114"/>
                <a:gd name="T20" fmla="*/ 114 w 22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114">
                  <a:moveTo>
                    <a:pt x="114" y="0"/>
                  </a:moveTo>
                  <a:lnTo>
                    <a:pt x="114" y="0"/>
                  </a:lnTo>
                  <a:cubicBezTo>
                    <a:pt x="98" y="0"/>
                    <a:pt x="82" y="4"/>
                    <a:pt x="68" y="10"/>
                  </a:cubicBezTo>
                  <a:cubicBezTo>
                    <a:pt x="59" y="14"/>
                    <a:pt x="51" y="19"/>
                    <a:pt x="44" y="25"/>
                  </a:cubicBezTo>
                  <a:cubicBezTo>
                    <a:pt x="36" y="31"/>
                    <a:pt x="29" y="38"/>
                    <a:pt x="23" y="46"/>
                  </a:cubicBezTo>
                  <a:cubicBezTo>
                    <a:pt x="9" y="65"/>
                    <a:pt x="0" y="88"/>
                    <a:pt x="0" y="114"/>
                  </a:cubicBezTo>
                  <a:lnTo>
                    <a:pt x="37" y="114"/>
                  </a:lnTo>
                  <a:lnTo>
                    <a:pt x="65" y="114"/>
                  </a:lnTo>
                  <a:lnTo>
                    <a:pt x="94" y="114"/>
                  </a:lnTo>
                  <a:lnTo>
                    <a:pt x="228" y="114"/>
                  </a:lnTo>
                  <a:cubicBezTo>
                    <a:pt x="228" y="51"/>
                    <a:pt x="177" y="0"/>
                    <a:pt x="11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C874FEE2-7378-4134-8A60-1164927993BF}"/>
                </a:ext>
              </a:extLst>
            </p:cNvPr>
            <p:cNvSpPr>
              <a:spLocks/>
            </p:cNvSpPr>
            <p:nvPr/>
          </p:nvSpPr>
          <p:spPr bwMode="auto">
            <a:xfrm>
              <a:off x="2291" y="2509"/>
              <a:ext cx="389" cy="399"/>
            </a:xfrm>
            <a:custGeom>
              <a:avLst/>
              <a:gdLst>
                <a:gd name="T0" fmla="*/ 66 w 142"/>
                <a:gd name="T1" fmla="*/ 142 h 143"/>
                <a:gd name="T2" fmla="*/ 66 w 142"/>
                <a:gd name="T3" fmla="*/ 142 h 143"/>
                <a:gd name="T4" fmla="*/ 71 w 142"/>
                <a:gd name="T5" fmla="*/ 143 h 143"/>
                <a:gd name="T6" fmla="*/ 76 w 142"/>
                <a:gd name="T7" fmla="*/ 142 h 143"/>
                <a:gd name="T8" fmla="*/ 122 w 142"/>
                <a:gd name="T9" fmla="*/ 121 h 143"/>
                <a:gd name="T10" fmla="*/ 142 w 142"/>
                <a:gd name="T11" fmla="*/ 72 h 143"/>
                <a:gd name="T12" fmla="*/ 71 w 142"/>
                <a:gd name="T13" fmla="*/ 0 h 143"/>
                <a:gd name="T14" fmla="*/ 0 w 142"/>
                <a:gd name="T15" fmla="*/ 72 h 143"/>
                <a:gd name="T16" fmla="*/ 20 w 142"/>
                <a:gd name="T17" fmla="*/ 121 h 143"/>
                <a:gd name="T18" fmla="*/ 66 w 142"/>
                <a:gd name="T19" fmla="*/ 14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3">
                  <a:moveTo>
                    <a:pt x="66" y="142"/>
                  </a:moveTo>
                  <a:lnTo>
                    <a:pt x="66" y="142"/>
                  </a:lnTo>
                  <a:cubicBezTo>
                    <a:pt x="68" y="142"/>
                    <a:pt x="69" y="143"/>
                    <a:pt x="71" y="143"/>
                  </a:cubicBezTo>
                  <a:cubicBezTo>
                    <a:pt x="73" y="143"/>
                    <a:pt x="74" y="142"/>
                    <a:pt x="76" y="142"/>
                  </a:cubicBezTo>
                  <a:cubicBezTo>
                    <a:pt x="94" y="141"/>
                    <a:pt x="110" y="133"/>
                    <a:pt x="122" y="121"/>
                  </a:cubicBezTo>
                  <a:cubicBezTo>
                    <a:pt x="134" y="108"/>
                    <a:pt x="142" y="91"/>
                    <a:pt x="142" y="72"/>
                  </a:cubicBezTo>
                  <a:cubicBezTo>
                    <a:pt x="142" y="32"/>
                    <a:pt x="110" y="0"/>
                    <a:pt x="71" y="0"/>
                  </a:cubicBezTo>
                  <a:cubicBezTo>
                    <a:pt x="32" y="0"/>
                    <a:pt x="0" y="32"/>
                    <a:pt x="0" y="72"/>
                  </a:cubicBezTo>
                  <a:cubicBezTo>
                    <a:pt x="0" y="91"/>
                    <a:pt x="7" y="108"/>
                    <a:pt x="20" y="121"/>
                  </a:cubicBezTo>
                  <a:cubicBezTo>
                    <a:pt x="32" y="133"/>
                    <a:pt x="48" y="141"/>
                    <a:pt x="66" y="14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9">
              <a:extLst>
                <a:ext uri="{FF2B5EF4-FFF2-40B4-BE49-F238E27FC236}">
                  <a16:creationId xmlns:a16="http://schemas.microsoft.com/office/drawing/2014/main" id="{D1AF08CA-40B1-4223-B5DA-40297B14F26D}"/>
                </a:ext>
              </a:extLst>
            </p:cNvPr>
            <p:cNvSpPr>
              <a:spLocks/>
            </p:cNvSpPr>
            <p:nvPr/>
          </p:nvSpPr>
          <p:spPr bwMode="auto">
            <a:xfrm>
              <a:off x="1493" y="2115"/>
              <a:ext cx="625" cy="634"/>
            </a:xfrm>
            <a:custGeom>
              <a:avLst/>
              <a:gdLst>
                <a:gd name="T0" fmla="*/ 50 w 228"/>
                <a:gd name="T1" fmla="*/ 207 h 227"/>
                <a:gd name="T2" fmla="*/ 50 w 228"/>
                <a:gd name="T3" fmla="*/ 207 h 227"/>
                <a:gd name="T4" fmla="*/ 106 w 228"/>
                <a:gd name="T5" fmla="*/ 226 h 227"/>
                <a:gd name="T6" fmla="*/ 114 w 228"/>
                <a:gd name="T7" fmla="*/ 227 h 227"/>
                <a:gd name="T8" fmla="*/ 122 w 228"/>
                <a:gd name="T9" fmla="*/ 226 h 227"/>
                <a:gd name="T10" fmla="*/ 179 w 228"/>
                <a:gd name="T11" fmla="*/ 207 h 227"/>
                <a:gd name="T12" fmla="*/ 228 w 228"/>
                <a:gd name="T13" fmla="*/ 113 h 227"/>
                <a:gd name="T14" fmla="*/ 161 w 228"/>
                <a:gd name="T15" fmla="*/ 10 h 227"/>
                <a:gd name="T16" fmla="*/ 114 w 228"/>
                <a:gd name="T17" fmla="*/ 0 h 227"/>
                <a:gd name="T18" fmla="*/ 67 w 228"/>
                <a:gd name="T19" fmla="*/ 10 h 227"/>
                <a:gd name="T20" fmla="*/ 67 w 228"/>
                <a:gd name="T21" fmla="*/ 10 h 227"/>
                <a:gd name="T22" fmla="*/ 0 w 228"/>
                <a:gd name="T23" fmla="*/ 113 h 227"/>
                <a:gd name="T24" fmla="*/ 50 w 228"/>
                <a:gd name="T25" fmla="*/ 20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227">
                  <a:moveTo>
                    <a:pt x="50" y="207"/>
                  </a:moveTo>
                  <a:lnTo>
                    <a:pt x="50" y="207"/>
                  </a:lnTo>
                  <a:cubicBezTo>
                    <a:pt x="66" y="218"/>
                    <a:pt x="85" y="225"/>
                    <a:pt x="106" y="226"/>
                  </a:cubicBezTo>
                  <a:cubicBezTo>
                    <a:pt x="109" y="226"/>
                    <a:pt x="112" y="227"/>
                    <a:pt x="114" y="227"/>
                  </a:cubicBezTo>
                  <a:cubicBezTo>
                    <a:pt x="117" y="227"/>
                    <a:pt x="120" y="226"/>
                    <a:pt x="122" y="226"/>
                  </a:cubicBezTo>
                  <a:cubicBezTo>
                    <a:pt x="143" y="225"/>
                    <a:pt x="163" y="218"/>
                    <a:pt x="179" y="207"/>
                  </a:cubicBezTo>
                  <a:cubicBezTo>
                    <a:pt x="209" y="186"/>
                    <a:pt x="228" y="152"/>
                    <a:pt x="228" y="113"/>
                  </a:cubicBezTo>
                  <a:cubicBezTo>
                    <a:pt x="228" y="67"/>
                    <a:pt x="201" y="28"/>
                    <a:pt x="161" y="10"/>
                  </a:cubicBezTo>
                  <a:cubicBezTo>
                    <a:pt x="147" y="4"/>
                    <a:pt x="131" y="0"/>
                    <a:pt x="114" y="0"/>
                  </a:cubicBezTo>
                  <a:cubicBezTo>
                    <a:pt x="97" y="0"/>
                    <a:pt x="82" y="4"/>
                    <a:pt x="67" y="10"/>
                  </a:cubicBezTo>
                  <a:lnTo>
                    <a:pt x="67" y="10"/>
                  </a:lnTo>
                  <a:cubicBezTo>
                    <a:pt x="28" y="28"/>
                    <a:pt x="0" y="67"/>
                    <a:pt x="0" y="113"/>
                  </a:cubicBezTo>
                  <a:cubicBezTo>
                    <a:pt x="0" y="152"/>
                    <a:pt x="20" y="186"/>
                    <a:pt x="50" y="20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0">
              <a:extLst>
                <a:ext uri="{FF2B5EF4-FFF2-40B4-BE49-F238E27FC236}">
                  <a16:creationId xmlns:a16="http://schemas.microsoft.com/office/drawing/2014/main" id="{B3F75CEC-72DB-45B2-BFBD-22CC1FB0F227}"/>
                </a:ext>
              </a:extLst>
            </p:cNvPr>
            <p:cNvSpPr>
              <a:spLocks/>
            </p:cNvSpPr>
            <p:nvPr/>
          </p:nvSpPr>
          <p:spPr bwMode="auto">
            <a:xfrm>
              <a:off x="893" y="2430"/>
              <a:ext cx="468" cy="478"/>
            </a:xfrm>
            <a:custGeom>
              <a:avLst/>
              <a:gdLst>
                <a:gd name="T0" fmla="*/ 85 w 171"/>
                <a:gd name="T1" fmla="*/ 0 h 171"/>
                <a:gd name="T2" fmla="*/ 85 w 171"/>
                <a:gd name="T3" fmla="*/ 0 h 171"/>
                <a:gd name="T4" fmla="*/ 0 w 171"/>
                <a:gd name="T5" fmla="*/ 86 h 171"/>
                <a:gd name="T6" fmla="*/ 31 w 171"/>
                <a:gd name="T7" fmla="*/ 151 h 171"/>
                <a:gd name="T8" fmla="*/ 80 w 171"/>
                <a:gd name="T9" fmla="*/ 171 h 171"/>
                <a:gd name="T10" fmla="*/ 85 w 171"/>
                <a:gd name="T11" fmla="*/ 171 h 171"/>
                <a:gd name="T12" fmla="*/ 90 w 171"/>
                <a:gd name="T13" fmla="*/ 171 h 171"/>
                <a:gd name="T14" fmla="*/ 140 w 171"/>
                <a:gd name="T15" fmla="*/ 151 h 171"/>
                <a:gd name="T16" fmla="*/ 171 w 171"/>
                <a:gd name="T17" fmla="*/ 86 h 171"/>
                <a:gd name="T18" fmla="*/ 85 w 171"/>
                <a:gd name="T1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71">
                  <a:moveTo>
                    <a:pt x="85" y="0"/>
                  </a:moveTo>
                  <a:lnTo>
                    <a:pt x="85" y="0"/>
                  </a:lnTo>
                  <a:cubicBezTo>
                    <a:pt x="38" y="0"/>
                    <a:pt x="0" y="39"/>
                    <a:pt x="0" y="86"/>
                  </a:cubicBezTo>
                  <a:cubicBezTo>
                    <a:pt x="0" y="112"/>
                    <a:pt x="12" y="135"/>
                    <a:pt x="31" y="151"/>
                  </a:cubicBezTo>
                  <a:cubicBezTo>
                    <a:pt x="44" y="162"/>
                    <a:pt x="61" y="170"/>
                    <a:pt x="80" y="171"/>
                  </a:cubicBezTo>
                  <a:cubicBezTo>
                    <a:pt x="82" y="171"/>
                    <a:pt x="84" y="171"/>
                    <a:pt x="85" y="171"/>
                  </a:cubicBezTo>
                  <a:cubicBezTo>
                    <a:pt x="87" y="171"/>
                    <a:pt x="89" y="171"/>
                    <a:pt x="90" y="171"/>
                  </a:cubicBezTo>
                  <a:cubicBezTo>
                    <a:pt x="109" y="170"/>
                    <a:pt x="126" y="162"/>
                    <a:pt x="140" y="151"/>
                  </a:cubicBezTo>
                  <a:cubicBezTo>
                    <a:pt x="159" y="135"/>
                    <a:pt x="171" y="112"/>
                    <a:pt x="171" y="86"/>
                  </a:cubicBezTo>
                  <a:cubicBezTo>
                    <a:pt x="171" y="39"/>
                    <a:pt x="133" y="0"/>
                    <a:pt x="8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1" name="Group 13">
            <a:extLst>
              <a:ext uri="{FF2B5EF4-FFF2-40B4-BE49-F238E27FC236}">
                <a16:creationId xmlns:a16="http://schemas.microsoft.com/office/drawing/2014/main" id="{BA7B54D9-7C0D-4917-84B6-0C668F6914C9}"/>
              </a:ext>
            </a:extLst>
          </p:cNvPr>
          <p:cNvGrpSpPr>
            <a:grpSpLocks noChangeAspect="1"/>
          </p:cNvGrpSpPr>
          <p:nvPr/>
        </p:nvGrpSpPr>
        <p:grpSpPr bwMode="auto">
          <a:xfrm>
            <a:off x="8094465" y="4151524"/>
            <a:ext cx="1671638" cy="1371600"/>
            <a:chOff x="5267" y="2189"/>
            <a:chExt cx="1404" cy="1152"/>
          </a:xfrm>
        </p:grpSpPr>
        <p:sp>
          <p:nvSpPr>
            <p:cNvPr id="22" name="AutoShape 12">
              <a:extLst>
                <a:ext uri="{FF2B5EF4-FFF2-40B4-BE49-F238E27FC236}">
                  <a16:creationId xmlns:a16="http://schemas.microsoft.com/office/drawing/2014/main" id="{C626EABC-BD69-443E-BECD-E4929C9C138A}"/>
                </a:ext>
              </a:extLst>
            </p:cNvPr>
            <p:cNvSpPr>
              <a:spLocks noChangeAspect="1" noChangeArrowheads="1" noTextEdit="1"/>
            </p:cNvSpPr>
            <p:nvPr/>
          </p:nvSpPr>
          <p:spPr bwMode="auto">
            <a:xfrm>
              <a:off x="5267" y="2189"/>
              <a:ext cx="1404" cy="11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id="{68FA95AE-23C6-4AC1-9C89-B0384FA686E0}"/>
                </a:ext>
              </a:extLst>
            </p:cNvPr>
            <p:cNvSpPr>
              <a:spLocks/>
            </p:cNvSpPr>
            <p:nvPr/>
          </p:nvSpPr>
          <p:spPr bwMode="auto">
            <a:xfrm>
              <a:off x="5923" y="2178"/>
              <a:ext cx="616" cy="634"/>
            </a:xfrm>
            <a:custGeom>
              <a:avLst/>
              <a:gdLst>
                <a:gd name="T0" fmla="*/ 113 w 227"/>
                <a:gd name="T1" fmla="*/ 227 h 227"/>
                <a:gd name="T2" fmla="*/ 113 w 227"/>
                <a:gd name="T3" fmla="*/ 227 h 227"/>
                <a:gd name="T4" fmla="*/ 227 w 227"/>
                <a:gd name="T5" fmla="*/ 113 h 227"/>
                <a:gd name="T6" fmla="*/ 160 w 227"/>
                <a:gd name="T7" fmla="*/ 10 h 227"/>
                <a:gd name="T8" fmla="*/ 113 w 227"/>
                <a:gd name="T9" fmla="*/ 0 h 227"/>
                <a:gd name="T10" fmla="*/ 66 w 227"/>
                <a:gd name="T11" fmla="*/ 10 h 227"/>
                <a:gd name="T12" fmla="*/ 0 w 227"/>
                <a:gd name="T13" fmla="*/ 113 h 227"/>
                <a:gd name="T14" fmla="*/ 113 w 227"/>
                <a:gd name="T15" fmla="*/ 227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7" h="227">
                  <a:moveTo>
                    <a:pt x="113" y="227"/>
                  </a:moveTo>
                  <a:lnTo>
                    <a:pt x="113" y="227"/>
                  </a:lnTo>
                  <a:cubicBezTo>
                    <a:pt x="176" y="227"/>
                    <a:pt x="227" y="176"/>
                    <a:pt x="227" y="113"/>
                  </a:cubicBezTo>
                  <a:cubicBezTo>
                    <a:pt x="227" y="67"/>
                    <a:pt x="200" y="28"/>
                    <a:pt x="160" y="10"/>
                  </a:cubicBezTo>
                  <a:cubicBezTo>
                    <a:pt x="146" y="4"/>
                    <a:pt x="130" y="0"/>
                    <a:pt x="113" y="0"/>
                  </a:cubicBezTo>
                  <a:cubicBezTo>
                    <a:pt x="96" y="0"/>
                    <a:pt x="81" y="4"/>
                    <a:pt x="66" y="10"/>
                  </a:cubicBezTo>
                  <a:cubicBezTo>
                    <a:pt x="27" y="28"/>
                    <a:pt x="0" y="67"/>
                    <a:pt x="0" y="113"/>
                  </a:cubicBezTo>
                  <a:cubicBezTo>
                    <a:pt x="0" y="176"/>
                    <a:pt x="50" y="227"/>
                    <a:pt x="113" y="22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5">
              <a:extLst>
                <a:ext uri="{FF2B5EF4-FFF2-40B4-BE49-F238E27FC236}">
                  <a16:creationId xmlns:a16="http://schemas.microsoft.com/office/drawing/2014/main" id="{C9DAA196-1DAB-45F5-9640-0CD4D47837BE}"/>
                </a:ext>
              </a:extLst>
            </p:cNvPr>
            <p:cNvSpPr>
              <a:spLocks/>
            </p:cNvSpPr>
            <p:nvPr/>
          </p:nvSpPr>
          <p:spPr bwMode="auto">
            <a:xfrm>
              <a:off x="5766" y="2887"/>
              <a:ext cx="927" cy="478"/>
            </a:xfrm>
            <a:custGeom>
              <a:avLst/>
              <a:gdLst>
                <a:gd name="T0" fmla="*/ 171 w 342"/>
                <a:gd name="T1" fmla="*/ 0 h 171"/>
                <a:gd name="T2" fmla="*/ 171 w 342"/>
                <a:gd name="T3" fmla="*/ 0 h 171"/>
                <a:gd name="T4" fmla="*/ 0 w 342"/>
                <a:gd name="T5" fmla="*/ 171 h 171"/>
                <a:gd name="T6" fmla="*/ 342 w 342"/>
                <a:gd name="T7" fmla="*/ 171 h 171"/>
                <a:gd name="T8" fmla="*/ 171 w 342"/>
                <a:gd name="T9" fmla="*/ 0 h 171"/>
              </a:gdLst>
              <a:ahLst/>
              <a:cxnLst>
                <a:cxn ang="0">
                  <a:pos x="T0" y="T1"/>
                </a:cxn>
                <a:cxn ang="0">
                  <a:pos x="T2" y="T3"/>
                </a:cxn>
                <a:cxn ang="0">
                  <a:pos x="T4" y="T5"/>
                </a:cxn>
                <a:cxn ang="0">
                  <a:pos x="T6" y="T7"/>
                </a:cxn>
                <a:cxn ang="0">
                  <a:pos x="T8" y="T9"/>
                </a:cxn>
              </a:cxnLst>
              <a:rect l="0" t="0" r="r" b="b"/>
              <a:pathLst>
                <a:path w="342" h="171">
                  <a:moveTo>
                    <a:pt x="171" y="0"/>
                  </a:moveTo>
                  <a:lnTo>
                    <a:pt x="171" y="0"/>
                  </a:lnTo>
                  <a:cubicBezTo>
                    <a:pt x="77" y="0"/>
                    <a:pt x="0" y="77"/>
                    <a:pt x="0" y="171"/>
                  </a:cubicBezTo>
                  <a:lnTo>
                    <a:pt x="342" y="171"/>
                  </a:lnTo>
                  <a:cubicBezTo>
                    <a:pt x="342" y="77"/>
                    <a:pt x="265" y="0"/>
                    <a:pt x="171" y="0"/>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2A8E2FEE-14A5-46E5-B34F-BB9590CC3B56}"/>
                </a:ext>
              </a:extLst>
            </p:cNvPr>
            <p:cNvSpPr>
              <a:spLocks/>
            </p:cNvSpPr>
            <p:nvPr/>
          </p:nvSpPr>
          <p:spPr bwMode="auto">
            <a:xfrm>
              <a:off x="5267" y="3049"/>
              <a:ext cx="431" cy="319"/>
            </a:xfrm>
            <a:custGeom>
              <a:avLst/>
              <a:gdLst>
                <a:gd name="T0" fmla="*/ 0 w 159"/>
                <a:gd name="T1" fmla="*/ 114 h 114"/>
                <a:gd name="T2" fmla="*/ 0 w 159"/>
                <a:gd name="T3" fmla="*/ 114 h 114"/>
                <a:gd name="T4" fmla="*/ 133 w 159"/>
                <a:gd name="T5" fmla="*/ 114 h 114"/>
                <a:gd name="T6" fmla="*/ 133 w 159"/>
                <a:gd name="T7" fmla="*/ 113 h 114"/>
                <a:gd name="T8" fmla="*/ 159 w 159"/>
                <a:gd name="T9" fmla="*/ 9 h 114"/>
                <a:gd name="T10" fmla="*/ 113 w 159"/>
                <a:gd name="T11" fmla="*/ 0 h 114"/>
                <a:gd name="T12" fmla="*/ 0 w 159"/>
                <a:gd name="T13" fmla="*/ 114 h 114"/>
              </a:gdLst>
              <a:ahLst/>
              <a:cxnLst>
                <a:cxn ang="0">
                  <a:pos x="T0" y="T1"/>
                </a:cxn>
                <a:cxn ang="0">
                  <a:pos x="T2" y="T3"/>
                </a:cxn>
                <a:cxn ang="0">
                  <a:pos x="T4" y="T5"/>
                </a:cxn>
                <a:cxn ang="0">
                  <a:pos x="T6" y="T7"/>
                </a:cxn>
                <a:cxn ang="0">
                  <a:pos x="T8" y="T9"/>
                </a:cxn>
                <a:cxn ang="0">
                  <a:pos x="T10" y="T11"/>
                </a:cxn>
                <a:cxn ang="0">
                  <a:pos x="T12" y="T13"/>
                </a:cxn>
              </a:cxnLst>
              <a:rect l="0" t="0" r="r" b="b"/>
              <a:pathLst>
                <a:path w="159" h="114">
                  <a:moveTo>
                    <a:pt x="0" y="114"/>
                  </a:moveTo>
                  <a:lnTo>
                    <a:pt x="0" y="114"/>
                  </a:lnTo>
                  <a:lnTo>
                    <a:pt x="133" y="114"/>
                  </a:lnTo>
                  <a:lnTo>
                    <a:pt x="133" y="113"/>
                  </a:lnTo>
                  <a:cubicBezTo>
                    <a:pt x="133" y="76"/>
                    <a:pt x="143" y="40"/>
                    <a:pt x="159" y="9"/>
                  </a:cubicBezTo>
                  <a:cubicBezTo>
                    <a:pt x="145" y="3"/>
                    <a:pt x="129" y="0"/>
                    <a:pt x="113" y="0"/>
                  </a:cubicBezTo>
                  <a:cubicBezTo>
                    <a:pt x="50" y="0"/>
                    <a:pt x="0" y="51"/>
                    <a:pt x="0" y="114"/>
                  </a:cubicBezTo>
                  <a:close/>
                </a:path>
              </a:pathLst>
            </a:custGeom>
            <a:solidFill>
              <a:srgbClr val="93939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7">
              <a:extLst>
                <a:ext uri="{FF2B5EF4-FFF2-40B4-BE49-F238E27FC236}">
                  <a16:creationId xmlns:a16="http://schemas.microsoft.com/office/drawing/2014/main" id="{7DF76920-408C-4143-9381-55D2B69A9DC4}"/>
                </a:ext>
              </a:extLst>
            </p:cNvPr>
            <p:cNvSpPr>
              <a:spLocks/>
            </p:cNvSpPr>
            <p:nvPr/>
          </p:nvSpPr>
          <p:spPr bwMode="auto">
            <a:xfrm>
              <a:off x="5343" y="2496"/>
              <a:ext cx="464" cy="475"/>
            </a:xfrm>
            <a:custGeom>
              <a:avLst/>
              <a:gdLst>
                <a:gd name="T0" fmla="*/ 85 w 171"/>
                <a:gd name="T1" fmla="*/ 0 h 170"/>
                <a:gd name="T2" fmla="*/ 85 w 171"/>
                <a:gd name="T3" fmla="*/ 0 h 170"/>
                <a:gd name="T4" fmla="*/ 0 w 171"/>
                <a:gd name="T5" fmla="*/ 85 h 170"/>
                <a:gd name="T6" fmla="*/ 31 w 171"/>
                <a:gd name="T7" fmla="*/ 150 h 170"/>
                <a:gd name="T8" fmla="*/ 80 w 171"/>
                <a:gd name="T9" fmla="*/ 170 h 170"/>
                <a:gd name="T10" fmla="*/ 85 w 171"/>
                <a:gd name="T11" fmla="*/ 170 h 170"/>
                <a:gd name="T12" fmla="*/ 90 w 171"/>
                <a:gd name="T13" fmla="*/ 170 h 170"/>
                <a:gd name="T14" fmla="*/ 140 w 171"/>
                <a:gd name="T15" fmla="*/ 150 h 170"/>
                <a:gd name="T16" fmla="*/ 171 w 171"/>
                <a:gd name="T17" fmla="*/ 85 h 170"/>
                <a:gd name="T18" fmla="*/ 85 w 17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70">
                  <a:moveTo>
                    <a:pt x="85" y="0"/>
                  </a:moveTo>
                  <a:lnTo>
                    <a:pt x="85" y="0"/>
                  </a:lnTo>
                  <a:cubicBezTo>
                    <a:pt x="38" y="0"/>
                    <a:pt x="0" y="38"/>
                    <a:pt x="0" y="85"/>
                  </a:cubicBezTo>
                  <a:cubicBezTo>
                    <a:pt x="0" y="111"/>
                    <a:pt x="12" y="134"/>
                    <a:pt x="31" y="150"/>
                  </a:cubicBezTo>
                  <a:cubicBezTo>
                    <a:pt x="44" y="161"/>
                    <a:pt x="61" y="169"/>
                    <a:pt x="80" y="170"/>
                  </a:cubicBezTo>
                  <a:cubicBezTo>
                    <a:pt x="82" y="170"/>
                    <a:pt x="84" y="170"/>
                    <a:pt x="85" y="170"/>
                  </a:cubicBezTo>
                  <a:cubicBezTo>
                    <a:pt x="87" y="170"/>
                    <a:pt x="89" y="170"/>
                    <a:pt x="90" y="170"/>
                  </a:cubicBezTo>
                  <a:cubicBezTo>
                    <a:pt x="109" y="169"/>
                    <a:pt x="126" y="161"/>
                    <a:pt x="140" y="150"/>
                  </a:cubicBezTo>
                  <a:cubicBezTo>
                    <a:pt x="159" y="134"/>
                    <a:pt x="171" y="111"/>
                    <a:pt x="171" y="85"/>
                  </a:cubicBezTo>
                  <a:cubicBezTo>
                    <a:pt x="171" y="38"/>
                    <a:pt x="132" y="0"/>
                    <a:pt x="85" y="0"/>
                  </a:cubicBezTo>
                  <a:close/>
                </a:path>
              </a:pathLst>
            </a:custGeom>
            <a:solidFill>
              <a:srgbClr val="93939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33" name="Straight Connector 32">
            <a:extLst>
              <a:ext uri="{FF2B5EF4-FFF2-40B4-BE49-F238E27FC236}">
                <a16:creationId xmlns:a16="http://schemas.microsoft.com/office/drawing/2014/main" id="{F72B1C3F-9153-4F6E-9994-11455025AF63}"/>
              </a:ext>
            </a:extLst>
          </p:cNvPr>
          <p:cNvCxnSpPr>
            <a:cxnSpLocks/>
          </p:cNvCxnSpPr>
          <p:nvPr/>
        </p:nvCxnSpPr>
        <p:spPr>
          <a:xfrm>
            <a:off x="6168864" y="3890366"/>
            <a:ext cx="0" cy="2044846"/>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7" name="Graphic 36">
            <a:extLst>
              <a:ext uri="{FF2B5EF4-FFF2-40B4-BE49-F238E27FC236}">
                <a16:creationId xmlns:a16="http://schemas.microsoft.com/office/drawing/2014/main" id="{DECF0629-1E12-4DB4-BEB2-8241FCF91DA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5055" y="4393793"/>
            <a:ext cx="914400" cy="914400"/>
          </a:xfrm>
          <a:prstGeom prst="rect">
            <a:avLst/>
          </a:prstGeom>
        </p:spPr>
      </p:pic>
      <p:cxnSp>
        <p:nvCxnSpPr>
          <p:cNvPr id="42" name="Straight Arrow Connector 41">
            <a:extLst>
              <a:ext uri="{FF2B5EF4-FFF2-40B4-BE49-F238E27FC236}">
                <a16:creationId xmlns:a16="http://schemas.microsoft.com/office/drawing/2014/main" id="{45F94104-6CD9-4047-81C5-FBE56A2057D0}"/>
              </a:ext>
            </a:extLst>
          </p:cNvPr>
          <p:cNvCxnSpPr>
            <a:cxnSpLocks/>
          </p:cNvCxnSpPr>
          <p:nvPr/>
        </p:nvCxnSpPr>
        <p:spPr>
          <a:xfrm>
            <a:off x="5751095" y="4810260"/>
            <a:ext cx="93200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2749F22-D66F-431B-A1E8-4C47842EF867}"/>
              </a:ext>
            </a:extLst>
          </p:cNvPr>
          <p:cNvSpPr txBox="1"/>
          <p:nvPr/>
        </p:nvSpPr>
        <p:spPr>
          <a:xfrm>
            <a:off x="1864513" y="5638618"/>
            <a:ext cx="748475" cy="276999"/>
          </a:xfrm>
          <a:prstGeom prst="rect">
            <a:avLst/>
          </a:prstGeom>
          <a:noFill/>
        </p:spPr>
        <p:txBody>
          <a:bodyPr wrap="none" rtlCol="0">
            <a:spAutoFit/>
          </a:bodyPr>
          <a:lstStyle/>
          <a:p>
            <a:r>
              <a:rPr lang="en-US" sz="1200" dirty="0"/>
              <a:t>Group A</a:t>
            </a:r>
          </a:p>
        </p:txBody>
      </p:sp>
      <p:sp>
        <p:nvSpPr>
          <p:cNvPr id="45" name="TextBox 44">
            <a:extLst>
              <a:ext uri="{FF2B5EF4-FFF2-40B4-BE49-F238E27FC236}">
                <a16:creationId xmlns:a16="http://schemas.microsoft.com/office/drawing/2014/main" id="{633F05E5-3114-498E-8091-F179E02DD283}"/>
              </a:ext>
            </a:extLst>
          </p:cNvPr>
          <p:cNvSpPr txBox="1"/>
          <p:nvPr/>
        </p:nvSpPr>
        <p:spPr>
          <a:xfrm>
            <a:off x="8091201" y="5638618"/>
            <a:ext cx="737253" cy="276999"/>
          </a:xfrm>
          <a:prstGeom prst="rect">
            <a:avLst/>
          </a:prstGeom>
          <a:noFill/>
        </p:spPr>
        <p:txBody>
          <a:bodyPr wrap="none" rtlCol="0">
            <a:spAutoFit/>
          </a:bodyPr>
          <a:lstStyle/>
          <a:p>
            <a:r>
              <a:rPr lang="en-US" sz="1200" dirty="0"/>
              <a:t>Group B</a:t>
            </a:r>
          </a:p>
        </p:txBody>
      </p:sp>
      <p:sp>
        <p:nvSpPr>
          <p:cNvPr id="47" name="TextBox 46">
            <a:extLst>
              <a:ext uri="{FF2B5EF4-FFF2-40B4-BE49-F238E27FC236}">
                <a16:creationId xmlns:a16="http://schemas.microsoft.com/office/drawing/2014/main" id="{E6E27EFF-A7AA-4254-AC0B-9C3980D2B0BD}"/>
              </a:ext>
            </a:extLst>
          </p:cNvPr>
          <p:cNvSpPr txBox="1"/>
          <p:nvPr/>
        </p:nvSpPr>
        <p:spPr>
          <a:xfrm>
            <a:off x="5132619" y="6106000"/>
            <a:ext cx="2106410" cy="369332"/>
          </a:xfrm>
          <a:prstGeom prst="rect">
            <a:avLst/>
          </a:prstGeom>
          <a:noFill/>
        </p:spPr>
        <p:txBody>
          <a:bodyPr wrap="none" rtlCol="0">
            <a:spAutoFit/>
          </a:bodyPr>
          <a:lstStyle/>
          <a:p>
            <a:r>
              <a:rPr lang="en-US" dirty="0"/>
              <a:t>Information barrier</a:t>
            </a:r>
          </a:p>
        </p:txBody>
      </p:sp>
      <p:sp>
        <p:nvSpPr>
          <p:cNvPr id="49" name="TextBox 48">
            <a:extLst>
              <a:ext uri="{FF2B5EF4-FFF2-40B4-BE49-F238E27FC236}">
                <a16:creationId xmlns:a16="http://schemas.microsoft.com/office/drawing/2014/main" id="{DA8F3332-AF2D-4401-AEE7-1D278AEF0C64}"/>
              </a:ext>
            </a:extLst>
          </p:cNvPr>
          <p:cNvSpPr txBox="1"/>
          <p:nvPr/>
        </p:nvSpPr>
        <p:spPr>
          <a:xfrm>
            <a:off x="437398" y="2425811"/>
            <a:ext cx="11317204" cy="1200329"/>
          </a:xfrm>
          <a:prstGeom prst="rect">
            <a:avLst/>
          </a:prstGeom>
          <a:noFill/>
        </p:spPr>
        <p:txBody>
          <a:bodyPr wrap="square">
            <a:spAutoFit/>
          </a:bodyPr>
          <a:lstStyle/>
          <a:p>
            <a:r>
              <a:rPr lang="en-US" b="0" i="0" u="none" strike="noStrike" dirty="0">
                <a:solidFill>
                  <a:srgbClr val="171717"/>
                </a:solidFill>
                <a:effectLst/>
                <a:latin typeface="Segoe UI" panose="020B0502040204020203" pitchFamily="34" charset="0"/>
              </a:rPr>
              <a:t>Suppose that you want to restrict communications between two groups to avoid a conflict of interest from occurring in your organization. Or, perhaps you want to restrict communications between certain people inside your organization in order to safeguard internal information. You can use an information barrier to restrict communications among specific groups of users when necessary.</a:t>
            </a:r>
            <a:endParaRPr lang="en-US" dirty="0"/>
          </a:p>
        </p:txBody>
      </p:sp>
      <p:grpSp>
        <p:nvGrpSpPr>
          <p:cNvPr id="2" name="Group 1">
            <a:extLst>
              <a:ext uri="{FF2B5EF4-FFF2-40B4-BE49-F238E27FC236}">
                <a16:creationId xmlns:a16="http://schemas.microsoft.com/office/drawing/2014/main" id="{3068E78F-2093-4671-A091-776431447F2F}"/>
              </a:ext>
            </a:extLst>
          </p:cNvPr>
          <p:cNvGrpSpPr/>
          <p:nvPr/>
        </p:nvGrpSpPr>
        <p:grpSpPr>
          <a:xfrm>
            <a:off x="5940264" y="4578958"/>
            <a:ext cx="457200" cy="457200"/>
            <a:chOff x="835577" y="4873690"/>
            <a:chExt cx="457200" cy="457200"/>
          </a:xfrm>
        </p:grpSpPr>
        <p:sp>
          <p:nvSpPr>
            <p:cNvPr id="28" name="Oval 27">
              <a:extLst>
                <a:ext uri="{FF2B5EF4-FFF2-40B4-BE49-F238E27FC236}">
                  <a16:creationId xmlns:a16="http://schemas.microsoft.com/office/drawing/2014/main" id="{9143A1BE-0C7C-4619-841B-BFB228277784}"/>
                </a:ext>
              </a:extLst>
            </p:cNvPr>
            <p:cNvSpPr/>
            <p:nvPr/>
          </p:nvSpPr>
          <p:spPr>
            <a:xfrm>
              <a:off x="835577" y="4873690"/>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E1628B57-ECB3-46A5-97FF-123D861E9A96}"/>
                </a:ext>
              </a:extLst>
            </p:cNvPr>
            <p:cNvGrpSpPr/>
            <p:nvPr/>
          </p:nvGrpSpPr>
          <p:grpSpPr>
            <a:xfrm>
              <a:off x="953115" y="4989227"/>
              <a:ext cx="228600" cy="228600"/>
              <a:chOff x="902532" y="4940645"/>
              <a:chExt cx="274320" cy="274320"/>
            </a:xfrm>
          </p:grpSpPr>
          <p:cxnSp>
            <p:nvCxnSpPr>
              <p:cNvPr id="30" name="Straight Connector 29">
                <a:extLst>
                  <a:ext uri="{FF2B5EF4-FFF2-40B4-BE49-F238E27FC236}">
                    <a16:creationId xmlns:a16="http://schemas.microsoft.com/office/drawing/2014/main" id="{A0F6B35D-B579-4F0F-A11F-82D243B3EF3B}"/>
                  </a:ext>
                </a:extLst>
              </p:cNvPr>
              <p:cNvCxnSpPr>
                <a:stCxn id="109" idx="1"/>
                <a:endCxn id="109" idx="5"/>
              </p:cNvCxnSpPr>
              <p:nvPr/>
            </p:nvCxnSpPr>
            <p:spPr>
              <a:xfrm>
                <a:off x="902532" y="4940645"/>
                <a:ext cx="274320" cy="27432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815BD28-938A-45C4-B40A-9658E55BD535}"/>
                  </a:ext>
                </a:extLst>
              </p:cNvPr>
              <p:cNvCxnSpPr>
                <a:cxnSpLocks/>
                <a:stCxn id="109" idx="3"/>
                <a:endCxn id="109" idx="7"/>
              </p:cNvCxnSpPr>
              <p:nvPr/>
            </p:nvCxnSpPr>
            <p:spPr>
              <a:xfrm flipV="1">
                <a:off x="902532" y="4940645"/>
                <a:ext cx="274320" cy="27432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sp>
        <p:nvSpPr>
          <p:cNvPr id="32" name="TextBox 31">
            <a:extLst>
              <a:ext uri="{FF2B5EF4-FFF2-40B4-BE49-F238E27FC236}">
                <a16:creationId xmlns:a16="http://schemas.microsoft.com/office/drawing/2014/main" id="{D38354BD-EF1D-4CFF-887C-D73EDEE2147C}"/>
              </a:ext>
            </a:extLst>
          </p:cNvPr>
          <p:cNvSpPr txBox="1"/>
          <p:nvPr/>
        </p:nvSpPr>
        <p:spPr>
          <a:xfrm>
            <a:off x="4727128" y="5277984"/>
            <a:ext cx="981038" cy="276999"/>
          </a:xfrm>
          <a:prstGeom prst="rect">
            <a:avLst/>
          </a:prstGeom>
          <a:noFill/>
        </p:spPr>
        <p:txBody>
          <a:bodyPr wrap="none" rtlCol="0">
            <a:spAutoFit/>
          </a:bodyPr>
          <a:lstStyle/>
          <a:p>
            <a:r>
              <a:rPr lang="en-US" sz="1200" dirty="0"/>
              <a:t>Information</a:t>
            </a:r>
          </a:p>
        </p:txBody>
      </p:sp>
    </p:spTree>
    <p:extLst>
      <p:ext uri="{BB962C8B-B14F-4D97-AF65-F5344CB8AC3E}">
        <p14:creationId xmlns:p14="http://schemas.microsoft.com/office/powerpoint/2010/main" val="327803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F03AA-08DB-41DE-9699-E1FA0AA1A211}"/>
              </a:ext>
            </a:extLst>
          </p:cNvPr>
          <p:cNvSpPr>
            <a:spLocks noGrp="1"/>
          </p:cNvSpPr>
          <p:nvPr>
            <p:ph type="title"/>
          </p:nvPr>
        </p:nvSpPr>
        <p:spPr/>
        <p:txBody>
          <a:bodyPr/>
          <a:lstStyle/>
          <a:p>
            <a:r>
              <a:rPr lang="en-US" dirty="0"/>
              <a:t>Licensing and role requirements</a:t>
            </a:r>
          </a:p>
        </p:txBody>
      </p:sp>
      <p:graphicFrame>
        <p:nvGraphicFramePr>
          <p:cNvPr id="4" name="Table 4">
            <a:extLst>
              <a:ext uri="{FF2B5EF4-FFF2-40B4-BE49-F238E27FC236}">
                <a16:creationId xmlns:a16="http://schemas.microsoft.com/office/drawing/2014/main" id="{B6A58F05-A341-45E6-ADED-25C67EEAA251}"/>
              </a:ext>
            </a:extLst>
          </p:cNvPr>
          <p:cNvGraphicFramePr>
            <a:graphicFrameLocks noGrp="1"/>
          </p:cNvGraphicFramePr>
          <p:nvPr>
            <p:ph idx="1"/>
            <p:extLst>
              <p:ext uri="{D42A27DB-BD31-4B8C-83A1-F6EECF244321}">
                <p14:modId xmlns:p14="http://schemas.microsoft.com/office/powerpoint/2010/main" val="3701921719"/>
              </p:ext>
            </p:extLst>
          </p:nvPr>
        </p:nvGraphicFramePr>
        <p:xfrm>
          <a:off x="838200" y="1233488"/>
          <a:ext cx="10515597" cy="5125720"/>
        </p:xfrm>
        <a:graphic>
          <a:graphicData uri="http://schemas.openxmlformats.org/drawingml/2006/table">
            <a:tbl>
              <a:tblPr firstRow="1" bandRow="1">
                <a:tableStyleId>{69012ECD-51FC-41F1-AA8D-1B2483CD663E}</a:tableStyleId>
              </a:tblPr>
              <a:tblGrid>
                <a:gridCol w="3505199">
                  <a:extLst>
                    <a:ext uri="{9D8B030D-6E8A-4147-A177-3AD203B41FA5}">
                      <a16:colId xmlns:a16="http://schemas.microsoft.com/office/drawing/2014/main" val="3325175126"/>
                    </a:ext>
                  </a:extLst>
                </a:gridCol>
                <a:gridCol w="3505199">
                  <a:extLst>
                    <a:ext uri="{9D8B030D-6E8A-4147-A177-3AD203B41FA5}">
                      <a16:colId xmlns:a16="http://schemas.microsoft.com/office/drawing/2014/main" val="2923321431"/>
                    </a:ext>
                  </a:extLst>
                </a:gridCol>
                <a:gridCol w="3505199">
                  <a:extLst>
                    <a:ext uri="{9D8B030D-6E8A-4147-A177-3AD203B41FA5}">
                      <a16:colId xmlns:a16="http://schemas.microsoft.com/office/drawing/2014/main" val="147877612"/>
                    </a:ext>
                  </a:extLst>
                </a:gridCol>
              </a:tblGrid>
              <a:tr h="370840">
                <a:tc>
                  <a:txBody>
                    <a:bodyPr/>
                    <a:lstStyle/>
                    <a:p>
                      <a:r>
                        <a:rPr lang="en-US" dirty="0"/>
                        <a:t>Required subscriptions</a:t>
                      </a:r>
                    </a:p>
                  </a:txBody>
                  <a:tcPr/>
                </a:tc>
                <a:tc>
                  <a:txBody>
                    <a:bodyPr/>
                    <a:lstStyle/>
                    <a:p>
                      <a:r>
                        <a:rPr lang="en-US" dirty="0"/>
                        <a:t>Required roles</a:t>
                      </a:r>
                    </a:p>
                  </a:txBody>
                  <a:tcPr/>
                </a:tc>
                <a:tc>
                  <a:txBody>
                    <a:bodyPr/>
                    <a:lstStyle/>
                    <a:p>
                      <a:r>
                        <a:rPr lang="en-US" dirty="0"/>
                        <a:t>What you need to know</a:t>
                      </a:r>
                    </a:p>
                  </a:txBody>
                  <a:tcPr/>
                </a:tc>
                <a:extLst>
                  <a:ext uri="{0D108BD9-81ED-4DB2-BD59-A6C34878D82A}">
                    <a16:rowId xmlns:a16="http://schemas.microsoft.com/office/drawing/2014/main" val="3881287190"/>
                  </a:ext>
                </a:extLst>
              </a:tr>
              <a:tr h="370840">
                <a:tc>
                  <a:txBody>
                    <a:bodyPr/>
                    <a:lstStyle/>
                    <a:p>
                      <a:r>
                        <a:rPr lang="en-US" sz="1800" b="0" u="none" strike="noStrike" kern="1200" dirty="0">
                          <a:solidFill>
                            <a:schemeClr val="dk1"/>
                          </a:solidFill>
                          <a:effectLst/>
                        </a:rPr>
                        <a:t>Information barriers are rolling out now, and are included in subscriptions, such as:</a:t>
                      </a:r>
                    </a:p>
                    <a:p>
                      <a:pPr marL="285750" indent="-285750">
                        <a:buFont typeface="Arial" panose="020B0604020202020204" pitchFamily="34" charset="0"/>
                        <a:buChar char="•"/>
                      </a:pPr>
                      <a:r>
                        <a:rPr lang="en-US" sz="1800" b="0" u="none" strike="noStrike" kern="1200" dirty="0">
                          <a:solidFill>
                            <a:schemeClr val="dk1"/>
                          </a:solidFill>
                          <a:effectLst/>
                        </a:rPr>
                        <a:t>Microsoft 365 E5</a:t>
                      </a:r>
                    </a:p>
                    <a:p>
                      <a:pPr marL="285750" indent="-285750">
                        <a:buFont typeface="Arial" panose="020B0604020202020204" pitchFamily="34" charset="0"/>
                        <a:buChar char="•"/>
                      </a:pPr>
                      <a:r>
                        <a:rPr lang="en-US" sz="1800" b="0" u="none" strike="noStrike" kern="1200" dirty="0">
                          <a:solidFill>
                            <a:schemeClr val="dk1"/>
                          </a:solidFill>
                          <a:effectLst/>
                        </a:rPr>
                        <a:t>Office 365 E5</a:t>
                      </a:r>
                    </a:p>
                    <a:p>
                      <a:pPr marL="285750" indent="-285750">
                        <a:buFont typeface="Arial" panose="020B0604020202020204" pitchFamily="34" charset="0"/>
                        <a:buChar char="•"/>
                      </a:pPr>
                      <a:r>
                        <a:rPr lang="en-US" sz="1800" b="0" u="none" strike="noStrike" kern="1200" dirty="0">
                          <a:solidFill>
                            <a:schemeClr val="dk1"/>
                          </a:solidFill>
                          <a:effectLst/>
                        </a:rPr>
                        <a:t>Office 365 Advanced Compliance</a:t>
                      </a:r>
                    </a:p>
                    <a:p>
                      <a:pPr marL="285750" indent="-285750">
                        <a:buFont typeface="Arial" panose="020B0604020202020204" pitchFamily="34" charset="0"/>
                        <a:buChar char="•"/>
                      </a:pPr>
                      <a:r>
                        <a:rPr lang="en-US" sz="1800" b="0" u="none" strike="noStrike" kern="1200" dirty="0">
                          <a:solidFill>
                            <a:schemeClr val="dk1"/>
                          </a:solidFill>
                          <a:effectLst/>
                        </a:rPr>
                        <a:t>Microsoft 365 E5 Information Protection and Compliance</a:t>
                      </a:r>
                    </a:p>
                    <a:p>
                      <a:endParaRPr lang="en-US" sz="1800" b="0" u="none" strike="noStrike" kern="1200" dirty="0">
                        <a:solidFill>
                          <a:schemeClr val="dk1"/>
                        </a:solidFill>
                        <a:effectLst/>
                      </a:endParaRPr>
                    </a:p>
                    <a:p>
                      <a:endParaRPr lang="en-US" sz="1800" b="0" u="none" strike="noStrike" kern="1200" dirty="0">
                        <a:solidFill>
                          <a:schemeClr val="dk1"/>
                        </a:solidFill>
                        <a:effectLst/>
                      </a:endParaRPr>
                    </a:p>
                    <a:p>
                      <a:endParaRPr lang="en-US" sz="1800" b="0" u="none" strike="noStrike" kern="1200" dirty="0">
                        <a:solidFill>
                          <a:schemeClr val="dk1"/>
                        </a:solidFill>
                        <a:effectLst/>
                      </a:endParaRPr>
                    </a:p>
                    <a:p>
                      <a:r>
                        <a:rPr lang="en-US" sz="1800" b="0" u="none" strike="noStrike" kern="1200" dirty="0">
                          <a:solidFill>
                            <a:schemeClr val="dk1"/>
                          </a:solidFill>
                          <a:effectLst/>
                        </a:rPr>
                        <a:t>For more details, see </a:t>
                      </a:r>
                      <a:r>
                        <a:rPr lang="en-US" sz="1800" b="0" u="sng" strike="noStrike" kern="1200" dirty="0">
                          <a:solidFill>
                            <a:schemeClr val="dk1"/>
                          </a:solidFill>
                          <a:effectLst/>
                          <a:hlinkClick r:id="rId2"/>
                        </a:rPr>
                        <a:t>Compliance Solutions</a:t>
                      </a:r>
                      <a:r>
                        <a:rPr lang="en-US" sz="1800" b="0" u="none" strike="noStrike" kern="1200" dirty="0">
                          <a:solidFill>
                            <a:schemeClr val="dk1"/>
                          </a:solidFill>
                          <a:effectLst/>
                        </a:rPr>
                        <a:t>.</a:t>
                      </a:r>
                    </a:p>
                    <a:p>
                      <a:endParaRPr lang="en-US" dirty="0"/>
                    </a:p>
                  </a:txBody>
                  <a:tcPr/>
                </a:tc>
                <a:tc>
                  <a:txBody>
                    <a:bodyPr/>
                    <a:lstStyle/>
                    <a:p>
                      <a:r>
                        <a:rPr lang="en-US" sz="1800" b="0" u="none" strike="noStrike" kern="1200" dirty="0">
                          <a:solidFill>
                            <a:schemeClr val="dk1"/>
                          </a:solidFill>
                          <a:effectLst/>
                        </a:rPr>
                        <a:t>To </a:t>
                      </a:r>
                      <a:r>
                        <a:rPr lang="en-US" sz="1800" b="0" u="sng" strike="noStrike" kern="1200" dirty="0">
                          <a:solidFill>
                            <a:schemeClr val="dk1"/>
                          </a:solidFill>
                          <a:effectLst/>
                          <a:hlinkClick r:id="rId3"/>
                        </a:rPr>
                        <a:t>define or edit information barrier policies</a:t>
                      </a:r>
                      <a:r>
                        <a:rPr lang="en-US" sz="1800" b="0" u="none" strike="noStrike" kern="1200" dirty="0">
                          <a:solidFill>
                            <a:schemeClr val="dk1"/>
                          </a:solidFill>
                          <a:effectLst/>
                        </a:rPr>
                        <a:t>, you must be assigned one of the following roles:</a:t>
                      </a:r>
                    </a:p>
                    <a:p>
                      <a:pPr marL="285750" indent="-285750">
                        <a:buFont typeface="Arial" panose="020B0604020202020204" pitchFamily="34" charset="0"/>
                        <a:buChar char="•"/>
                      </a:pPr>
                      <a:r>
                        <a:rPr lang="en-US" sz="1800" b="0" u="none" strike="noStrike" kern="1200" dirty="0">
                          <a:solidFill>
                            <a:schemeClr val="dk1"/>
                          </a:solidFill>
                          <a:effectLst/>
                        </a:rPr>
                        <a:t>Microsoft 365 global administrator</a:t>
                      </a:r>
                    </a:p>
                    <a:p>
                      <a:pPr marL="285750" indent="-285750">
                        <a:buFont typeface="Arial" panose="020B0604020202020204" pitchFamily="34" charset="0"/>
                        <a:buChar char="•"/>
                      </a:pPr>
                      <a:r>
                        <a:rPr lang="en-US" sz="1800" b="0" u="none" strike="noStrike" kern="1200" dirty="0">
                          <a:solidFill>
                            <a:schemeClr val="dk1"/>
                          </a:solidFill>
                          <a:effectLst/>
                        </a:rPr>
                        <a:t>Office 365 global administrator</a:t>
                      </a:r>
                    </a:p>
                    <a:p>
                      <a:pPr marL="285750" indent="-285750">
                        <a:buFont typeface="Arial" panose="020B0604020202020204" pitchFamily="34" charset="0"/>
                        <a:buChar char="•"/>
                      </a:pPr>
                      <a:r>
                        <a:rPr lang="en-US" sz="1800" b="0" u="none" strike="noStrike" kern="1200" dirty="0">
                          <a:solidFill>
                            <a:schemeClr val="dk1"/>
                          </a:solidFill>
                          <a:effectLst/>
                        </a:rPr>
                        <a:t>Compliance administrator</a:t>
                      </a:r>
                    </a:p>
                    <a:p>
                      <a:pPr marL="285750" indent="-285750">
                        <a:buFont typeface="Arial" panose="020B0604020202020204" pitchFamily="34" charset="0"/>
                        <a:buChar char="•"/>
                      </a:pPr>
                      <a:r>
                        <a:rPr lang="en-US" sz="1800" b="0" u="none" strike="noStrike" kern="1200" dirty="0">
                          <a:solidFill>
                            <a:schemeClr val="dk1"/>
                          </a:solidFill>
                          <a:effectLst/>
                        </a:rPr>
                        <a:t>IB Compliance Management (this is a new role!)</a:t>
                      </a:r>
                    </a:p>
                    <a:p>
                      <a:endParaRPr lang="en-US" sz="1800" b="0" u="none" strike="noStrike" kern="1200" dirty="0">
                        <a:solidFill>
                          <a:schemeClr val="dk1"/>
                        </a:solidFill>
                        <a:effectLst/>
                      </a:endParaRPr>
                    </a:p>
                    <a:p>
                      <a:r>
                        <a:rPr lang="en-US" sz="1800" b="0" u="none" strike="noStrike" kern="1200" dirty="0">
                          <a:solidFill>
                            <a:schemeClr val="dk1"/>
                          </a:solidFill>
                          <a:effectLst/>
                        </a:rPr>
                        <a:t>To learn more about roles and permissions, see </a:t>
                      </a:r>
                      <a:r>
                        <a:rPr lang="en-US" sz="1800" b="0" u="sng" strike="noStrike" kern="1200" dirty="0">
                          <a:solidFill>
                            <a:schemeClr val="dk1"/>
                          </a:solidFill>
                          <a:effectLst/>
                          <a:hlinkClick r:id="rId4"/>
                        </a:rPr>
                        <a:t>Permissions in the Office 365 Security &amp; Compliance Center</a:t>
                      </a:r>
                      <a:r>
                        <a:rPr lang="en-US" sz="1800" b="0" u="none" strike="noStrike" kern="1200" dirty="0">
                          <a:solidFill>
                            <a:schemeClr val="dk1"/>
                          </a:solidFill>
                          <a:effectLst/>
                        </a:rPr>
                        <a:t>.</a:t>
                      </a:r>
                    </a:p>
                    <a:p>
                      <a:endParaRPr lang="en-US" dirty="0"/>
                    </a:p>
                  </a:txBody>
                  <a:tcPr/>
                </a:tc>
                <a:tc>
                  <a:txBody>
                    <a:bodyPr/>
                    <a:lstStyle/>
                    <a:p>
                      <a:r>
                        <a:rPr lang="en-US" sz="1800" b="0" u="none" strike="noStrike" kern="1200" dirty="0">
                          <a:solidFill>
                            <a:schemeClr val="dk1"/>
                          </a:solidFill>
                          <a:effectLst/>
                        </a:rPr>
                        <a:t>You must be familiar with PowerShell cmdlets in order to define, validate, or edit information barrier policies. </a:t>
                      </a:r>
                    </a:p>
                    <a:p>
                      <a:endParaRPr lang="en-US" sz="1800" b="0" u="none" strike="noStrike" kern="1200" dirty="0">
                        <a:solidFill>
                          <a:schemeClr val="dk1"/>
                        </a:solidFill>
                        <a:effectLst/>
                      </a:endParaRPr>
                    </a:p>
                    <a:p>
                      <a:r>
                        <a:rPr lang="en-US" sz="1800" b="0" u="none" strike="noStrike" kern="1200" dirty="0">
                          <a:solidFill>
                            <a:schemeClr val="dk1"/>
                          </a:solidFill>
                          <a:effectLst/>
                        </a:rPr>
                        <a:t>Although we provide several examples of PowerShell cmdlets in the </a:t>
                      </a:r>
                      <a:r>
                        <a:rPr lang="en-US" sz="1800" b="0" u="sng" kern="1200" dirty="0">
                          <a:solidFill>
                            <a:schemeClr val="dk1"/>
                          </a:solidFill>
                          <a:effectLst/>
                          <a:hlinkClick r:id="rId3"/>
                        </a:rPr>
                        <a:t>how-to article</a:t>
                      </a:r>
                      <a:r>
                        <a:rPr lang="en-US" sz="1800" b="0" u="none" strike="noStrike" kern="1200" dirty="0">
                          <a:solidFill>
                            <a:schemeClr val="dk1"/>
                          </a:solidFill>
                          <a:effectLst/>
                        </a:rPr>
                        <a:t>, you'll need to know additional details, such as parameters, for your organization.</a:t>
                      </a:r>
                      <a:endParaRPr lang="en-US" dirty="0"/>
                    </a:p>
                  </a:txBody>
                  <a:tcPr/>
                </a:tc>
                <a:extLst>
                  <a:ext uri="{0D108BD9-81ED-4DB2-BD59-A6C34878D82A}">
                    <a16:rowId xmlns:a16="http://schemas.microsoft.com/office/drawing/2014/main" val="1399396247"/>
                  </a:ext>
                </a:extLst>
              </a:tr>
            </a:tbl>
          </a:graphicData>
        </a:graphic>
      </p:graphicFrame>
    </p:spTree>
    <p:extLst>
      <p:ext uri="{BB962C8B-B14F-4D97-AF65-F5344CB8AC3E}">
        <p14:creationId xmlns:p14="http://schemas.microsoft.com/office/powerpoint/2010/main" val="364085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4BDA55D-3C07-4779-A891-858B43371BEF}"/>
              </a:ext>
            </a:extLst>
          </p:cNvPr>
          <p:cNvSpPr>
            <a:spLocks noGrp="1"/>
          </p:cNvSpPr>
          <p:nvPr>
            <p:ph idx="1"/>
          </p:nvPr>
        </p:nvSpPr>
        <p:spPr/>
        <p:txBody>
          <a:bodyPr/>
          <a:lstStyle/>
          <a:p>
            <a:pPr marL="0" indent="0">
              <a:buNone/>
            </a:pPr>
            <a:r>
              <a:rPr lang="en-US" dirty="0"/>
              <a:t>Next steps:</a:t>
            </a:r>
          </a:p>
          <a:p>
            <a:pPr algn="l">
              <a:buFont typeface="Arial" panose="020B0604020202020204" pitchFamily="34" charset="0"/>
              <a:buChar char="•"/>
            </a:pPr>
            <a:r>
              <a:rPr lang="en-US" b="0" i="0" u="sng" strike="noStrike" dirty="0">
                <a:solidFill>
                  <a:srgbClr val="171717"/>
                </a:solidFill>
                <a:effectLst/>
                <a:latin typeface="Segoe UI" panose="020B0502040204020203" pitchFamily="34" charset="0"/>
                <a:hlinkClick r:id="rId2"/>
              </a:rPr>
              <a:t>Learn more about information barriers in Microsoft Teams</a:t>
            </a:r>
            <a:endParaRPr lang="en-US" b="0" i="0" u="none" strike="noStrike" dirty="0">
              <a:solidFill>
                <a:srgbClr val="171717"/>
              </a:solidFill>
              <a:effectLst/>
              <a:latin typeface="Segoe UI" panose="020B0502040204020203" pitchFamily="34" charset="0"/>
            </a:endParaRPr>
          </a:p>
          <a:p>
            <a:pPr algn="l">
              <a:buFont typeface="Arial" panose="020B0604020202020204" pitchFamily="34" charset="0"/>
              <a:buChar char="•"/>
            </a:pPr>
            <a:r>
              <a:rPr lang="en-US" b="0" i="0" u="sng" strike="noStrike" dirty="0">
                <a:solidFill>
                  <a:srgbClr val="171717"/>
                </a:solidFill>
                <a:effectLst/>
                <a:latin typeface="Segoe UI" panose="020B0502040204020203" pitchFamily="34" charset="0"/>
                <a:hlinkClick r:id="rId3"/>
              </a:rPr>
              <a:t>See the attributes that can be used for information barrier policies</a:t>
            </a:r>
            <a:endParaRPr lang="en-US" b="0" i="0" u="none" strike="noStrike" dirty="0">
              <a:solidFill>
                <a:srgbClr val="171717"/>
              </a:solidFill>
              <a:effectLst/>
              <a:latin typeface="Segoe UI" panose="020B0502040204020203" pitchFamily="34" charset="0"/>
            </a:endParaRPr>
          </a:p>
          <a:p>
            <a:pPr algn="l">
              <a:buFont typeface="Arial" panose="020B0604020202020204" pitchFamily="34" charset="0"/>
              <a:buChar char="•"/>
            </a:pPr>
            <a:r>
              <a:rPr lang="en-US" b="0" i="0" u="sng" strike="noStrike" dirty="0">
                <a:solidFill>
                  <a:srgbClr val="171717"/>
                </a:solidFill>
                <a:effectLst/>
                <a:latin typeface="Segoe UI" panose="020B0502040204020203" pitchFamily="34" charset="0"/>
                <a:hlinkClick r:id="rId4"/>
              </a:rPr>
              <a:t>Define policies for information barriers</a:t>
            </a:r>
            <a:endParaRPr lang="en-US" b="0" i="0" u="none" strike="noStrike" dirty="0">
              <a:solidFill>
                <a:srgbClr val="171717"/>
              </a:solidFill>
              <a:effectLst/>
              <a:latin typeface="Segoe UI" panose="020B0502040204020203" pitchFamily="34" charset="0"/>
            </a:endParaRPr>
          </a:p>
          <a:p>
            <a:pPr algn="l">
              <a:buFont typeface="Arial" panose="020B0604020202020204" pitchFamily="34" charset="0"/>
              <a:buChar char="•"/>
            </a:pPr>
            <a:r>
              <a:rPr lang="en-US" b="0" i="0" u="sng" strike="noStrike" dirty="0">
                <a:solidFill>
                  <a:srgbClr val="171717"/>
                </a:solidFill>
                <a:effectLst/>
                <a:latin typeface="Segoe UI" panose="020B0502040204020203" pitchFamily="34" charset="0"/>
                <a:hlinkClick r:id="rId5"/>
              </a:rPr>
              <a:t>Edit (or remove) information barrier policies</a:t>
            </a:r>
            <a:endParaRPr lang="en-US" dirty="0"/>
          </a:p>
        </p:txBody>
      </p:sp>
      <p:sp>
        <p:nvSpPr>
          <p:cNvPr id="7" name="Text Placeholder 6">
            <a:extLst>
              <a:ext uri="{FF2B5EF4-FFF2-40B4-BE49-F238E27FC236}">
                <a16:creationId xmlns:a16="http://schemas.microsoft.com/office/drawing/2014/main" id="{650F2D7B-9403-4000-8583-58DEC8ED343F}"/>
              </a:ext>
            </a:extLst>
          </p:cNvPr>
          <p:cNvSpPr>
            <a:spLocks noGrp="1"/>
          </p:cNvSpPr>
          <p:nvPr>
            <p:ph type="body" sz="quarter" idx="12"/>
          </p:nvPr>
        </p:nvSpPr>
        <p:spPr>
          <a:xfrm>
            <a:off x="738798" y="6133171"/>
            <a:ext cx="11066626" cy="520292"/>
          </a:xfrm>
        </p:spPr>
        <p:txBody>
          <a:bodyPr>
            <a:normAutofit/>
          </a:bodyPr>
          <a:lstStyle/>
          <a:p>
            <a:r>
              <a:rPr lang="en-US" dirty="0">
                <a:latin typeface="Segoe Pro Semibold" panose="020B0502040504020203" pitchFamily="34" charset="0"/>
              </a:rPr>
              <a:t>For more information, visit https://docs.microsoft.com/en-us/microsoft-365/compliance/information-barriers </a:t>
            </a:r>
          </a:p>
        </p:txBody>
      </p:sp>
    </p:spTree>
    <p:extLst>
      <p:ext uri="{BB962C8B-B14F-4D97-AF65-F5344CB8AC3E}">
        <p14:creationId xmlns:p14="http://schemas.microsoft.com/office/powerpoint/2010/main" val="2373959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0756C9-A607-4A06-8F8C-312BD01C1813}"/>
              </a:ext>
            </a:extLst>
          </p:cNvPr>
          <p:cNvSpPr>
            <a:spLocks noGrp="1"/>
          </p:cNvSpPr>
          <p:nvPr>
            <p:ph type="title"/>
          </p:nvPr>
        </p:nvSpPr>
        <p:spPr>
          <a:xfrm>
            <a:off x="838200" y="469367"/>
            <a:ext cx="10515600" cy="669590"/>
          </a:xfrm>
        </p:spPr>
        <p:txBody>
          <a:bodyPr/>
          <a:lstStyle/>
          <a:p>
            <a:r>
              <a:rPr lang="en-US" dirty="0"/>
              <a:t>Common scenarios</a:t>
            </a:r>
          </a:p>
        </p:txBody>
      </p:sp>
      <p:sp>
        <p:nvSpPr>
          <p:cNvPr id="5" name="Content Placeholder 4">
            <a:extLst>
              <a:ext uri="{FF2B5EF4-FFF2-40B4-BE49-F238E27FC236}">
                <a16:creationId xmlns:a16="http://schemas.microsoft.com/office/drawing/2014/main" id="{E10898CF-CA49-4FF6-A537-19FE5216C3D5}"/>
              </a:ext>
            </a:extLst>
          </p:cNvPr>
          <p:cNvSpPr>
            <a:spLocks noGrp="1"/>
          </p:cNvSpPr>
          <p:nvPr>
            <p:ph idx="1"/>
          </p:nvPr>
        </p:nvSpPr>
        <p:spPr>
          <a:xfrm>
            <a:off x="838200" y="1353015"/>
            <a:ext cx="4770934" cy="4823947"/>
          </a:xfrm>
        </p:spPr>
        <p:txBody>
          <a:bodyPr>
            <a:normAutofit/>
          </a:bodyPr>
          <a:lstStyle/>
          <a:p>
            <a:pPr marL="0" indent="0" algn="l">
              <a:buNone/>
            </a:pPr>
            <a:r>
              <a:rPr lang="en-US" sz="2000" b="0" i="0" u="none" strike="noStrike" dirty="0">
                <a:solidFill>
                  <a:srgbClr val="171717"/>
                </a:solidFill>
                <a:effectLst/>
                <a:latin typeface="Segoe UI" panose="020B0502040204020203" pitchFamily="34" charset="0"/>
              </a:rPr>
              <a:t>You can define information barrier policies to prevent or allow communications in Microsoft Teams.</a:t>
            </a:r>
          </a:p>
          <a:p>
            <a:pPr marL="0" indent="0" algn="l">
              <a:buNone/>
            </a:pPr>
            <a:endParaRPr lang="en-US" sz="2000" dirty="0">
              <a:solidFill>
                <a:srgbClr val="171717"/>
              </a:solidFill>
            </a:endParaRPr>
          </a:p>
          <a:p>
            <a:pPr marL="0" indent="0">
              <a:buNone/>
            </a:pPr>
            <a:r>
              <a:rPr lang="en-US" sz="2000" b="0" i="0" u="none" strike="noStrike" dirty="0">
                <a:solidFill>
                  <a:srgbClr val="171717"/>
                </a:solidFill>
                <a:effectLst/>
                <a:latin typeface="Segoe UI" panose="020B0502040204020203" pitchFamily="34" charset="0"/>
              </a:rPr>
              <a:t>With information barrier policies in effect, whenever users who are covered by those policies attempt to communicate with others in Microsoft Teams, checks are done to prevent (or allow) communication (as defined by information barrier policies). </a:t>
            </a:r>
          </a:p>
          <a:p>
            <a:pPr marL="0" indent="0">
              <a:buNone/>
            </a:pPr>
            <a:endParaRPr lang="en-US" sz="2000" dirty="0"/>
          </a:p>
        </p:txBody>
      </p:sp>
      <p:sp>
        <p:nvSpPr>
          <p:cNvPr id="38" name="AutoShape 3">
            <a:extLst>
              <a:ext uri="{FF2B5EF4-FFF2-40B4-BE49-F238E27FC236}">
                <a16:creationId xmlns:a16="http://schemas.microsoft.com/office/drawing/2014/main" id="{29BFA10D-3D04-449D-A3C5-B3E8A66472AE}"/>
              </a:ext>
            </a:extLst>
          </p:cNvPr>
          <p:cNvSpPr>
            <a:spLocks noChangeAspect="1" noChangeArrowheads="1" noTextEdit="1"/>
          </p:cNvSpPr>
          <p:nvPr/>
        </p:nvSpPr>
        <p:spPr bwMode="auto">
          <a:xfrm>
            <a:off x="3122842" y="3649648"/>
            <a:ext cx="1493776" cy="88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1" name="Group 40">
            <a:extLst>
              <a:ext uri="{FF2B5EF4-FFF2-40B4-BE49-F238E27FC236}">
                <a16:creationId xmlns:a16="http://schemas.microsoft.com/office/drawing/2014/main" id="{E76AAFA4-4AB0-4B05-ACAA-171BE4911DC7}"/>
              </a:ext>
            </a:extLst>
          </p:cNvPr>
          <p:cNvGrpSpPr/>
          <p:nvPr/>
        </p:nvGrpSpPr>
        <p:grpSpPr>
          <a:xfrm>
            <a:off x="8027591" y="3069337"/>
            <a:ext cx="2825059" cy="1857342"/>
            <a:chOff x="7893776" y="3469616"/>
            <a:chExt cx="2825059" cy="1857342"/>
          </a:xfrm>
        </p:grpSpPr>
        <p:grpSp>
          <p:nvGrpSpPr>
            <p:cNvPr id="6" name="Group 5">
              <a:extLst>
                <a:ext uri="{FF2B5EF4-FFF2-40B4-BE49-F238E27FC236}">
                  <a16:creationId xmlns:a16="http://schemas.microsoft.com/office/drawing/2014/main" id="{3562EB5E-4844-4255-8E62-9E083593EB00}"/>
                </a:ext>
              </a:extLst>
            </p:cNvPr>
            <p:cNvGrpSpPr/>
            <p:nvPr/>
          </p:nvGrpSpPr>
          <p:grpSpPr>
            <a:xfrm>
              <a:off x="7938705" y="4869758"/>
              <a:ext cx="457200" cy="457200"/>
              <a:chOff x="8064861" y="2825098"/>
              <a:chExt cx="457200" cy="457200"/>
            </a:xfrm>
          </p:grpSpPr>
          <p:sp>
            <p:nvSpPr>
              <p:cNvPr id="26" name="Oval 25">
                <a:extLst>
                  <a:ext uri="{FF2B5EF4-FFF2-40B4-BE49-F238E27FC236}">
                    <a16:creationId xmlns:a16="http://schemas.microsoft.com/office/drawing/2014/main" id="{72E5A7E7-E6EF-43C6-BA87-756203E2587A}"/>
                  </a:ext>
                </a:extLst>
              </p:cNvPr>
              <p:cNvSpPr/>
              <p:nvPr/>
            </p:nvSpPr>
            <p:spPr>
              <a:xfrm>
                <a:off x="8064861" y="2825098"/>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A1BCB529-286C-4159-B9D6-2B85C3D17106}"/>
                  </a:ext>
                </a:extLst>
              </p:cNvPr>
              <p:cNvCxnSpPr>
                <a:stCxn id="26" idx="1"/>
                <a:endCxn id="26" idx="5"/>
              </p:cNvCxnSpPr>
              <p:nvPr/>
            </p:nvCxnSpPr>
            <p:spPr>
              <a:xfrm>
                <a:off x="8182399" y="2940635"/>
                <a:ext cx="228600" cy="2286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032DAC1-5951-4731-B781-D70CBF91DD58}"/>
                  </a:ext>
                </a:extLst>
              </p:cNvPr>
              <p:cNvCxnSpPr>
                <a:cxnSpLocks/>
                <a:stCxn id="26" idx="3"/>
                <a:endCxn id="26" idx="7"/>
              </p:cNvCxnSpPr>
              <p:nvPr/>
            </p:nvCxnSpPr>
            <p:spPr>
              <a:xfrm flipV="1">
                <a:off x="8182399" y="2940635"/>
                <a:ext cx="228600" cy="2286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8" name="Graphic 7">
              <a:extLst>
                <a:ext uri="{FF2B5EF4-FFF2-40B4-BE49-F238E27FC236}">
                  <a16:creationId xmlns:a16="http://schemas.microsoft.com/office/drawing/2014/main" id="{D52B20B0-16F7-4B98-8E5C-599F47C4BC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3317" y="4354790"/>
              <a:ext cx="457200" cy="457200"/>
            </a:xfrm>
            <a:prstGeom prst="rect">
              <a:avLst/>
            </a:prstGeom>
          </p:spPr>
        </p:pic>
        <p:sp>
          <p:nvSpPr>
            <p:cNvPr id="18" name="Freeform: Shape 17">
              <a:extLst>
                <a:ext uri="{FF2B5EF4-FFF2-40B4-BE49-F238E27FC236}">
                  <a16:creationId xmlns:a16="http://schemas.microsoft.com/office/drawing/2014/main" id="{7809FDEA-A460-4138-8755-3F54F75F5F3F}"/>
                </a:ext>
              </a:extLst>
            </p:cNvPr>
            <p:cNvSpPr/>
            <p:nvPr/>
          </p:nvSpPr>
          <p:spPr>
            <a:xfrm>
              <a:off x="7893776" y="3469616"/>
              <a:ext cx="547059" cy="548394"/>
            </a:xfrm>
            <a:custGeom>
              <a:avLst/>
              <a:gdLst>
                <a:gd name="connsiteX0" fmla="*/ 546932 w 547059"/>
                <a:gd name="connsiteY0" fmla="*/ 119452 h 548394"/>
                <a:gd name="connsiteX1" fmla="*/ 536073 w 547059"/>
                <a:gd name="connsiteY1" fmla="*/ 188318 h 548394"/>
                <a:gd name="connsiteX2" fmla="*/ 505784 w 547059"/>
                <a:gd name="connsiteY2" fmla="*/ 262327 h 548394"/>
                <a:gd name="connsiteX3" fmla="*/ 459778 w 547059"/>
                <a:gd name="connsiteY3" fmla="*/ 333765 h 548394"/>
                <a:gd name="connsiteX4" fmla="*/ 402628 w 547059"/>
                <a:gd name="connsiteY4" fmla="*/ 400916 h 548394"/>
                <a:gd name="connsiteX5" fmla="*/ 335763 w 547059"/>
                <a:gd name="connsiteY5" fmla="*/ 459495 h 548394"/>
                <a:gd name="connsiteX6" fmla="*/ 264039 w 547059"/>
                <a:gd name="connsiteY6" fmla="*/ 506358 h 548394"/>
                <a:gd name="connsiteX7" fmla="*/ 191459 w 547059"/>
                <a:gd name="connsiteY7" fmla="*/ 537219 h 548394"/>
                <a:gd name="connsiteX8" fmla="*/ 120593 w 547059"/>
                <a:gd name="connsiteY8" fmla="*/ 548363 h 548394"/>
                <a:gd name="connsiteX9" fmla="*/ 84303 w 547059"/>
                <a:gd name="connsiteY9" fmla="*/ 544077 h 548394"/>
                <a:gd name="connsiteX10" fmla="*/ 57442 w 547059"/>
                <a:gd name="connsiteY10" fmla="*/ 532075 h 548394"/>
                <a:gd name="connsiteX11" fmla="*/ 34296 w 547059"/>
                <a:gd name="connsiteY11" fmla="*/ 512359 h 548394"/>
                <a:gd name="connsiteX12" fmla="*/ 8293 w 547059"/>
                <a:gd name="connsiteY12" fmla="*/ 486355 h 548394"/>
                <a:gd name="connsiteX13" fmla="*/ 7 w 547059"/>
                <a:gd name="connsiteY13" fmla="*/ 466353 h 548394"/>
                <a:gd name="connsiteX14" fmla="*/ 4293 w 547059"/>
                <a:gd name="connsiteY14" fmla="*/ 453208 h 548394"/>
                <a:gd name="connsiteX15" fmla="*/ 15723 w 547059"/>
                <a:gd name="connsiteY15" fmla="*/ 437492 h 548394"/>
                <a:gd name="connsiteX16" fmla="*/ 31725 w 547059"/>
                <a:gd name="connsiteY16" fmla="*/ 420633 h 548394"/>
                <a:gd name="connsiteX17" fmla="*/ 48584 w 547059"/>
                <a:gd name="connsiteY17" fmla="*/ 404059 h 548394"/>
                <a:gd name="connsiteX18" fmla="*/ 64300 w 547059"/>
                <a:gd name="connsiteY18" fmla="*/ 389772 h 548394"/>
                <a:gd name="connsiteX19" fmla="*/ 75444 w 547059"/>
                <a:gd name="connsiteY19" fmla="*/ 379199 h 548394"/>
                <a:gd name="connsiteX20" fmla="*/ 95733 w 547059"/>
                <a:gd name="connsiteY20" fmla="*/ 370912 h 548394"/>
                <a:gd name="connsiteX21" fmla="*/ 110306 w 547059"/>
                <a:gd name="connsiteY21" fmla="*/ 375484 h 548394"/>
                <a:gd name="connsiteX22" fmla="*/ 123736 w 547059"/>
                <a:gd name="connsiteY22" fmla="*/ 386914 h 548394"/>
                <a:gd name="connsiteX23" fmla="*/ 137738 w 547059"/>
                <a:gd name="connsiteY23" fmla="*/ 401773 h 548394"/>
                <a:gd name="connsiteX24" fmla="*/ 153454 w 547059"/>
                <a:gd name="connsiteY24" fmla="*/ 416632 h 548394"/>
                <a:gd name="connsiteX25" fmla="*/ 172600 w 547059"/>
                <a:gd name="connsiteY25" fmla="*/ 427777 h 548394"/>
                <a:gd name="connsiteX26" fmla="*/ 196603 w 547059"/>
                <a:gd name="connsiteY26" fmla="*/ 432349 h 548394"/>
                <a:gd name="connsiteX27" fmla="*/ 222320 w 547059"/>
                <a:gd name="connsiteY27" fmla="*/ 427491 h 548394"/>
                <a:gd name="connsiteX28" fmla="*/ 244323 w 547059"/>
                <a:gd name="connsiteY28" fmla="*/ 412918 h 548394"/>
                <a:gd name="connsiteX29" fmla="*/ 412915 w 547059"/>
                <a:gd name="connsiteY29" fmla="*/ 244325 h 548394"/>
                <a:gd name="connsiteX30" fmla="*/ 427203 w 547059"/>
                <a:gd name="connsiteY30" fmla="*/ 222322 h 548394"/>
                <a:gd name="connsiteX31" fmla="*/ 432346 w 547059"/>
                <a:gd name="connsiteY31" fmla="*/ 196605 h 548394"/>
                <a:gd name="connsiteX32" fmla="*/ 427774 w 547059"/>
                <a:gd name="connsiteY32" fmla="*/ 172602 h 548394"/>
                <a:gd name="connsiteX33" fmla="*/ 416344 w 547059"/>
                <a:gd name="connsiteY33" fmla="*/ 153457 h 548394"/>
                <a:gd name="connsiteX34" fmla="*/ 401771 w 547059"/>
                <a:gd name="connsiteY34" fmla="*/ 137740 h 548394"/>
                <a:gd name="connsiteX35" fmla="*/ 386912 w 547059"/>
                <a:gd name="connsiteY35" fmla="*/ 123739 h 548394"/>
                <a:gd name="connsiteX36" fmla="*/ 375482 w 547059"/>
                <a:gd name="connsiteY36" fmla="*/ 110308 h 548394"/>
                <a:gd name="connsiteX37" fmla="*/ 370910 w 547059"/>
                <a:gd name="connsiteY37" fmla="*/ 95735 h 548394"/>
                <a:gd name="connsiteX38" fmla="*/ 379197 w 547059"/>
                <a:gd name="connsiteY38" fmla="*/ 75447 h 548394"/>
                <a:gd name="connsiteX39" fmla="*/ 389770 w 547059"/>
                <a:gd name="connsiteY39" fmla="*/ 64303 h 548394"/>
                <a:gd name="connsiteX40" fmla="*/ 404057 w 547059"/>
                <a:gd name="connsiteY40" fmla="*/ 48872 h 548394"/>
                <a:gd name="connsiteX41" fmla="*/ 420631 w 547059"/>
                <a:gd name="connsiteY41" fmla="*/ 31727 h 548394"/>
                <a:gd name="connsiteX42" fmla="*/ 437490 w 547059"/>
                <a:gd name="connsiteY42" fmla="*/ 16011 h 548394"/>
                <a:gd name="connsiteX43" fmla="*/ 453206 w 547059"/>
                <a:gd name="connsiteY43" fmla="*/ 4295 h 548394"/>
                <a:gd name="connsiteX44" fmla="*/ 466351 w 547059"/>
                <a:gd name="connsiteY44" fmla="*/ 9 h 548394"/>
                <a:gd name="connsiteX45" fmla="*/ 486067 w 547059"/>
                <a:gd name="connsiteY45" fmla="*/ 8296 h 548394"/>
                <a:gd name="connsiteX46" fmla="*/ 512356 w 547059"/>
                <a:gd name="connsiteY46" fmla="*/ 34299 h 548394"/>
                <a:gd name="connsiteX47" fmla="*/ 531787 w 547059"/>
                <a:gd name="connsiteY47" fmla="*/ 57445 h 548394"/>
                <a:gd name="connsiteX48" fmla="*/ 543789 w 547059"/>
                <a:gd name="connsiteY48" fmla="*/ 84305 h 548394"/>
                <a:gd name="connsiteX49" fmla="*/ 546932 w 547059"/>
                <a:gd name="connsiteY49" fmla="*/ 119452 h 548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47059" h="548394">
                  <a:moveTo>
                    <a:pt x="546932" y="119452"/>
                  </a:moveTo>
                  <a:cubicBezTo>
                    <a:pt x="546666" y="142812"/>
                    <a:pt x="543009" y="166010"/>
                    <a:pt x="536073" y="188318"/>
                  </a:cubicBezTo>
                  <a:cubicBezTo>
                    <a:pt x="528361" y="213898"/>
                    <a:pt x="518217" y="238679"/>
                    <a:pt x="505784" y="262327"/>
                  </a:cubicBezTo>
                  <a:cubicBezTo>
                    <a:pt x="492217" y="287233"/>
                    <a:pt x="476840" y="311108"/>
                    <a:pt x="459778" y="333765"/>
                  </a:cubicBezTo>
                  <a:cubicBezTo>
                    <a:pt x="442282" y="357425"/>
                    <a:pt x="423185" y="379862"/>
                    <a:pt x="402628" y="400916"/>
                  </a:cubicBezTo>
                  <a:cubicBezTo>
                    <a:pt x="381840" y="422093"/>
                    <a:pt x="359489" y="441675"/>
                    <a:pt x="335763" y="459495"/>
                  </a:cubicBezTo>
                  <a:cubicBezTo>
                    <a:pt x="313134" y="476991"/>
                    <a:pt x="289151" y="492662"/>
                    <a:pt x="264039" y="506358"/>
                  </a:cubicBezTo>
                  <a:cubicBezTo>
                    <a:pt x="240960" y="519091"/>
                    <a:pt x="216639" y="529432"/>
                    <a:pt x="191459" y="537219"/>
                  </a:cubicBezTo>
                  <a:cubicBezTo>
                    <a:pt x="168522" y="544428"/>
                    <a:pt x="144636" y="548186"/>
                    <a:pt x="120593" y="548363"/>
                  </a:cubicBezTo>
                  <a:cubicBezTo>
                    <a:pt x="108354" y="548632"/>
                    <a:pt x="96141" y="547189"/>
                    <a:pt x="84303" y="544077"/>
                  </a:cubicBezTo>
                  <a:cubicBezTo>
                    <a:pt x="74762" y="541548"/>
                    <a:pt x="65692" y="537496"/>
                    <a:pt x="57442" y="532075"/>
                  </a:cubicBezTo>
                  <a:cubicBezTo>
                    <a:pt x="49064" y="526326"/>
                    <a:pt x="41306" y="519717"/>
                    <a:pt x="34296" y="512359"/>
                  </a:cubicBezTo>
                  <a:lnTo>
                    <a:pt x="8293" y="486355"/>
                  </a:lnTo>
                  <a:cubicBezTo>
                    <a:pt x="2847" y="481146"/>
                    <a:pt x="-159" y="473888"/>
                    <a:pt x="7" y="466353"/>
                  </a:cubicBezTo>
                  <a:cubicBezTo>
                    <a:pt x="338" y="461687"/>
                    <a:pt x="1810" y="457172"/>
                    <a:pt x="4293" y="453208"/>
                  </a:cubicBezTo>
                  <a:cubicBezTo>
                    <a:pt x="7836" y="447782"/>
                    <a:pt x="11651" y="442536"/>
                    <a:pt x="15723" y="437492"/>
                  </a:cubicBezTo>
                  <a:cubicBezTo>
                    <a:pt x="20580" y="432063"/>
                    <a:pt x="25724" y="426348"/>
                    <a:pt x="31725" y="420633"/>
                  </a:cubicBezTo>
                  <a:lnTo>
                    <a:pt x="48584" y="404059"/>
                  </a:lnTo>
                  <a:lnTo>
                    <a:pt x="64300" y="389772"/>
                  </a:lnTo>
                  <a:cubicBezTo>
                    <a:pt x="69158" y="385486"/>
                    <a:pt x="72873" y="381771"/>
                    <a:pt x="75444" y="379199"/>
                  </a:cubicBezTo>
                  <a:cubicBezTo>
                    <a:pt x="80837" y="373850"/>
                    <a:pt x="88138" y="370870"/>
                    <a:pt x="95733" y="370912"/>
                  </a:cubicBezTo>
                  <a:cubicBezTo>
                    <a:pt x="100948" y="370890"/>
                    <a:pt x="106040" y="372487"/>
                    <a:pt x="110306" y="375484"/>
                  </a:cubicBezTo>
                  <a:cubicBezTo>
                    <a:pt x="115127" y="378871"/>
                    <a:pt x="119621" y="382697"/>
                    <a:pt x="123736" y="386914"/>
                  </a:cubicBezTo>
                  <a:cubicBezTo>
                    <a:pt x="128308" y="391201"/>
                    <a:pt x="132880" y="396344"/>
                    <a:pt x="137738" y="401773"/>
                  </a:cubicBezTo>
                  <a:cubicBezTo>
                    <a:pt x="142550" y="407157"/>
                    <a:pt x="147808" y="412129"/>
                    <a:pt x="153454" y="416632"/>
                  </a:cubicBezTo>
                  <a:cubicBezTo>
                    <a:pt x="159384" y="421073"/>
                    <a:pt x="165810" y="424813"/>
                    <a:pt x="172600" y="427777"/>
                  </a:cubicBezTo>
                  <a:cubicBezTo>
                    <a:pt x="180178" y="431014"/>
                    <a:pt x="188364" y="432571"/>
                    <a:pt x="196603" y="432349"/>
                  </a:cubicBezTo>
                  <a:cubicBezTo>
                    <a:pt x="205401" y="432314"/>
                    <a:pt x="214116" y="430668"/>
                    <a:pt x="222320" y="427491"/>
                  </a:cubicBezTo>
                  <a:cubicBezTo>
                    <a:pt x="230547" y="424136"/>
                    <a:pt x="238025" y="419184"/>
                    <a:pt x="244323" y="412918"/>
                  </a:cubicBezTo>
                  <a:lnTo>
                    <a:pt x="412915" y="244325"/>
                  </a:lnTo>
                  <a:cubicBezTo>
                    <a:pt x="419185" y="238087"/>
                    <a:pt x="424057" y="230586"/>
                    <a:pt x="427203" y="222322"/>
                  </a:cubicBezTo>
                  <a:cubicBezTo>
                    <a:pt x="430629" y="214181"/>
                    <a:pt x="432378" y="205435"/>
                    <a:pt x="432346" y="196605"/>
                  </a:cubicBezTo>
                  <a:cubicBezTo>
                    <a:pt x="432518" y="188372"/>
                    <a:pt x="430960" y="180194"/>
                    <a:pt x="427774" y="172602"/>
                  </a:cubicBezTo>
                  <a:cubicBezTo>
                    <a:pt x="424814" y="165750"/>
                    <a:pt x="420971" y="159314"/>
                    <a:pt x="416344" y="153457"/>
                  </a:cubicBezTo>
                  <a:cubicBezTo>
                    <a:pt x="411941" y="147816"/>
                    <a:pt x="407063" y="142558"/>
                    <a:pt x="401771" y="137740"/>
                  </a:cubicBezTo>
                  <a:cubicBezTo>
                    <a:pt x="396342" y="132883"/>
                    <a:pt x="391198" y="128311"/>
                    <a:pt x="386912" y="123739"/>
                  </a:cubicBezTo>
                  <a:cubicBezTo>
                    <a:pt x="382629" y="119687"/>
                    <a:pt x="378797" y="115183"/>
                    <a:pt x="375482" y="110308"/>
                  </a:cubicBezTo>
                  <a:cubicBezTo>
                    <a:pt x="372447" y="106059"/>
                    <a:pt x="370847" y="100956"/>
                    <a:pt x="370910" y="95735"/>
                  </a:cubicBezTo>
                  <a:cubicBezTo>
                    <a:pt x="370867" y="88140"/>
                    <a:pt x="373847" y="80839"/>
                    <a:pt x="379197" y="75447"/>
                  </a:cubicBezTo>
                  <a:lnTo>
                    <a:pt x="389770" y="64303"/>
                  </a:lnTo>
                  <a:lnTo>
                    <a:pt x="404057" y="48872"/>
                  </a:lnTo>
                  <a:cubicBezTo>
                    <a:pt x="409201" y="43157"/>
                    <a:pt x="414916" y="37442"/>
                    <a:pt x="420631" y="31727"/>
                  </a:cubicBezTo>
                  <a:cubicBezTo>
                    <a:pt x="425957" y="26181"/>
                    <a:pt x="431583" y="20934"/>
                    <a:pt x="437490" y="16011"/>
                  </a:cubicBezTo>
                  <a:cubicBezTo>
                    <a:pt x="442465" y="11762"/>
                    <a:pt x="447714" y="7850"/>
                    <a:pt x="453206" y="4295"/>
                  </a:cubicBezTo>
                  <a:cubicBezTo>
                    <a:pt x="457169" y="1812"/>
                    <a:pt x="461684" y="340"/>
                    <a:pt x="466351" y="9"/>
                  </a:cubicBezTo>
                  <a:cubicBezTo>
                    <a:pt x="473806" y="-185"/>
                    <a:pt x="480987" y="2832"/>
                    <a:pt x="486067" y="8296"/>
                  </a:cubicBezTo>
                  <a:lnTo>
                    <a:pt x="512356" y="34299"/>
                  </a:lnTo>
                  <a:cubicBezTo>
                    <a:pt x="519786" y="41160"/>
                    <a:pt x="526315" y="48938"/>
                    <a:pt x="531787" y="57445"/>
                  </a:cubicBezTo>
                  <a:cubicBezTo>
                    <a:pt x="537305" y="65640"/>
                    <a:pt x="541366" y="74727"/>
                    <a:pt x="543789" y="84305"/>
                  </a:cubicBezTo>
                  <a:cubicBezTo>
                    <a:pt x="546392" y="95829"/>
                    <a:pt x="547449" y="107648"/>
                    <a:pt x="546932" y="119452"/>
                  </a:cubicBezTo>
                  <a:close/>
                </a:path>
              </a:pathLst>
            </a:custGeom>
            <a:solidFill>
              <a:schemeClr val="accent1"/>
            </a:solidFill>
            <a:ln w="28575" cap="flat">
              <a:noFill/>
              <a:prstDash val="solid"/>
              <a:miter/>
            </a:ln>
          </p:spPr>
          <p:txBody>
            <a:bodyPr rtlCol="0" anchor="ctr"/>
            <a:lstStyle/>
            <a:p>
              <a:endParaRPr lang="en-US"/>
            </a:p>
          </p:txBody>
        </p:sp>
        <p:pic>
          <p:nvPicPr>
            <p:cNvPr id="20" name="Graphic 19">
              <a:extLst>
                <a:ext uri="{FF2B5EF4-FFF2-40B4-BE49-F238E27FC236}">
                  <a16:creationId xmlns:a16="http://schemas.microsoft.com/office/drawing/2014/main" id="{DEA2264E-314E-4B5A-9809-170C8DC71C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87283" y="3469616"/>
              <a:ext cx="590744" cy="590744"/>
            </a:xfrm>
            <a:prstGeom prst="rect">
              <a:avLst/>
            </a:prstGeom>
          </p:spPr>
        </p:pic>
        <p:pic>
          <p:nvPicPr>
            <p:cNvPr id="39" name="Graphic 38">
              <a:extLst>
                <a:ext uri="{FF2B5EF4-FFF2-40B4-BE49-F238E27FC236}">
                  <a16:creationId xmlns:a16="http://schemas.microsoft.com/office/drawing/2014/main" id="{B2562C50-971F-46D5-9F4F-9589B0ACA23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0124475" y="3500330"/>
              <a:ext cx="594360" cy="482917"/>
            </a:xfrm>
            <a:prstGeom prst="rect">
              <a:avLst/>
            </a:prstGeom>
          </p:spPr>
        </p:pic>
        <p:grpSp>
          <p:nvGrpSpPr>
            <p:cNvPr id="43" name="Group 42">
              <a:extLst>
                <a:ext uri="{FF2B5EF4-FFF2-40B4-BE49-F238E27FC236}">
                  <a16:creationId xmlns:a16="http://schemas.microsoft.com/office/drawing/2014/main" id="{0CFEFD33-72DF-4BA4-B0A3-49BFCF4A1877}"/>
                </a:ext>
              </a:extLst>
            </p:cNvPr>
            <p:cNvGrpSpPr/>
            <p:nvPr/>
          </p:nvGrpSpPr>
          <p:grpSpPr>
            <a:xfrm>
              <a:off x="9053827" y="4869758"/>
              <a:ext cx="457200" cy="457200"/>
              <a:chOff x="8064861" y="2825098"/>
              <a:chExt cx="457200" cy="457200"/>
            </a:xfrm>
          </p:grpSpPr>
          <p:sp>
            <p:nvSpPr>
              <p:cNvPr id="44" name="Oval 43">
                <a:extLst>
                  <a:ext uri="{FF2B5EF4-FFF2-40B4-BE49-F238E27FC236}">
                    <a16:creationId xmlns:a16="http://schemas.microsoft.com/office/drawing/2014/main" id="{17D69235-67B5-4DE3-82F8-6E7A0D2FED85}"/>
                  </a:ext>
                </a:extLst>
              </p:cNvPr>
              <p:cNvSpPr/>
              <p:nvPr/>
            </p:nvSpPr>
            <p:spPr>
              <a:xfrm>
                <a:off x="8064861" y="2825098"/>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5D457E1B-33E0-4B71-AC28-88921CBE339F}"/>
                  </a:ext>
                </a:extLst>
              </p:cNvPr>
              <p:cNvCxnSpPr>
                <a:stCxn id="44" idx="1"/>
                <a:endCxn id="44" idx="5"/>
              </p:cNvCxnSpPr>
              <p:nvPr/>
            </p:nvCxnSpPr>
            <p:spPr>
              <a:xfrm>
                <a:off x="8182399" y="2940635"/>
                <a:ext cx="228600" cy="2286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71FBE99-D741-4035-BDDA-25951E9E7C24}"/>
                  </a:ext>
                </a:extLst>
              </p:cNvPr>
              <p:cNvCxnSpPr>
                <a:cxnSpLocks/>
                <a:stCxn id="44" idx="3"/>
                <a:endCxn id="44" idx="7"/>
              </p:cNvCxnSpPr>
              <p:nvPr/>
            </p:nvCxnSpPr>
            <p:spPr>
              <a:xfrm flipV="1">
                <a:off x="8182399" y="2940635"/>
                <a:ext cx="228600" cy="2286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47" name="Graphic 46">
              <a:extLst>
                <a:ext uri="{FF2B5EF4-FFF2-40B4-BE49-F238E27FC236}">
                  <a16:creationId xmlns:a16="http://schemas.microsoft.com/office/drawing/2014/main" id="{58609E7E-D247-4D48-8E61-2A7B9BD28E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58439" y="4354790"/>
              <a:ext cx="457200" cy="457200"/>
            </a:xfrm>
            <a:prstGeom prst="rect">
              <a:avLst/>
            </a:prstGeom>
          </p:spPr>
        </p:pic>
        <p:grpSp>
          <p:nvGrpSpPr>
            <p:cNvPr id="48" name="Group 47">
              <a:extLst>
                <a:ext uri="{FF2B5EF4-FFF2-40B4-BE49-F238E27FC236}">
                  <a16:creationId xmlns:a16="http://schemas.microsoft.com/office/drawing/2014/main" id="{CD191880-DAAA-4B2C-884F-04645D1EF9BB}"/>
                </a:ext>
              </a:extLst>
            </p:cNvPr>
            <p:cNvGrpSpPr/>
            <p:nvPr/>
          </p:nvGrpSpPr>
          <p:grpSpPr>
            <a:xfrm>
              <a:off x="10173561" y="4869758"/>
              <a:ext cx="457200" cy="457200"/>
              <a:chOff x="8064861" y="2825098"/>
              <a:chExt cx="457200" cy="457200"/>
            </a:xfrm>
          </p:grpSpPr>
          <p:sp>
            <p:nvSpPr>
              <p:cNvPr id="49" name="Oval 48">
                <a:extLst>
                  <a:ext uri="{FF2B5EF4-FFF2-40B4-BE49-F238E27FC236}">
                    <a16:creationId xmlns:a16="http://schemas.microsoft.com/office/drawing/2014/main" id="{AD6CE290-7DB6-43B0-8DE6-22428135E657}"/>
                  </a:ext>
                </a:extLst>
              </p:cNvPr>
              <p:cNvSpPr/>
              <p:nvPr/>
            </p:nvSpPr>
            <p:spPr>
              <a:xfrm>
                <a:off x="8064861" y="2825098"/>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A11793E8-9242-4FA6-917F-D0B50B8A62A6}"/>
                  </a:ext>
                </a:extLst>
              </p:cNvPr>
              <p:cNvCxnSpPr>
                <a:stCxn id="49" idx="1"/>
                <a:endCxn id="49" idx="5"/>
              </p:cNvCxnSpPr>
              <p:nvPr/>
            </p:nvCxnSpPr>
            <p:spPr>
              <a:xfrm>
                <a:off x="8182399" y="2940635"/>
                <a:ext cx="228600" cy="2286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1DAEA9-3CD5-41EC-B39C-5014D177FAD7}"/>
                  </a:ext>
                </a:extLst>
              </p:cNvPr>
              <p:cNvCxnSpPr>
                <a:cxnSpLocks/>
                <a:stCxn id="49" idx="3"/>
                <a:endCxn id="49" idx="7"/>
              </p:cNvCxnSpPr>
              <p:nvPr/>
            </p:nvCxnSpPr>
            <p:spPr>
              <a:xfrm flipV="1">
                <a:off x="8182399" y="2940635"/>
                <a:ext cx="228600" cy="2286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pic>
          <p:nvPicPr>
            <p:cNvPr id="52" name="Graphic 51">
              <a:extLst>
                <a:ext uri="{FF2B5EF4-FFF2-40B4-BE49-F238E27FC236}">
                  <a16:creationId xmlns:a16="http://schemas.microsoft.com/office/drawing/2014/main" id="{5DA275F0-8F09-4478-B7F6-038132D4F8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78173" y="4354790"/>
              <a:ext cx="457200" cy="457200"/>
            </a:xfrm>
            <a:prstGeom prst="rect">
              <a:avLst/>
            </a:prstGeom>
          </p:spPr>
        </p:pic>
      </p:grpSp>
      <p:cxnSp>
        <p:nvCxnSpPr>
          <p:cNvPr id="53" name="Straight Connector 52">
            <a:extLst>
              <a:ext uri="{FF2B5EF4-FFF2-40B4-BE49-F238E27FC236}">
                <a16:creationId xmlns:a16="http://schemas.microsoft.com/office/drawing/2014/main" id="{C0D1DDCA-A711-4D78-B9FA-196121BDA10F}"/>
              </a:ext>
            </a:extLst>
          </p:cNvPr>
          <p:cNvCxnSpPr/>
          <p:nvPr/>
        </p:nvCxnSpPr>
        <p:spPr>
          <a:xfrm>
            <a:off x="7961971" y="3820830"/>
            <a:ext cx="298852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7DB2F1F2-F48A-4DDD-82BC-0FB3C297380F}"/>
              </a:ext>
            </a:extLst>
          </p:cNvPr>
          <p:cNvGrpSpPr/>
          <p:nvPr/>
        </p:nvGrpSpPr>
        <p:grpSpPr>
          <a:xfrm>
            <a:off x="7873864" y="1226679"/>
            <a:ext cx="3164739" cy="957518"/>
            <a:chOff x="7814470" y="757570"/>
            <a:chExt cx="3164739" cy="957518"/>
          </a:xfrm>
        </p:grpSpPr>
        <p:grpSp>
          <p:nvGrpSpPr>
            <p:cNvPr id="54" name="Group 4">
              <a:extLst>
                <a:ext uri="{FF2B5EF4-FFF2-40B4-BE49-F238E27FC236}">
                  <a16:creationId xmlns:a16="http://schemas.microsoft.com/office/drawing/2014/main" id="{FDF9135E-E5CA-4862-91E7-D96B6AD66587}"/>
                </a:ext>
              </a:extLst>
            </p:cNvPr>
            <p:cNvGrpSpPr>
              <a:grpSpLocks noChangeAspect="1"/>
            </p:cNvGrpSpPr>
            <p:nvPr/>
          </p:nvGrpSpPr>
          <p:grpSpPr bwMode="auto">
            <a:xfrm>
              <a:off x="9456234" y="800688"/>
              <a:ext cx="1522975" cy="914400"/>
              <a:chOff x="816" y="2115"/>
              <a:chExt cx="1982" cy="1190"/>
            </a:xfrm>
          </p:grpSpPr>
          <p:sp>
            <p:nvSpPr>
              <p:cNvPr id="57" name="AutoShape 3">
                <a:extLst>
                  <a:ext uri="{FF2B5EF4-FFF2-40B4-BE49-F238E27FC236}">
                    <a16:creationId xmlns:a16="http://schemas.microsoft.com/office/drawing/2014/main" id="{5C7BDE7B-41DA-41D2-8575-F3A85FDA0E44}"/>
                  </a:ext>
                </a:extLst>
              </p:cNvPr>
              <p:cNvSpPr>
                <a:spLocks noChangeAspect="1" noChangeArrowheads="1" noTextEdit="1"/>
              </p:cNvSpPr>
              <p:nvPr/>
            </p:nvSpPr>
            <p:spPr bwMode="auto">
              <a:xfrm>
                <a:off x="816" y="2126"/>
                <a:ext cx="1944"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
                <a:extLst>
                  <a:ext uri="{FF2B5EF4-FFF2-40B4-BE49-F238E27FC236}">
                    <a16:creationId xmlns:a16="http://schemas.microsoft.com/office/drawing/2014/main" id="{693B0252-A82B-4445-AC71-6597983097FA}"/>
                  </a:ext>
                </a:extLst>
              </p:cNvPr>
              <p:cNvSpPr>
                <a:spLocks/>
              </p:cNvSpPr>
              <p:nvPr/>
            </p:nvSpPr>
            <p:spPr bwMode="auto">
              <a:xfrm>
                <a:off x="816" y="2986"/>
                <a:ext cx="436" cy="319"/>
              </a:xfrm>
              <a:custGeom>
                <a:avLst/>
                <a:gdLst>
                  <a:gd name="T0" fmla="*/ 0 w 159"/>
                  <a:gd name="T1" fmla="*/ 114 h 114"/>
                  <a:gd name="T2" fmla="*/ 0 w 159"/>
                  <a:gd name="T3" fmla="*/ 114 h 114"/>
                  <a:gd name="T4" fmla="*/ 133 w 159"/>
                  <a:gd name="T5" fmla="*/ 114 h 114"/>
                  <a:gd name="T6" fmla="*/ 133 w 159"/>
                  <a:gd name="T7" fmla="*/ 113 h 114"/>
                  <a:gd name="T8" fmla="*/ 159 w 159"/>
                  <a:gd name="T9" fmla="*/ 9 h 114"/>
                  <a:gd name="T10" fmla="*/ 113 w 159"/>
                  <a:gd name="T11" fmla="*/ 0 h 114"/>
                  <a:gd name="T12" fmla="*/ 0 w 159"/>
                  <a:gd name="T13" fmla="*/ 114 h 114"/>
                </a:gdLst>
                <a:ahLst/>
                <a:cxnLst>
                  <a:cxn ang="0">
                    <a:pos x="T0" y="T1"/>
                  </a:cxn>
                  <a:cxn ang="0">
                    <a:pos x="T2" y="T3"/>
                  </a:cxn>
                  <a:cxn ang="0">
                    <a:pos x="T4" y="T5"/>
                  </a:cxn>
                  <a:cxn ang="0">
                    <a:pos x="T6" y="T7"/>
                  </a:cxn>
                  <a:cxn ang="0">
                    <a:pos x="T8" y="T9"/>
                  </a:cxn>
                  <a:cxn ang="0">
                    <a:pos x="T10" y="T11"/>
                  </a:cxn>
                  <a:cxn ang="0">
                    <a:pos x="T12" y="T13"/>
                  </a:cxn>
                </a:cxnLst>
                <a:rect l="0" t="0" r="r" b="b"/>
                <a:pathLst>
                  <a:path w="159" h="114">
                    <a:moveTo>
                      <a:pt x="0" y="114"/>
                    </a:moveTo>
                    <a:lnTo>
                      <a:pt x="0" y="114"/>
                    </a:lnTo>
                    <a:lnTo>
                      <a:pt x="133" y="114"/>
                    </a:lnTo>
                    <a:lnTo>
                      <a:pt x="133" y="113"/>
                    </a:lnTo>
                    <a:cubicBezTo>
                      <a:pt x="133" y="76"/>
                      <a:pt x="143" y="40"/>
                      <a:pt x="159" y="9"/>
                    </a:cubicBezTo>
                    <a:cubicBezTo>
                      <a:pt x="145" y="3"/>
                      <a:pt x="129" y="0"/>
                      <a:pt x="113" y="0"/>
                    </a:cubicBezTo>
                    <a:cubicBezTo>
                      <a:pt x="50" y="0"/>
                      <a:pt x="0" y="51"/>
                      <a:pt x="0" y="114"/>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6">
                <a:extLst>
                  <a:ext uri="{FF2B5EF4-FFF2-40B4-BE49-F238E27FC236}">
                    <a16:creationId xmlns:a16="http://schemas.microsoft.com/office/drawing/2014/main" id="{3C83DE5F-497C-49C0-AA1F-40D5E719B7BD}"/>
                  </a:ext>
                </a:extLst>
              </p:cNvPr>
              <p:cNvSpPr>
                <a:spLocks/>
              </p:cNvSpPr>
              <p:nvPr/>
            </p:nvSpPr>
            <p:spPr bwMode="auto">
              <a:xfrm>
                <a:off x="1337" y="2824"/>
                <a:ext cx="808" cy="478"/>
              </a:xfrm>
              <a:custGeom>
                <a:avLst/>
                <a:gdLst>
                  <a:gd name="T0" fmla="*/ 47 w 295"/>
                  <a:gd name="T1" fmla="*/ 54 h 171"/>
                  <a:gd name="T2" fmla="*/ 47 w 295"/>
                  <a:gd name="T3" fmla="*/ 54 h 171"/>
                  <a:gd name="T4" fmla="*/ 29 w 295"/>
                  <a:gd name="T5" fmla="*/ 77 h 171"/>
                  <a:gd name="T6" fmla="*/ 14 w 295"/>
                  <a:gd name="T7" fmla="*/ 104 h 171"/>
                  <a:gd name="T8" fmla="*/ 0 w 295"/>
                  <a:gd name="T9" fmla="*/ 171 h 171"/>
                  <a:gd name="T10" fmla="*/ 37 w 295"/>
                  <a:gd name="T11" fmla="*/ 171 h 171"/>
                  <a:gd name="T12" fmla="*/ 66 w 295"/>
                  <a:gd name="T13" fmla="*/ 171 h 171"/>
                  <a:gd name="T14" fmla="*/ 94 w 295"/>
                  <a:gd name="T15" fmla="*/ 171 h 171"/>
                  <a:gd name="T16" fmla="*/ 248 w 295"/>
                  <a:gd name="T17" fmla="*/ 171 h 171"/>
                  <a:gd name="T18" fmla="*/ 295 w 295"/>
                  <a:gd name="T19" fmla="*/ 54 h 171"/>
                  <a:gd name="T20" fmla="*/ 171 w 295"/>
                  <a:gd name="T21" fmla="*/ 0 h 171"/>
                  <a:gd name="T22" fmla="*/ 47 w 295"/>
                  <a:gd name="T23" fmla="*/ 5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5" h="171">
                    <a:moveTo>
                      <a:pt x="47" y="54"/>
                    </a:moveTo>
                    <a:lnTo>
                      <a:pt x="47" y="54"/>
                    </a:lnTo>
                    <a:cubicBezTo>
                      <a:pt x="40" y="61"/>
                      <a:pt x="34" y="69"/>
                      <a:pt x="29" y="77"/>
                    </a:cubicBezTo>
                    <a:cubicBezTo>
                      <a:pt x="23" y="85"/>
                      <a:pt x="18" y="94"/>
                      <a:pt x="14" y="104"/>
                    </a:cubicBezTo>
                    <a:cubicBezTo>
                      <a:pt x="5" y="124"/>
                      <a:pt x="0" y="147"/>
                      <a:pt x="0" y="171"/>
                    </a:cubicBezTo>
                    <a:lnTo>
                      <a:pt x="37" y="171"/>
                    </a:lnTo>
                    <a:lnTo>
                      <a:pt x="66" y="171"/>
                    </a:lnTo>
                    <a:lnTo>
                      <a:pt x="94" y="171"/>
                    </a:lnTo>
                    <a:lnTo>
                      <a:pt x="248" y="171"/>
                    </a:lnTo>
                    <a:cubicBezTo>
                      <a:pt x="248" y="126"/>
                      <a:pt x="266" y="84"/>
                      <a:pt x="295" y="54"/>
                    </a:cubicBezTo>
                    <a:cubicBezTo>
                      <a:pt x="264" y="21"/>
                      <a:pt x="220" y="0"/>
                      <a:pt x="171" y="0"/>
                    </a:cubicBezTo>
                    <a:cubicBezTo>
                      <a:pt x="122" y="0"/>
                      <a:pt x="78" y="21"/>
                      <a:pt x="47" y="54"/>
                    </a:cubicBezTo>
                    <a:close/>
                  </a:path>
                </a:pathLst>
              </a:custGeom>
              <a:solidFill>
                <a:srgbClr val="93939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7">
                <a:extLst>
                  <a:ext uri="{FF2B5EF4-FFF2-40B4-BE49-F238E27FC236}">
                    <a16:creationId xmlns:a16="http://schemas.microsoft.com/office/drawing/2014/main" id="{12AF5281-6BCB-40BC-A5F5-DA450BC98E5C}"/>
                  </a:ext>
                </a:extLst>
              </p:cNvPr>
              <p:cNvSpPr>
                <a:spLocks/>
              </p:cNvSpPr>
              <p:nvPr/>
            </p:nvSpPr>
            <p:spPr bwMode="auto">
              <a:xfrm>
                <a:off x="2173" y="2984"/>
                <a:ext cx="625" cy="318"/>
              </a:xfrm>
              <a:custGeom>
                <a:avLst/>
                <a:gdLst>
                  <a:gd name="T0" fmla="*/ 114 w 228"/>
                  <a:gd name="T1" fmla="*/ 0 h 114"/>
                  <a:gd name="T2" fmla="*/ 114 w 228"/>
                  <a:gd name="T3" fmla="*/ 0 h 114"/>
                  <a:gd name="T4" fmla="*/ 68 w 228"/>
                  <a:gd name="T5" fmla="*/ 10 h 114"/>
                  <a:gd name="T6" fmla="*/ 44 w 228"/>
                  <a:gd name="T7" fmla="*/ 25 h 114"/>
                  <a:gd name="T8" fmla="*/ 23 w 228"/>
                  <a:gd name="T9" fmla="*/ 46 h 114"/>
                  <a:gd name="T10" fmla="*/ 0 w 228"/>
                  <a:gd name="T11" fmla="*/ 114 h 114"/>
                  <a:gd name="T12" fmla="*/ 37 w 228"/>
                  <a:gd name="T13" fmla="*/ 114 h 114"/>
                  <a:gd name="T14" fmla="*/ 65 w 228"/>
                  <a:gd name="T15" fmla="*/ 114 h 114"/>
                  <a:gd name="T16" fmla="*/ 94 w 228"/>
                  <a:gd name="T17" fmla="*/ 114 h 114"/>
                  <a:gd name="T18" fmla="*/ 228 w 228"/>
                  <a:gd name="T19" fmla="*/ 114 h 114"/>
                  <a:gd name="T20" fmla="*/ 114 w 22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114">
                    <a:moveTo>
                      <a:pt x="114" y="0"/>
                    </a:moveTo>
                    <a:lnTo>
                      <a:pt x="114" y="0"/>
                    </a:lnTo>
                    <a:cubicBezTo>
                      <a:pt x="98" y="0"/>
                      <a:pt x="82" y="4"/>
                      <a:pt x="68" y="10"/>
                    </a:cubicBezTo>
                    <a:cubicBezTo>
                      <a:pt x="59" y="14"/>
                      <a:pt x="51" y="19"/>
                      <a:pt x="44" y="25"/>
                    </a:cubicBezTo>
                    <a:cubicBezTo>
                      <a:pt x="36" y="31"/>
                      <a:pt x="29" y="38"/>
                      <a:pt x="23" y="46"/>
                    </a:cubicBezTo>
                    <a:cubicBezTo>
                      <a:pt x="9" y="65"/>
                      <a:pt x="0" y="88"/>
                      <a:pt x="0" y="114"/>
                    </a:cubicBezTo>
                    <a:lnTo>
                      <a:pt x="37" y="114"/>
                    </a:lnTo>
                    <a:lnTo>
                      <a:pt x="65" y="114"/>
                    </a:lnTo>
                    <a:lnTo>
                      <a:pt x="94" y="114"/>
                    </a:lnTo>
                    <a:lnTo>
                      <a:pt x="228" y="114"/>
                    </a:lnTo>
                    <a:cubicBezTo>
                      <a:pt x="228" y="51"/>
                      <a:pt x="177" y="0"/>
                      <a:pt x="114" y="0"/>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8">
                <a:extLst>
                  <a:ext uri="{FF2B5EF4-FFF2-40B4-BE49-F238E27FC236}">
                    <a16:creationId xmlns:a16="http://schemas.microsoft.com/office/drawing/2014/main" id="{F3172132-B4C3-4697-AAE8-C708A2450C58}"/>
                  </a:ext>
                </a:extLst>
              </p:cNvPr>
              <p:cNvSpPr>
                <a:spLocks/>
              </p:cNvSpPr>
              <p:nvPr/>
            </p:nvSpPr>
            <p:spPr bwMode="auto">
              <a:xfrm>
                <a:off x="2291" y="2509"/>
                <a:ext cx="389" cy="399"/>
              </a:xfrm>
              <a:custGeom>
                <a:avLst/>
                <a:gdLst>
                  <a:gd name="T0" fmla="*/ 66 w 142"/>
                  <a:gd name="T1" fmla="*/ 142 h 143"/>
                  <a:gd name="T2" fmla="*/ 66 w 142"/>
                  <a:gd name="T3" fmla="*/ 142 h 143"/>
                  <a:gd name="T4" fmla="*/ 71 w 142"/>
                  <a:gd name="T5" fmla="*/ 143 h 143"/>
                  <a:gd name="T6" fmla="*/ 76 w 142"/>
                  <a:gd name="T7" fmla="*/ 142 h 143"/>
                  <a:gd name="T8" fmla="*/ 122 w 142"/>
                  <a:gd name="T9" fmla="*/ 121 h 143"/>
                  <a:gd name="T10" fmla="*/ 142 w 142"/>
                  <a:gd name="T11" fmla="*/ 72 h 143"/>
                  <a:gd name="T12" fmla="*/ 71 w 142"/>
                  <a:gd name="T13" fmla="*/ 0 h 143"/>
                  <a:gd name="T14" fmla="*/ 0 w 142"/>
                  <a:gd name="T15" fmla="*/ 72 h 143"/>
                  <a:gd name="T16" fmla="*/ 20 w 142"/>
                  <a:gd name="T17" fmla="*/ 121 h 143"/>
                  <a:gd name="T18" fmla="*/ 66 w 142"/>
                  <a:gd name="T19" fmla="*/ 14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3">
                    <a:moveTo>
                      <a:pt x="66" y="142"/>
                    </a:moveTo>
                    <a:lnTo>
                      <a:pt x="66" y="142"/>
                    </a:lnTo>
                    <a:cubicBezTo>
                      <a:pt x="68" y="142"/>
                      <a:pt x="69" y="143"/>
                      <a:pt x="71" y="143"/>
                    </a:cubicBezTo>
                    <a:cubicBezTo>
                      <a:pt x="73" y="143"/>
                      <a:pt x="74" y="142"/>
                      <a:pt x="76" y="142"/>
                    </a:cubicBezTo>
                    <a:cubicBezTo>
                      <a:pt x="94" y="141"/>
                      <a:pt x="110" y="133"/>
                      <a:pt x="122" y="121"/>
                    </a:cubicBezTo>
                    <a:cubicBezTo>
                      <a:pt x="134" y="108"/>
                      <a:pt x="142" y="91"/>
                      <a:pt x="142" y="72"/>
                    </a:cubicBezTo>
                    <a:cubicBezTo>
                      <a:pt x="142" y="32"/>
                      <a:pt x="110" y="0"/>
                      <a:pt x="71" y="0"/>
                    </a:cubicBezTo>
                    <a:cubicBezTo>
                      <a:pt x="32" y="0"/>
                      <a:pt x="0" y="32"/>
                      <a:pt x="0" y="72"/>
                    </a:cubicBezTo>
                    <a:cubicBezTo>
                      <a:pt x="0" y="91"/>
                      <a:pt x="7" y="108"/>
                      <a:pt x="20" y="121"/>
                    </a:cubicBezTo>
                    <a:cubicBezTo>
                      <a:pt x="32" y="133"/>
                      <a:pt x="48" y="141"/>
                      <a:pt x="66" y="142"/>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9">
                <a:extLst>
                  <a:ext uri="{FF2B5EF4-FFF2-40B4-BE49-F238E27FC236}">
                    <a16:creationId xmlns:a16="http://schemas.microsoft.com/office/drawing/2014/main" id="{EEFAEA99-D0DB-4147-97E2-539C4D1F84AA}"/>
                  </a:ext>
                </a:extLst>
              </p:cNvPr>
              <p:cNvSpPr>
                <a:spLocks/>
              </p:cNvSpPr>
              <p:nvPr/>
            </p:nvSpPr>
            <p:spPr bwMode="auto">
              <a:xfrm>
                <a:off x="1493" y="2115"/>
                <a:ext cx="625" cy="634"/>
              </a:xfrm>
              <a:custGeom>
                <a:avLst/>
                <a:gdLst>
                  <a:gd name="T0" fmla="*/ 50 w 228"/>
                  <a:gd name="T1" fmla="*/ 207 h 227"/>
                  <a:gd name="T2" fmla="*/ 50 w 228"/>
                  <a:gd name="T3" fmla="*/ 207 h 227"/>
                  <a:gd name="T4" fmla="*/ 106 w 228"/>
                  <a:gd name="T5" fmla="*/ 226 h 227"/>
                  <a:gd name="T6" fmla="*/ 114 w 228"/>
                  <a:gd name="T7" fmla="*/ 227 h 227"/>
                  <a:gd name="T8" fmla="*/ 122 w 228"/>
                  <a:gd name="T9" fmla="*/ 226 h 227"/>
                  <a:gd name="T10" fmla="*/ 179 w 228"/>
                  <a:gd name="T11" fmla="*/ 207 h 227"/>
                  <a:gd name="T12" fmla="*/ 228 w 228"/>
                  <a:gd name="T13" fmla="*/ 113 h 227"/>
                  <a:gd name="T14" fmla="*/ 161 w 228"/>
                  <a:gd name="T15" fmla="*/ 10 h 227"/>
                  <a:gd name="T16" fmla="*/ 114 w 228"/>
                  <a:gd name="T17" fmla="*/ 0 h 227"/>
                  <a:gd name="T18" fmla="*/ 67 w 228"/>
                  <a:gd name="T19" fmla="*/ 10 h 227"/>
                  <a:gd name="T20" fmla="*/ 67 w 228"/>
                  <a:gd name="T21" fmla="*/ 10 h 227"/>
                  <a:gd name="T22" fmla="*/ 0 w 228"/>
                  <a:gd name="T23" fmla="*/ 113 h 227"/>
                  <a:gd name="T24" fmla="*/ 50 w 228"/>
                  <a:gd name="T25" fmla="*/ 20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227">
                    <a:moveTo>
                      <a:pt x="50" y="207"/>
                    </a:moveTo>
                    <a:lnTo>
                      <a:pt x="50" y="207"/>
                    </a:lnTo>
                    <a:cubicBezTo>
                      <a:pt x="66" y="218"/>
                      <a:pt x="85" y="225"/>
                      <a:pt x="106" y="226"/>
                    </a:cubicBezTo>
                    <a:cubicBezTo>
                      <a:pt x="109" y="226"/>
                      <a:pt x="112" y="227"/>
                      <a:pt x="114" y="227"/>
                    </a:cubicBezTo>
                    <a:cubicBezTo>
                      <a:pt x="117" y="227"/>
                      <a:pt x="120" y="226"/>
                      <a:pt x="122" y="226"/>
                    </a:cubicBezTo>
                    <a:cubicBezTo>
                      <a:pt x="143" y="225"/>
                      <a:pt x="163" y="218"/>
                      <a:pt x="179" y="207"/>
                    </a:cubicBezTo>
                    <a:cubicBezTo>
                      <a:pt x="209" y="186"/>
                      <a:pt x="228" y="152"/>
                      <a:pt x="228" y="113"/>
                    </a:cubicBezTo>
                    <a:cubicBezTo>
                      <a:pt x="228" y="67"/>
                      <a:pt x="201" y="28"/>
                      <a:pt x="161" y="10"/>
                    </a:cubicBezTo>
                    <a:cubicBezTo>
                      <a:pt x="147" y="4"/>
                      <a:pt x="131" y="0"/>
                      <a:pt x="114" y="0"/>
                    </a:cubicBezTo>
                    <a:cubicBezTo>
                      <a:pt x="97" y="0"/>
                      <a:pt x="82" y="4"/>
                      <a:pt x="67" y="10"/>
                    </a:cubicBezTo>
                    <a:lnTo>
                      <a:pt x="67" y="10"/>
                    </a:lnTo>
                    <a:cubicBezTo>
                      <a:pt x="28" y="28"/>
                      <a:pt x="0" y="67"/>
                      <a:pt x="0" y="113"/>
                    </a:cubicBezTo>
                    <a:cubicBezTo>
                      <a:pt x="0" y="152"/>
                      <a:pt x="20" y="186"/>
                      <a:pt x="50" y="207"/>
                    </a:cubicBezTo>
                    <a:close/>
                  </a:path>
                </a:pathLst>
              </a:custGeom>
              <a:solidFill>
                <a:srgbClr val="93939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10">
                <a:extLst>
                  <a:ext uri="{FF2B5EF4-FFF2-40B4-BE49-F238E27FC236}">
                    <a16:creationId xmlns:a16="http://schemas.microsoft.com/office/drawing/2014/main" id="{A80CF285-8104-4AF2-8FBF-4D8766430697}"/>
                  </a:ext>
                </a:extLst>
              </p:cNvPr>
              <p:cNvSpPr>
                <a:spLocks/>
              </p:cNvSpPr>
              <p:nvPr/>
            </p:nvSpPr>
            <p:spPr bwMode="auto">
              <a:xfrm>
                <a:off x="893" y="2430"/>
                <a:ext cx="468" cy="478"/>
              </a:xfrm>
              <a:custGeom>
                <a:avLst/>
                <a:gdLst>
                  <a:gd name="T0" fmla="*/ 85 w 171"/>
                  <a:gd name="T1" fmla="*/ 0 h 171"/>
                  <a:gd name="T2" fmla="*/ 85 w 171"/>
                  <a:gd name="T3" fmla="*/ 0 h 171"/>
                  <a:gd name="T4" fmla="*/ 0 w 171"/>
                  <a:gd name="T5" fmla="*/ 86 h 171"/>
                  <a:gd name="T6" fmla="*/ 31 w 171"/>
                  <a:gd name="T7" fmla="*/ 151 h 171"/>
                  <a:gd name="T8" fmla="*/ 80 w 171"/>
                  <a:gd name="T9" fmla="*/ 171 h 171"/>
                  <a:gd name="T10" fmla="*/ 85 w 171"/>
                  <a:gd name="T11" fmla="*/ 171 h 171"/>
                  <a:gd name="T12" fmla="*/ 90 w 171"/>
                  <a:gd name="T13" fmla="*/ 171 h 171"/>
                  <a:gd name="T14" fmla="*/ 140 w 171"/>
                  <a:gd name="T15" fmla="*/ 151 h 171"/>
                  <a:gd name="T16" fmla="*/ 171 w 171"/>
                  <a:gd name="T17" fmla="*/ 86 h 171"/>
                  <a:gd name="T18" fmla="*/ 85 w 171"/>
                  <a:gd name="T1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71">
                    <a:moveTo>
                      <a:pt x="85" y="0"/>
                    </a:moveTo>
                    <a:lnTo>
                      <a:pt x="85" y="0"/>
                    </a:lnTo>
                    <a:cubicBezTo>
                      <a:pt x="38" y="0"/>
                      <a:pt x="0" y="39"/>
                      <a:pt x="0" y="86"/>
                    </a:cubicBezTo>
                    <a:cubicBezTo>
                      <a:pt x="0" y="112"/>
                      <a:pt x="12" y="135"/>
                      <a:pt x="31" y="151"/>
                    </a:cubicBezTo>
                    <a:cubicBezTo>
                      <a:pt x="44" y="162"/>
                      <a:pt x="61" y="170"/>
                      <a:pt x="80" y="171"/>
                    </a:cubicBezTo>
                    <a:cubicBezTo>
                      <a:pt x="82" y="171"/>
                      <a:pt x="84" y="171"/>
                      <a:pt x="85" y="171"/>
                    </a:cubicBezTo>
                    <a:cubicBezTo>
                      <a:pt x="87" y="171"/>
                      <a:pt x="89" y="171"/>
                      <a:pt x="90" y="171"/>
                    </a:cubicBezTo>
                    <a:cubicBezTo>
                      <a:pt x="109" y="170"/>
                      <a:pt x="126" y="162"/>
                      <a:pt x="140" y="151"/>
                    </a:cubicBezTo>
                    <a:cubicBezTo>
                      <a:pt x="159" y="135"/>
                      <a:pt x="171" y="112"/>
                      <a:pt x="171" y="86"/>
                    </a:cubicBezTo>
                    <a:cubicBezTo>
                      <a:pt x="171" y="39"/>
                      <a:pt x="133" y="0"/>
                      <a:pt x="85" y="0"/>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5" name="Group 13">
              <a:extLst>
                <a:ext uri="{FF2B5EF4-FFF2-40B4-BE49-F238E27FC236}">
                  <a16:creationId xmlns:a16="http://schemas.microsoft.com/office/drawing/2014/main" id="{00162918-F64E-48BE-B6C4-D6B6754A233C}"/>
                </a:ext>
              </a:extLst>
            </p:cNvPr>
            <p:cNvGrpSpPr>
              <a:grpSpLocks noChangeAspect="1"/>
            </p:cNvGrpSpPr>
            <p:nvPr/>
          </p:nvGrpSpPr>
          <p:grpSpPr bwMode="auto">
            <a:xfrm>
              <a:off x="7814470" y="800688"/>
              <a:ext cx="1095743" cy="914400"/>
              <a:chOff x="5267" y="2178"/>
              <a:chExt cx="1426" cy="1190"/>
            </a:xfrm>
          </p:grpSpPr>
          <p:sp>
            <p:nvSpPr>
              <p:cNvPr id="66" name="AutoShape 12">
                <a:extLst>
                  <a:ext uri="{FF2B5EF4-FFF2-40B4-BE49-F238E27FC236}">
                    <a16:creationId xmlns:a16="http://schemas.microsoft.com/office/drawing/2014/main" id="{E57E6113-A427-4D65-97B5-1C7B4E8F13F1}"/>
                  </a:ext>
                </a:extLst>
              </p:cNvPr>
              <p:cNvSpPr>
                <a:spLocks noChangeAspect="1" noChangeArrowheads="1" noTextEdit="1"/>
              </p:cNvSpPr>
              <p:nvPr/>
            </p:nvSpPr>
            <p:spPr bwMode="auto">
              <a:xfrm>
                <a:off x="5267" y="2189"/>
                <a:ext cx="1404" cy="11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Freeform 14">
                <a:extLst>
                  <a:ext uri="{FF2B5EF4-FFF2-40B4-BE49-F238E27FC236}">
                    <a16:creationId xmlns:a16="http://schemas.microsoft.com/office/drawing/2014/main" id="{F0D2E907-5FC6-4F61-ACAC-203A436145A1}"/>
                  </a:ext>
                </a:extLst>
              </p:cNvPr>
              <p:cNvSpPr>
                <a:spLocks/>
              </p:cNvSpPr>
              <p:nvPr/>
            </p:nvSpPr>
            <p:spPr bwMode="auto">
              <a:xfrm>
                <a:off x="5923" y="2178"/>
                <a:ext cx="616" cy="634"/>
              </a:xfrm>
              <a:custGeom>
                <a:avLst/>
                <a:gdLst>
                  <a:gd name="T0" fmla="*/ 113 w 227"/>
                  <a:gd name="T1" fmla="*/ 227 h 227"/>
                  <a:gd name="T2" fmla="*/ 113 w 227"/>
                  <a:gd name="T3" fmla="*/ 227 h 227"/>
                  <a:gd name="T4" fmla="*/ 227 w 227"/>
                  <a:gd name="T5" fmla="*/ 113 h 227"/>
                  <a:gd name="T6" fmla="*/ 160 w 227"/>
                  <a:gd name="T7" fmla="*/ 10 h 227"/>
                  <a:gd name="T8" fmla="*/ 113 w 227"/>
                  <a:gd name="T9" fmla="*/ 0 h 227"/>
                  <a:gd name="T10" fmla="*/ 66 w 227"/>
                  <a:gd name="T11" fmla="*/ 10 h 227"/>
                  <a:gd name="T12" fmla="*/ 0 w 227"/>
                  <a:gd name="T13" fmla="*/ 113 h 227"/>
                  <a:gd name="T14" fmla="*/ 113 w 227"/>
                  <a:gd name="T15" fmla="*/ 227 h 2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7" h="227">
                    <a:moveTo>
                      <a:pt x="113" y="227"/>
                    </a:moveTo>
                    <a:lnTo>
                      <a:pt x="113" y="227"/>
                    </a:lnTo>
                    <a:cubicBezTo>
                      <a:pt x="176" y="227"/>
                      <a:pt x="227" y="176"/>
                      <a:pt x="227" y="113"/>
                    </a:cubicBezTo>
                    <a:cubicBezTo>
                      <a:pt x="227" y="67"/>
                      <a:pt x="200" y="28"/>
                      <a:pt x="160" y="10"/>
                    </a:cubicBezTo>
                    <a:cubicBezTo>
                      <a:pt x="146" y="4"/>
                      <a:pt x="130" y="0"/>
                      <a:pt x="113" y="0"/>
                    </a:cubicBezTo>
                    <a:cubicBezTo>
                      <a:pt x="96" y="0"/>
                      <a:pt x="81" y="4"/>
                      <a:pt x="66" y="10"/>
                    </a:cubicBezTo>
                    <a:cubicBezTo>
                      <a:pt x="27" y="28"/>
                      <a:pt x="0" y="67"/>
                      <a:pt x="0" y="113"/>
                    </a:cubicBezTo>
                    <a:cubicBezTo>
                      <a:pt x="0" y="176"/>
                      <a:pt x="50" y="227"/>
                      <a:pt x="113" y="227"/>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5">
                <a:extLst>
                  <a:ext uri="{FF2B5EF4-FFF2-40B4-BE49-F238E27FC236}">
                    <a16:creationId xmlns:a16="http://schemas.microsoft.com/office/drawing/2014/main" id="{3170AF8A-EDF8-4BC9-9C02-A5509399CF17}"/>
                  </a:ext>
                </a:extLst>
              </p:cNvPr>
              <p:cNvSpPr>
                <a:spLocks/>
              </p:cNvSpPr>
              <p:nvPr/>
            </p:nvSpPr>
            <p:spPr bwMode="auto">
              <a:xfrm>
                <a:off x="5766" y="2887"/>
                <a:ext cx="927" cy="478"/>
              </a:xfrm>
              <a:custGeom>
                <a:avLst/>
                <a:gdLst>
                  <a:gd name="T0" fmla="*/ 171 w 342"/>
                  <a:gd name="T1" fmla="*/ 0 h 171"/>
                  <a:gd name="T2" fmla="*/ 171 w 342"/>
                  <a:gd name="T3" fmla="*/ 0 h 171"/>
                  <a:gd name="T4" fmla="*/ 0 w 342"/>
                  <a:gd name="T5" fmla="*/ 171 h 171"/>
                  <a:gd name="T6" fmla="*/ 342 w 342"/>
                  <a:gd name="T7" fmla="*/ 171 h 171"/>
                  <a:gd name="T8" fmla="*/ 171 w 342"/>
                  <a:gd name="T9" fmla="*/ 0 h 171"/>
                </a:gdLst>
                <a:ahLst/>
                <a:cxnLst>
                  <a:cxn ang="0">
                    <a:pos x="T0" y="T1"/>
                  </a:cxn>
                  <a:cxn ang="0">
                    <a:pos x="T2" y="T3"/>
                  </a:cxn>
                  <a:cxn ang="0">
                    <a:pos x="T4" y="T5"/>
                  </a:cxn>
                  <a:cxn ang="0">
                    <a:pos x="T6" y="T7"/>
                  </a:cxn>
                  <a:cxn ang="0">
                    <a:pos x="T8" y="T9"/>
                  </a:cxn>
                </a:cxnLst>
                <a:rect l="0" t="0" r="r" b="b"/>
                <a:pathLst>
                  <a:path w="342" h="171">
                    <a:moveTo>
                      <a:pt x="171" y="0"/>
                    </a:moveTo>
                    <a:lnTo>
                      <a:pt x="171" y="0"/>
                    </a:lnTo>
                    <a:cubicBezTo>
                      <a:pt x="77" y="0"/>
                      <a:pt x="0" y="77"/>
                      <a:pt x="0" y="171"/>
                    </a:cubicBezTo>
                    <a:lnTo>
                      <a:pt x="342" y="171"/>
                    </a:lnTo>
                    <a:cubicBezTo>
                      <a:pt x="342" y="77"/>
                      <a:pt x="265" y="0"/>
                      <a:pt x="171" y="0"/>
                    </a:cubicBezTo>
                    <a:close/>
                  </a:path>
                </a:pathLst>
              </a:custGeom>
              <a:solidFill>
                <a:srgbClr val="C1C1C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16">
                <a:extLst>
                  <a:ext uri="{FF2B5EF4-FFF2-40B4-BE49-F238E27FC236}">
                    <a16:creationId xmlns:a16="http://schemas.microsoft.com/office/drawing/2014/main" id="{90704C93-1F91-4B84-B97D-FBA82DB639D7}"/>
                  </a:ext>
                </a:extLst>
              </p:cNvPr>
              <p:cNvSpPr>
                <a:spLocks/>
              </p:cNvSpPr>
              <p:nvPr/>
            </p:nvSpPr>
            <p:spPr bwMode="auto">
              <a:xfrm>
                <a:off x="5267" y="3049"/>
                <a:ext cx="431" cy="319"/>
              </a:xfrm>
              <a:custGeom>
                <a:avLst/>
                <a:gdLst>
                  <a:gd name="T0" fmla="*/ 0 w 159"/>
                  <a:gd name="T1" fmla="*/ 114 h 114"/>
                  <a:gd name="T2" fmla="*/ 0 w 159"/>
                  <a:gd name="T3" fmla="*/ 114 h 114"/>
                  <a:gd name="T4" fmla="*/ 133 w 159"/>
                  <a:gd name="T5" fmla="*/ 114 h 114"/>
                  <a:gd name="T6" fmla="*/ 133 w 159"/>
                  <a:gd name="T7" fmla="*/ 113 h 114"/>
                  <a:gd name="T8" fmla="*/ 159 w 159"/>
                  <a:gd name="T9" fmla="*/ 9 h 114"/>
                  <a:gd name="T10" fmla="*/ 113 w 159"/>
                  <a:gd name="T11" fmla="*/ 0 h 114"/>
                  <a:gd name="T12" fmla="*/ 0 w 159"/>
                  <a:gd name="T13" fmla="*/ 114 h 114"/>
                </a:gdLst>
                <a:ahLst/>
                <a:cxnLst>
                  <a:cxn ang="0">
                    <a:pos x="T0" y="T1"/>
                  </a:cxn>
                  <a:cxn ang="0">
                    <a:pos x="T2" y="T3"/>
                  </a:cxn>
                  <a:cxn ang="0">
                    <a:pos x="T4" y="T5"/>
                  </a:cxn>
                  <a:cxn ang="0">
                    <a:pos x="T6" y="T7"/>
                  </a:cxn>
                  <a:cxn ang="0">
                    <a:pos x="T8" y="T9"/>
                  </a:cxn>
                  <a:cxn ang="0">
                    <a:pos x="T10" y="T11"/>
                  </a:cxn>
                  <a:cxn ang="0">
                    <a:pos x="T12" y="T13"/>
                  </a:cxn>
                </a:cxnLst>
                <a:rect l="0" t="0" r="r" b="b"/>
                <a:pathLst>
                  <a:path w="159" h="114">
                    <a:moveTo>
                      <a:pt x="0" y="114"/>
                    </a:moveTo>
                    <a:lnTo>
                      <a:pt x="0" y="114"/>
                    </a:lnTo>
                    <a:lnTo>
                      <a:pt x="133" y="114"/>
                    </a:lnTo>
                    <a:lnTo>
                      <a:pt x="133" y="113"/>
                    </a:lnTo>
                    <a:cubicBezTo>
                      <a:pt x="133" y="76"/>
                      <a:pt x="143" y="40"/>
                      <a:pt x="159" y="9"/>
                    </a:cubicBezTo>
                    <a:cubicBezTo>
                      <a:pt x="145" y="3"/>
                      <a:pt x="129" y="0"/>
                      <a:pt x="113" y="0"/>
                    </a:cubicBezTo>
                    <a:cubicBezTo>
                      <a:pt x="50" y="0"/>
                      <a:pt x="0" y="51"/>
                      <a:pt x="0" y="114"/>
                    </a:cubicBezTo>
                    <a:close/>
                  </a:path>
                </a:pathLst>
              </a:custGeom>
              <a:solidFill>
                <a:srgbClr val="93939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17">
                <a:extLst>
                  <a:ext uri="{FF2B5EF4-FFF2-40B4-BE49-F238E27FC236}">
                    <a16:creationId xmlns:a16="http://schemas.microsoft.com/office/drawing/2014/main" id="{A60E5940-284E-48FC-96E7-302FF8155AA6}"/>
                  </a:ext>
                </a:extLst>
              </p:cNvPr>
              <p:cNvSpPr>
                <a:spLocks/>
              </p:cNvSpPr>
              <p:nvPr/>
            </p:nvSpPr>
            <p:spPr bwMode="auto">
              <a:xfrm>
                <a:off x="5343" y="2496"/>
                <a:ext cx="464" cy="475"/>
              </a:xfrm>
              <a:custGeom>
                <a:avLst/>
                <a:gdLst>
                  <a:gd name="T0" fmla="*/ 85 w 171"/>
                  <a:gd name="T1" fmla="*/ 0 h 170"/>
                  <a:gd name="T2" fmla="*/ 85 w 171"/>
                  <a:gd name="T3" fmla="*/ 0 h 170"/>
                  <a:gd name="T4" fmla="*/ 0 w 171"/>
                  <a:gd name="T5" fmla="*/ 85 h 170"/>
                  <a:gd name="T6" fmla="*/ 31 w 171"/>
                  <a:gd name="T7" fmla="*/ 150 h 170"/>
                  <a:gd name="T8" fmla="*/ 80 w 171"/>
                  <a:gd name="T9" fmla="*/ 170 h 170"/>
                  <a:gd name="T10" fmla="*/ 85 w 171"/>
                  <a:gd name="T11" fmla="*/ 170 h 170"/>
                  <a:gd name="T12" fmla="*/ 90 w 171"/>
                  <a:gd name="T13" fmla="*/ 170 h 170"/>
                  <a:gd name="T14" fmla="*/ 140 w 171"/>
                  <a:gd name="T15" fmla="*/ 150 h 170"/>
                  <a:gd name="T16" fmla="*/ 171 w 171"/>
                  <a:gd name="T17" fmla="*/ 85 h 170"/>
                  <a:gd name="T18" fmla="*/ 85 w 171"/>
                  <a:gd name="T19"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70">
                    <a:moveTo>
                      <a:pt x="85" y="0"/>
                    </a:moveTo>
                    <a:lnTo>
                      <a:pt x="85" y="0"/>
                    </a:lnTo>
                    <a:cubicBezTo>
                      <a:pt x="38" y="0"/>
                      <a:pt x="0" y="38"/>
                      <a:pt x="0" y="85"/>
                    </a:cubicBezTo>
                    <a:cubicBezTo>
                      <a:pt x="0" y="111"/>
                      <a:pt x="12" y="134"/>
                      <a:pt x="31" y="150"/>
                    </a:cubicBezTo>
                    <a:cubicBezTo>
                      <a:pt x="44" y="161"/>
                      <a:pt x="61" y="169"/>
                      <a:pt x="80" y="170"/>
                    </a:cubicBezTo>
                    <a:cubicBezTo>
                      <a:pt x="82" y="170"/>
                      <a:pt x="84" y="170"/>
                      <a:pt x="85" y="170"/>
                    </a:cubicBezTo>
                    <a:cubicBezTo>
                      <a:pt x="87" y="170"/>
                      <a:pt x="89" y="170"/>
                      <a:pt x="90" y="170"/>
                    </a:cubicBezTo>
                    <a:cubicBezTo>
                      <a:pt x="109" y="169"/>
                      <a:pt x="126" y="161"/>
                      <a:pt x="140" y="150"/>
                    </a:cubicBezTo>
                    <a:cubicBezTo>
                      <a:pt x="159" y="134"/>
                      <a:pt x="171" y="111"/>
                      <a:pt x="171" y="85"/>
                    </a:cubicBezTo>
                    <a:cubicBezTo>
                      <a:pt x="171" y="38"/>
                      <a:pt x="132" y="0"/>
                      <a:pt x="85" y="0"/>
                    </a:cubicBezTo>
                    <a:close/>
                  </a:path>
                </a:pathLst>
              </a:custGeom>
              <a:solidFill>
                <a:srgbClr val="93939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71" name="Straight Arrow Connector 70">
              <a:extLst>
                <a:ext uri="{FF2B5EF4-FFF2-40B4-BE49-F238E27FC236}">
                  <a16:creationId xmlns:a16="http://schemas.microsoft.com/office/drawing/2014/main" id="{84BB76EB-029C-4667-902F-75701B8C11F5}"/>
                </a:ext>
              </a:extLst>
            </p:cNvPr>
            <p:cNvCxnSpPr/>
            <p:nvPr/>
          </p:nvCxnSpPr>
          <p:spPr>
            <a:xfrm>
              <a:off x="8973015" y="1410032"/>
              <a:ext cx="443227" cy="0"/>
            </a:xfrm>
            <a:prstGeom prst="straightConnector1">
              <a:avLst/>
            </a:prstGeom>
            <a:ln w="3810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3B1064C5-FA18-4BE6-B161-8AA9FE3E79E7}"/>
                </a:ext>
              </a:extLst>
            </p:cNvPr>
            <p:cNvSpPr txBox="1"/>
            <p:nvPr/>
          </p:nvSpPr>
          <p:spPr>
            <a:xfrm>
              <a:off x="8987680" y="757570"/>
              <a:ext cx="413896" cy="707886"/>
            </a:xfrm>
            <a:prstGeom prst="rect">
              <a:avLst/>
            </a:prstGeom>
            <a:noFill/>
          </p:spPr>
          <p:txBody>
            <a:bodyPr wrap="none" rtlCol="0">
              <a:spAutoFit/>
            </a:bodyPr>
            <a:lstStyle/>
            <a:p>
              <a:r>
                <a:rPr lang="en-US" sz="4000" dirty="0">
                  <a:solidFill>
                    <a:schemeClr val="accent2"/>
                  </a:solidFill>
                </a:rPr>
                <a:t>?</a:t>
              </a:r>
            </a:p>
          </p:txBody>
        </p:sp>
      </p:grpSp>
    </p:spTree>
    <p:extLst>
      <p:ext uri="{BB962C8B-B14F-4D97-AF65-F5344CB8AC3E}">
        <p14:creationId xmlns:p14="http://schemas.microsoft.com/office/powerpoint/2010/main" val="1172931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0756C9-A607-4A06-8F8C-312BD01C1813}"/>
              </a:ext>
            </a:extLst>
          </p:cNvPr>
          <p:cNvSpPr>
            <a:spLocks noGrp="1"/>
          </p:cNvSpPr>
          <p:nvPr>
            <p:ph type="title"/>
          </p:nvPr>
        </p:nvSpPr>
        <p:spPr>
          <a:xfrm>
            <a:off x="838200" y="469367"/>
            <a:ext cx="10515600" cy="669590"/>
          </a:xfrm>
        </p:spPr>
        <p:txBody>
          <a:bodyPr/>
          <a:lstStyle/>
          <a:p>
            <a:r>
              <a:rPr lang="en-US" dirty="0"/>
              <a:t>Common scenarios</a:t>
            </a:r>
          </a:p>
        </p:txBody>
      </p:sp>
      <p:sp>
        <p:nvSpPr>
          <p:cNvPr id="5" name="Content Placeholder 4">
            <a:extLst>
              <a:ext uri="{FF2B5EF4-FFF2-40B4-BE49-F238E27FC236}">
                <a16:creationId xmlns:a16="http://schemas.microsoft.com/office/drawing/2014/main" id="{E10898CF-CA49-4FF6-A537-19FE5216C3D5}"/>
              </a:ext>
            </a:extLst>
          </p:cNvPr>
          <p:cNvSpPr>
            <a:spLocks noGrp="1"/>
          </p:cNvSpPr>
          <p:nvPr>
            <p:ph idx="1"/>
          </p:nvPr>
        </p:nvSpPr>
        <p:spPr>
          <a:xfrm>
            <a:off x="838200" y="1353015"/>
            <a:ext cx="4770934" cy="4823947"/>
          </a:xfrm>
        </p:spPr>
        <p:txBody>
          <a:bodyPr>
            <a:normAutofit/>
          </a:bodyPr>
          <a:lstStyle/>
          <a:p>
            <a:pPr marL="0" indent="0" algn="l">
              <a:buNone/>
            </a:pPr>
            <a:r>
              <a:rPr lang="en-US" sz="2000" b="0" i="0" u="none" strike="noStrike" dirty="0">
                <a:solidFill>
                  <a:srgbClr val="171717"/>
                </a:solidFill>
                <a:effectLst/>
                <a:latin typeface="Segoe UI" panose="020B0502040204020203" pitchFamily="34" charset="0"/>
              </a:rPr>
              <a:t>For example, you could set up policies so that:</a:t>
            </a:r>
          </a:p>
          <a:p>
            <a:pPr marL="0" indent="0" algn="l">
              <a:buNone/>
            </a:pPr>
            <a:endParaRPr lang="en-US" sz="2000" b="0" i="0" u="none" strike="noStrike" dirty="0">
              <a:solidFill>
                <a:srgbClr val="171717"/>
              </a:solidFill>
              <a:effectLst/>
              <a:latin typeface="Segoe UI" panose="020B0502040204020203" pitchFamily="34" charset="0"/>
            </a:endParaRPr>
          </a:p>
          <a:p>
            <a:pPr marL="0" indent="0" algn="l">
              <a:buNone/>
            </a:pPr>
            <a:r>
              <a:rPr lang="en-US" sz="2000" b="0" i="0" u="none" strike="noStrike" dirty="0">
                <a:solidFill>
                  <a:srgbClr val="171717"/>
                </a:solidFill>
                <a:effectLst/>
                <a:latin typeface="Segoe UI" panose="020B0502040204020203" pitchFamily="34" charset="0"/>
              </a:rPr>
              <a:t>A day trader cannot call someone on the marketing team.</a:t>
            </a:r>
          </a:p>
          <a:p>
            <a:pPr marL="0" indent="0">
              <a:buNone/>
            </a:pPr>
            <a:endParaRPr lang="en-US" sz="2000" dirty="0"/>
          </a:p>
        </p:txBody>
      </p:sp>
      <p:sp>
        <p:nvSpPr>
          <p:cNvPr id="38" name="AutoShape 3">
            <a:extLst>
              <a:ext uri="{FF2B5EF4-FFF2-40B4-BE49-F238E27FC236}">
                <a16:creationId xmlns:a16="http://schemas.microsoft.com/office/drawing/2014/main" id="{29BFA10D-3D04-449D-A3C5-B3E8A66472AE}"/>
              </a:ext>
            </a:extLst>
          </p:cNvPr>
          <p:cNvSpPr>
            <a:spLocks noChangeAspect="1" noChangeArrowheads="1" noTextEdit="1"/>
          </p:cNvSpPr>
          <p:nvPr/>
        </p:nvSpPr>
        <p:spPr bwMode="auto">
          <a:xfrm>
            <a:off x="3122842" y="3649648"/>
            <a:ext cx="1493776" cy="88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4" name="Group 23">
            <a:extLst>
              <a:ext uri="{FF2B5EF4-FFF2-40B4-BE49-F238E27FC236}">
                <a16:creationId xmlns:a16="http://schemas.microsoft.com/office/drawing/2014/main" id="{507FD946-A1F2-4520-B755-4F445BF4B3E9}"/>
              </a:ext>
            </a:extLst>
          </p:cNvPr>
          <p:cNvGrpSpPr/>
          <p:nvPr/>
        </p:nvGrpSpPr>
        <p:grpSpPr>
          <a:xfrm>
            <a:off x="7554893" y="1590298"/>
            <a:ext cx="2587567" cy="2944551"/>
            <a:chOff x="325609" y="3638890"/>
            <a:chExt cx="2587567" cy="2944551"/>
          </a:xfrm>
        </p:grpSpPr>
        <p:pic>
          <p:nvPicPr>
            <p:cNvPr id="7" name="Graphic 6">
              <a:extLst>
                <a:ext uri="{FF2B5EF4-FFF2-40B4-BE49-F238E27FC236}">
                  <a16:creationId xmlns:a16="http://schemas.microsoft.com/office/drawing/2014/main" id="{9C00E9D6-0E12-454C-AA61-D4E94AACD5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4078" y="5634070"/>
              <a:ext cx="914400" cy="914400"/>
            </a:xfrm>
            <a:prstGeom prst="rect">
              <a:avLst/>
            </a:prstGeom>
          </p:spPr>
        </p:pic>
        <p:grpSp>
          <p:nvGrpSpPr>
            <p:cNvPr id="16" name="Group 4">
              <a:extLst>
                <a:ext uri="{FF2B5EF4-FFF2-40B4-BE49-F238E27FC236}">
                  <a16:creationId xmlns:a16="http://schemas.microsoft.com/office/drawing/2014/main" id="{74AA0FA6-D322-4D47-BCB5-40BEFDE288EF}"/>
                </a:ext>
              </a:extLst>
            </p:cNvPr>
            <p:cNvGrpSpPr>
              <a:grpSpLocks noChangeAspect="1"/>
            </p:cNvGrpSpPr>
            <p:nvPr/>
          </p:nvGrpSpPr>
          <p:grpSpPr bwMode="auto">
            <a:xfrm>
              <a:off x="325609" y="3638890"/>
              <a:ext cx="1522975" cy="914400"/>
              <a:chOff x="816" y="2115"/>
              <a:chExt cx="1982" cy="1190"/>
            </a:xfrm>
          </p:grpSpPr>
          <p:sp>
            <p:nvSpPr>
              <p:cNvPr id="9" name="AutoShape 3">
                <a:extLst>
                  <a:ext uri="{FF2B5EF4-FFF2-40B4-BE49-F238E27FC236}">
                    <a16:creationId xmlns:a16="http://schemas.microsoft.com/office/drawing/2014/main" id="{CDBCE27D-2FC2-4CC3-9176-E1681590B768}"/>
                  </a:ext>
                </a:extLst>
              </p:cNvPr>
              <p:cNvSpPr>
                <a:spLocks noChangeAspect="1" noChangeArrowheads="1" noTextEdit="1"/>
              </p:cNvSpPr>
              <p:nvPr/>
            </p:nvSpPr>
            <p:spPr bwMode="auto">
              <a:xfrm>
                <a:off x="816" y="2126"/>
                <a:ext cx="1944"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a:extLst>
                  <a:ext uri="{FF2B5EF4-FFF2-40B4-BE49-F238E27FC236}">
                    <a16:creationId xmlns:a16="http://schemas.microsoft.com/office/drawing/2014/main" id="{E14F4835-855C-4548-A5FF-2CD0C802023D}"/>
                  </a:ext>
                </a:extLst>
              </p:cNvPr>
              <p:cNvSpPr>
                <a:spLocks/>
              </p:cNvSpPr>
              <p:nvPr/>
            </p:nvSpPr>
            <p:spPr bwMode="auto">
              <a:xfrm>
                <a:off x="816" y="2986"/>
                <a:ext cx="436" cy="319"/>
              </a:xfrm>
              <a:custGeom>
                <a:avLst/>
                <a:gdLst>
                  <a:gd name="T0" fmla="*/ 0 w 159"/>
                  <a:gd name="T1" fmla="*/ 114 h 114"/>
                  <a:gd name="T2" fmla="*/ 0 w 159"/>
                  <a:gd name="T3" fmla="*/ 114 h 114"/>
                  <a:gd name="T4" fmla="*/ 133 w 159"/>
                  <a:gd name="T5" fmla="*/ 114 h 114"/>
                  <a:gd name="T6" fmla="*/ 133 w 159"/>
                  <a:gd name="T7" fmla="*/ 113 h 114"/>
                  <a:gd name="T8" fmla="*/ 159 w 159"/>
                  <a:gd name="T9" fmla="*/ 9 h 114"/>
                  <a:gd name="T10" fmla="*/ 113 w 159"/>
                  <a:gd name="T11" fmla="*/ 0 h 114"/>
                  <a:gd name="T12" fmla="*/ 0 w 159"/>
                  <a:gd name="T13" fmla="*/ 114 h 114"/>
                </a:gdLst>
                <a:ahLst/>
                <a:cxnLst>
                  <a:cxn ang="0">
                    <a:pos x="T0" y="T1"/>
                  </a:cxn>
                  <a:cxn ang="0">
                    <a:pos x="T2" y="T3"/>
                  </a:cxn>
                  <a:cxn ang="0">
                    <a:pos x="T4" y="T5"/>
                  </a:cxn>
                  <a:cxn ang="0">
                    <a:pos x="T6" y="T7"/>
                  </a:cxn>
                  <a:cxn ang="0">
                    <a:pos x="T8" y="T9"/>
                  </a:cxn>
                  <a:cxn ang="0">
                    <a:pos x="T10" y="T11"/>
                  </a:cxn>
                  <a:cxn ang="0">
                    <a:pos x="T12" y="T13"/>
                  </a:cxn>
                </a:cxnLst>
                <a:rect l="0" t="0" r="r" b="b"/>
                <a:pathLst>
                  <a:path w="159" h="114">
                    <a:moveTo>
                      <a:pt x="0" y="114"/>
                    </a:moveTo>
                    <a:lnTo>
                      <a:pt x="0" y="114"/>
                    </a:lnTo>
                    <a:lnTo>
                      <a:pt x="133" y="114"/>
                    </a:lnTo>
                    <a:lnTo>
                      <a:pt x="133" y="113"/>
                    </a:lnTo>
                    <a:cubicBezTo>
                      <a:pt x="133" y="76"/>
                      <a:pt x="143" y="40"/>
                      <a:pt x="159" y="9"/>
                    </a:cubicBezTo>
                    <a:cubicBezTo>
                      <a:pt x="145" y="3"/>
                      <a:pt x="129" y="0"/>
                      <a:pt x="113" y="0"/>
                    </a:cubicBezTo>
                    <a:cubicBezTo>
                      <a:pt x="50" y="0"/>
                      <a:pt x="0" y="51"/>
                      <a:pt x="0" y="11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3FDADEA4-1768-47F9-BD61-06E3A0AEC4EE}"/>
                  </a:ext>
                </a:extLst>
              </p:cNvPr>
              <p:cNvSpPr>
                <a:spLocks/>
              </p:cNvSpPr>
              <p:nvPr/>
            </p:nvSpPr>
            <p:spPr bwMode="auto">
              <a:xfrm>
                <a:off x="1337" y="2824"/>
                <a:ext cx="808" cy="478"/>
              </a:xfrm>
              <a:custGeom>
                <a:avLst/>
                <a:gdLst>
                  <a:gd name="T0" fmla="*/ 47 w 295"/>
                  <a:gd name="T1" fmla="*/ 54 h 171"/>
                  <a:gd name="T2" fmla="*/ 47 w 295"/>
                  <a:gd name="T3" fmla="*/ 54 h 171"/>
                  <a:gd name="T4" fmla="*/ 29 w 295"/>
                  <a:gd name="T5" fmla="*/ 77 h 171"/>
                  <a:gd name="T6" fmla="*/ 14 w 295"/>
                  <a:gd name="T7" fmla="*/ 104 h 171"/>
                  <a:gd name="T8" fmla="*/ 0 w 295"/>
                  <a:gd name="T9" fmla="*/ 171 h 171"/>
                  <a:gd name="T10" fmla="*/ 37 w 295"/>
                  <a:gd name="T11" fmla="*/ 171 h 171"/>
                  <a:gd name="T12" fmla="*/ 66 w 295"/>
                  <a:gd name="T13" fmla="*/ 171 h 171"/>
                  <a:gd name="T14" fmla="*/ 94 w 295"/>
                  <a:gd name="T15" fmla="*/ 171 h 171"/>
                  <a:gd name="T16" fmla="*/ 248 w 295"/>
                  <a:gd name="T17" fmla="*/ 171 h 171"/>
                  <a:gd name="T18" fmla="*/ 295 w 295"/>
                  <a:gd name="T19" fmla="*/ 54 h 171"/>
                  <a:gd name="T20" fmla="*/ 171 w 295"/>
                  <a:gd name="T21" fmla="*/ 0 h 171"/>
                  <a:gd name="T22" fmla="*/ 47 w 295"/>
                  <a:gd name="T23" fmla="*/ 5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5" h="171">
                    <a:moveTo>
                      <a:pt x="47" y="54"/>
                    </a:moveTo>
                    <a:lnTo>
                      <a:pt x="47" y="54"/>
                    </a:lnTo>
                    <a:cubicBezTo>
                      <a:pt x="40" y="61"/>
                      <a:pt x="34" y="69"/>
                      <a:pt x="29" y="77"/>
                    </a:cubicBezTo>
                    <a:cubicBezTo>
                      <a:pt x="23" y="85"/>
                      <a:pt x="18" y="94"/>
                      <a:pt x="14" y="104"/>
                    </a:cubicBezTo>
                    <a:cubicBezTo>
                      <a:pt x="5" y="124"/>
                      <a:pt x="0" y="147"/>
                      <a:pt x="0" y="171"/>
                    </a:cubicBezTo>
                    <a:lnTo>
                      <a:pt x="37" y="171"/>
                    </a:lnTo>
                    <a:lnTo>
                      <a:pt x="66" y="171"/>
                    </a:lnTo>
                    <a:lnTo>
                      <a:pt x="94" y="171"/>
                    </a:lnTo>
                    <a:lnTo>
                      <a:pt x="248" y="171"/>
                    </a:lnTo>
                    <a:cubicBezTo>
                      <a:pt x="248" y="126"/>
                      <a:pt x="266" y="84"/>
                      <a:pt x="295" y="54"/>
                    </a:cubicBezTo>
                    <a:cubicBezTo>
                      <a:pt x="264" y="21"/>
                      <a:pt x="220" y="0"/>
                      <a:pt x="171" y="0"/>
                    </a:cubicBezTo>
                    <a:cubicBezTo>
                      <a:pt x="122" y="0"/>
                      <a:pt x="78" y="21"/>
                      <a:pt x="47" y="5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C60387EE-34EB-40C7-8509-527DC1D75B33}"/>
                  </a:ext>
                </a:extLst>
              </p:cNvPr>
              <p:cNvSpPr>
                <a:spLocks/>
              </p:cNvSpPr>
              <p:nvPr/>
            </p:nvSpPr>
            <p:spPr bwMode="auto">
              <a:xfrm>
                <a:off x="2173" y="2984"/>
                <a:ext cx="625" cy="318"/>
              </a:xfrm>
              <a:custGeom>
                <a:avLst/>
                <a:gdLst>
                  <a:gd name="T0" fmla="*/ 114 w 228"/>
                  <a:gd name="T1" fmla="*/ 0 h 114"/>
                  <a:gd name="T2" fmla="*/ 114 w 228"/>
                  <a:gd name="T3" fmla="*/ 0 h 114"/>
                  <a:gd name="T4" fmla="*/ 68 w 228"/>
                  <a:gd name="T5" fmla="*/ 10 h 114"/>
                  <a:gd name="T6" fmla="*/ 44 w 228"/>
                  <a:gd name="T7" fmla="*/ 25 h 114"/>
                  <a:gd name="T8" fmla="*/ 23 w 228"/>
                  <a:gd name="T9" fmla="*/ 46 h 114"/>
                  <a:gd name="T10" fmla="*/ 0 w 228"/>
                  <a:gd name="T11" fmla="*/ 114 h 114"/>
                  <a:gd name="T12" fmla="*/ 37 w 228"/>
                  <a:gd name="T13" fmla="*/ 114 h 114"/>
                  <a:gd name="T14" fmla="*/ 65 w 228"/>
                  <a:gd name="T15" fmla="*/ 114 h 114"/>
                  <a:gd name="T16" fmla="*/ 94 w 228"/>
                  <a:gd name="T17" fmla="*/ 114 h 114"/>
                  <a:gd name="T18" fmla="*/ 228 w 228"/>
                  <a:gd name="T19" fmla="*/ 114 h 114"/>
                  <a:gd name="T20" fmla="*/ 114 w 22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114">
                    <a:moveTo>
                      <a:pt x="114" y="0"/>
                    </a:moveTo>
                    <a:lnTo>
                      <a:pt x="114" y="0"/>
                    </a:lnTo>
                    <a:cubicBezTo>
                      <a:pt x="98" y="0"/>
                      <a:pt x="82" y="4"/>
                      <a:pt x="68" y="10"/>
                    </a:cubicBezTo>
                    <a:cubicBezTo>
                      <a:pt x="59" y="14"/>
                      <a:pt x="51" y="19"/>
                      <a:pt x="44" y="25"/>
                    </a:cubicBezTo>
                    <a:cubicBezTo>
                      <a:pt x="36" y="31"/>
                      <a:pt x="29" y="38"/>
                      <a:pt x="23" y="46"/>
                    </a:cubicBezTo>
                    <a:cubicBezTo>
                      <a:pt x="9" y="65"/>
                      <a:pt x="0" y="88"/>
                      <a:pt x="0" y="114"/>
                    </a:cubicBezTo>
                    <a:lnTo>
                      <a:pt x="37" y="114"/>
                    </a:lnTo>
                    <a:lnTo>
                      <a:pt x="65" y="114"/>
                    </a:lnTo>
                    <a:lnTo>
                      <a:pt x="94" y="114"/>
                    </a:lnTo>
                    <a:lnTo>
                      <a:pt x="228" y="114"/>
                    </a:lnTo>
                    <a:cubicBezTo>
                      <a:pt x="228" y="51"/>
                      <a:pt x="177" y="0"/>
                      <a:pt x="11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7E34F65D-84F4-4F98-ADE0-5AE6FCD45194}"/>
                  </a:ext>
                </a:extLst>
              </p:cNvPr>
              <p:cNvSpPr>
                <a:spLocks/>
              </p:cNvSpPr>
              <p:nvPr/>
            </p:nvSpPr>
            <p:spPr bwMode="auto">
              <a:xfrm>
                <a:off x="2291" y="2509"/>
                <a:ext cx="389" cy="399"/>
              </a:xfrm>
              <a:custGeom>
                <a:avLst/>
                <a:gdLst>
                  <a:gd name="T0" fmla="*/ 66 w 142"/>
                  <a:gd name="T1" fmla="*/ 142 h 143"/>
                  <a:gd name="T2" fmla="*/ 66 w 142"/>
                  <a:gd name="T3" fmla="*/ 142 h 143"/>
                  <a:gd name="T4" fmla="*/ 71 w 142"/>
                  <a:gd name="T5" fmla="*/ 143 h 143"/>
                  <a:gd name="T6" fmla="*/ 76 w 142"/>
                  <a:gd name="T7" fmla="*/ 142 h 143"/>
                  <a:gd name="T8" fmla="*/ 122 w 142"/>
                  <a:gd name="T9" fmla="*/ 121 h 143"/>
                  <a:gd name="T10" fmla="*/ 142 w 142"/>
                  <a:gd name="T11" fmla="*/ 72 h 143"/>
                  <a:gd name="T12" fmla="*/ 71 w 142"/>
                  <a:gd name="T13" fmla="*/ 0 h 143"/>
                  <a:gd name="T14" fmla="*/ 0 w 142"/>
                  <a:gd name="T15" fmla="*/ 72 h 143"/>
                  <a:gd name="T16" fmla="*/ 20 w 142"/>
                  <a:gd name="T17" fmla="*/ 121 h 143"/>
                  <a:gd name="T18" fmla="*/ 66 w 142"/>
                  <a:gd name="T19" fmla="*/ 14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3">
                    <a:moveTo>
                      <a:pt x="66" y="142"/>
                    </a:moveTo>
                    <a:lnTo>
                      <a:pt x="66" y="142"/>
                    </a:lnTo>
                    <a:cubicBezTo>
                      <a:pt x="68" y="142"/>
                      <a:pt x="69" y="143"/>
                      <a:pt x="71" y="143"/>
                    </a:cubicBezTo>
                    <a:cubicBezTo>
                      <a:pt x="73" y="143"/>
                      <a:pt x="74" y="142"/>
                      <a:pt x="76" y="142"/>
                    </a:cubicBezTo>
                    <a:cubicBezTo>
                      <a:pt x="94" y="141"/>
                      <a:pt x="110" y="133"/>
                      <a:pt x="122" y="121"/>
                    </a:cubicBezTo>
                    <a:cubicBezTo>
                      <a:pt x="134" y="108"/>
                      <a:pt x="142" y="91"/>
                      <a:pt x="142" y="72"/>
                    </a:cubicBezTo>
                    <a:cubicBezTo>
                      <a:pt x="142" y="32"/>
                      <a:pt x="110" y="0"/>
                      <a:pt x="71" y="0"/>
                    </a:cubicBezTo>
                    <a:cubicBezTo>
                      <a:pt x="32" y="0"/>
                      <a:pt x="0" y="32"/>
                      <a:pt x="0" y="72"/>
                    </a:cubicBezTo>
                    <a:cubicBezTo>
                      <a:pt x="0" y="91"/>
                      <a:pt x="7" y="108"/>
                      <a:pt x="20" y="121"/>
                    </a:cubicBezTo>
                    <a:cubicBezTo>
                      <a:pt x="32" y="133"/>
                      <a:pt x="48" y="141"/>
                      <a:pt x="66" y="14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F130CE0A-E764-488B-A2DB-365333FBC0A4}"/>
                  </a:ext>
                </a:extLst>
              </p:cNvPr>
              <p:cNvSpPr>
                <a:spLocks/>
              </p:cNvSpPr>
              <p:nvPr/>
            </p:nvSpPr>
            <p:spPr bwMode="auto">
              <a:xfrm>
                <a:off x="1493" y="2115"/>
                <a:ext cx="625" cy="634"/>
              </a:xfrm>
              <a:custGeom>
                <a:avLst/>
                <a:gdLst>
                  <a:gd name="T0" fmla="*/ 50 w 228"/>
                  <a:gd name="T1" fmla="*/ 207 h 227"/>
                  <a:gd name="T2" fmla="*/ 50 w 228"/>
                  <a:gd name="T3" fmla="*/ 207 h 227"/>
                  <a:gd name="T4" fmla="*/ 106 w 228"/>
                  <a:gd name="T5" fmla="*/ 226 h 227"/>
                  <a:gd name="T6" fmla="*/ 114 w 228"/>
                  <a:gd name="T7" fmla="*/ 227 h 227"/>
                  <a:gd name="T8" fmla="*/ 122 w 228"/>
                  <a:gd name="T9" fmla="*/ 226 h 227"/>
                  <a:gd name="T10" fmla="*/ 179 w 228"/>
                  <a:gd name="T11" fmla="*/ 207 h 227"/>
                  <a:gd name="T12" fmla="*/ 228 w 228"/>
                  <a:gd name="T13" fmla="*/ 113 h 227"/>
                  <a:gd name="T14" fmla="*/ 161 w 228"/>
                  <a:gd name="T15" fmla="*/ 10 h 227"/>
                  <a:gd name="T16" fmla="*/ 114 w 228"/>
                  <a:gd name="T17" fmla="*/ 0 h 227"/>
                  <a:gd name="T18" fmla="*/ 67 w 228"/>
                  <a:gd name="T19" fmla="*/ 10 h 227"/>
                  <a:gd name="T20" fmla="*/ 67 w 228"/>
                  <a:gd name="T21" fmla="*/ 10 h 227"/>
                  <a:gd name="T22" fmla="*/ 0 w 228"/>
                  <a:gd name="T23" fmla="*/ 113 h 227"/>
                  <a:gd name="T24" fmla="*/ 50 w 228"/>
                  <a:gd name="T25" fmla="*/ 20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227">
                    <a:moveTo>
                      <a:pt x="50" y="207"/>
                    </a:moveTo>
                    <a:lnTo>
                      <a:pt x="50" y="207"/>
                    </a:lnTo>
                    <a:cubicBezTo>
                      <a:pt x="66" y="218"/>
                      <a:pt x="85" y="225"/>
                      <a:pt x="106" y="226"/>
                    </a:cubicBezTo>
                    <a:cubicBezTo>
                      <a:pt x="109" y="226"/>
                      <a:pt x="112" y="227"/>
                      <a:pt x="114" y="227"/>
                    </a:cubicBezTo>
                    <a:cubicBezTo>
                      <a:pt x="117" y="227"/>
                      <a:pt x="120" y="226"/>
                      <a:pt x="122" y="226"/>
                    </a:cubicBezTo>
                    <a:cubicBezTo>
                      <a:pt x="143" y="225"/>
                      <a:pt x="163" y="218"/>
                      <a:pt x="179" y="207"/>
                    </a:cubicBezTo>
                    <a:cubicBezTo>
                      <a:pt x="209" y="186"/>
                      <a:pt x="228" y="152"/>
                      <a:pt x="228" y="113"/>
                    </a:cubicBezTo>
                    <a:cubicBezTo>
                      <a:pt x="228" y="67"/>
                      <a:pt x="201" y="28"/>
                      <a:pt x="161" y="10"/>
                    </a:cubicBezTo>
                    <a:cubicBezTo>
                      <a:pt x="147" y="4"/>
                      <a:pt x="131" y="0"/>
                      <a:pt x="114" y="0"/>
                    </a:cubicBezTo>
                    <a:cubicBezTo>
                      <a:pt x="97" y="0"/>
                      <a:pt x="82" y="4"/>
                      <a:pt x="67" y="10"/>
                    </a:cubicBezTo>
                    <a:lnTo>
                      <a:pt x="67" y="10"/>
                    </a:lnTo>
                    <a:cubicBezTo>
                      <a:pt x="28" y="28"/>
                      <a:pt x="0" y="67"/>
                      <a:pt x="0" y="113"/>
                    </a:cubicBezTo>
                    <a:cubicBezTo>
                      <a:pt x="0" y="152"/>
                      <a:pt x="20" y="186"/>
                      <a:pt x="50" y="20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3D91AE3D-F988-4AB8-BEB9-22955A4485FE}"/>
                  </a:ext>
                </a:extLst>
              </p:cNvPr>
              <p:cNvSpPr>
                <a:spLocks/>
              </p:cNvSpPr>
              <p:nvPr/>
            </p:nvSpPr>
            <p:spPr bwMode="auto">
              <a:xfrm>
                <a:off x="893" y="2430"/>
                <a:ext cx="468" cy="478"/>
              </a:xfrm>
              <a:custGeom>
                <a:avLst/>
                <a:gdLst>
                  <a:gd name="T0" fmla="*/ 85 w 171"/>
                  <a:gd name="T1" fmla="*/ 0 h 171"/>
                  <a:gd name="T2" fmla="*/ 85 w 171"/>
                  <a:gd name="T3" fmla="*/ 0 h 171"/>
                  <a:gd name="T4" fmla="*/ 0 w 171"/>
                  <a:gd name="T5" fmla="*/ 86 h 171"/>
                  <a:gd name="T6" fmla="*/ 31 w 171"/>
                  <a:gd name="T7" fmla="*/ 151 h 171"/>
                  <a:gd name="T8" fmla="*/ 80 w 171"/>
                  <a:gd name="T9" fmla="*/ 171 h 171"/>
                  <a:gd name="T10" fmla="*/ 85 w 171"/>
                  <a:gd name="T11" fmla="*/ 171 h 171"/>
                  <a:gd name="T12" fmla="*/ 90 w 171"/>
                  <a:gd name="T13" fmla="*/ 171 h 171"/>
                  <a:gd name="T14" fmla="*/ 140 w 171"/>
                  <a:gd name="T15" fmla="*/ 151 h 171"/>
                  <a:gd name="T16" fmla="*/ 171 w 171"/>
                  <a:gd name="T17" fmla="*/ 86 h 171"/>
                  <a:gd name="T18" fmla="*/ 85 w 171"/>
                  <a:gd name="T1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71">
                    <a:moveTo>
                      <a:pt x="85" y="0"/>
                    </a:moveTo>
                    <a:lnTo>
                      <a:pt x="85" y="0"/>
                    </a:lnTo>
                    <a:cubicBezTo>
                      <a:pt x="38" y="0"/>
                      <a:pt x="0" y="39"/>
                      <a:pt x="0" y="86"/>
                    </a:cubicBezTo>
                    <a:cubicBezTo>
                      <a:pt x="0" y="112"/>
                      <a:pt x="12" y="135"/>
                      <a:pt x="31" y="151"/>
                    </a:cubicBezTo>
                    <a:cubicBezTo>
                      <a:pt x="44" y="162"/>
                      <a:pt x="61" y="170"/>
                      <a:pt x="80" y="171"/>
                    </a:cubicBezTo>
                    <a:cubicBezTo>
                      <a:pt x="82" y="171"/>
                      <a:pt x="84" y="171"/>
                      <a:pt x="85" y="171"/>
                    </a:cubicBezTo>
                    <a:cubicBezTo>
                      <a:pt x="87" y="171"/>
                      <a:pt x="89" y="171"/>
                      <a:pt x="90" y="171"/>
                    </a:cubicBezTo>
                    <a:cubicBezTo>
                      <a:pt x="109" y="170"/>
                      <a:pt x="126" y="162"/>
                      <a:pt x="140" y="151"/>
                    </a:cubicBezTo>
                    <a:cubicBezTo>
                      <a:pt x="159" y="135"/>
                      <a:pt x="171" y="112"/>
                      <a:pt x="171" y="86"/>
                    </a:cubicBezTo>
                    <a:cubicBezTo>
                      <a:pt x="171" y="39"/>
                      <a:pt x="133" y="0"/>
                      <a:pt x="8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17" name="Straight Arrow Connector 16">
              <a:extLst>
                <a:ext uri="{FF2B5EF4-FFF2-40B4-BE49-F238E27FC236}">
                  <a16:creationId xmlns:a16="http://schemas.microsoft.com/office/drawing/2014/main" id="{187BBBBA-9199-4723-8EBF-EF45AA87D0A6}"/>
                </a:ext>
              </a:extLst>
            </p:cNvPr>
            <p:cNvCxnSpPr>
              <a:cxnSpLocks/>
            </p:cNvCxnSpPr>
            <p:nvPr/>
          </p:nvCxnSpPr>
          <p:spPr>
            <a:xfrm flipV="1">
              <a:off x="1075879" y="4645258"/>
              <a:ext cx="0" cy="8518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A179F5E-A829-4D1D-A80A-B2317B056FFA}"/>
                </a:ext>
              </a:extLst>
            </p:cNvPr>
            <p:cNvSpPr txBox="1"/>
            <p:nvPr/>
          </p:nvSpPr>
          <p:spPr>
            <a:xfrm>
              <a:off x="1893726" y="6306442"/>
              <a:ext cx="894797" cy="276999"/>
            </a:xfrm>
            <a:prstGeom prst="rect">
              <a:avLst/>
            </a:prstGeom>
            <a:noFill/>
          </p:spPr>
          <p:txBody>
            <a:bodyPr wrap="none" rtlCol="0">
              <a:spAutoFit/>
            </a:bodyPr>
            <a:lstStyle/>
            <a:p>
              <a:r>
                <a:rPr lang="en-US" sz="1200" dirty="0"/>
                <a:t>Day trader</a:t>
              </a:r>
            </a:p>
          </p:txBody>
        </p:sp>
        <p:sp>
          <p:nvSpPr>
            <p:cNvPr id="29" name="TextBox 28">
              <a:extLst>
                <a:ext uri="{FF2B5EF4-FFF2-40B4-BE49-F238E27FC236}">
                  <a16:creationId xmlns:a16="http://schemas.microsoft.com/office/drawing/2014/main" id="{0234413D-2457-4389-96A9-789CF89E9D22}"/>
                </a:ext>
              </a:extLst>
            </p:cNvPr>
            <p:cNvSpPr txBox="1"/>
            <p:nvPr/>
          </p:nvSpPr>
          <p:spPr>
            <a:xfrm>
              <a:off x="1896552" y="4174529"/>
              <a:ext cx="1016624" cy="461665"/>
            </a:xfrm>
            <a:prstGeom prst="rect">
              <a:avLst/>
            </a:prstGeom>
            <a:noFill/>
          </p:spPr>
          <p:txBody>
            <a:bodyPr wrap="square" rtlCol="0">
              <a:spAutoFit/>
            </a:bodyPr>
            <a:lstStyle/>
            <a:p>
              <a:r>
                <a:rPr lang="en-US" sz="1200" dirty="0"/>
                <a:t>Marketing group</a:t>
              </a:r>
            </a:p>
          </p:txBody>
        </p:sp>
        <p:grpSp>
          <p:nvGrpSpPr>
            <p:cNvPr id="23" name="Group 22">
              <a:extLst>
                <a:ext uri="{FF2B5EF4-FFF2-40B4-BE49-F238E27FC236}">
                  <a16:creationId xmlns:a16="http://schemas.microsoft.com/office/drawing/2014/main" id="{B7CEB1D2-5EDA-43BD-85AC-3AEACC105EDA}"/>
                </a:ext>
              </a:extLst>
            </p:cNvPr>
            <p:cNvGrpSpPr/>
            <p:nvPr/>
          </p:nvGrpSpPr>
          <p:grpSpPr>
            <a:xfrm>
              <a:off x="835577" y="4873690"/>
              <a:ext cx="457200" cy="457200"/>
              <a:chOff x="835577" y="4873690"/>
              <a:chExt cx="457200" cy="457200"/>
            </a:xfrm>
          </p:grpSpPr>
          <p:sp>
            <p:nvSpPr>
              <p:cNvPr id="79" name="Oval 78">
                <a:extLst>
                  <a:ext uri="{FF2B5EF4-FFF2-40B4-BE49-F238E27FC236}">
                    <a16:creationId xmlns:a16="http://schemas.microsoft.com/office/drawing/2014/main" id="{EDD90DEF-5840-4282-8367-5584D23836CE}"/>
                  </a:ext>
                </a:extLst>
              </p:cNvPr>
              <p:cNvSpPr/>
              <p:nvPr/>
            </p:nvSpPr>
            <p:spPr>
              <a:xfrm>
                <a:off x="835577" y="4873690"/>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391F764E-476C-4531-8192-AC11CD916721}"/>
                  </a:ext>
                </a:extLst>
              </p:cNvPr>
              <p:cNvGrpSpPr/>
              <p:nvPr/>
            </p:nvGrpSpPr>
            <p:grpSpPr>
              <a:xfrm>
                <a:off x="953115" y="4989227"/>
                <a:ext cx="228600" cy="228600"/>
                <a:chOff x="902532" y="4940645"/>
                <a:chExt cx="274320" cy="274320"/>
              </a:xfrm>
            </p:grpSpPr>
            <p:cxnSp>
              <p:nvCxnSpPr>
                <p:cNvPr id="19" name="Straight Connector 18">
                  <a:extLst>
                    <a:ext uri="{FF2B5EF4-FFF2-40B4-BE49-F238E27FC236}">
                      <a16:creationId xmlns:a16="http://schemas.microsoft.com/office/drawing/2014/main" id="{3DA7D470-C864-4502-A6C8-BA94FA8A80F8}"/>
                    </a:ext>
                  </a:extLst>
                </p:cNvPr>
                <p:cNvCxnSpPr>
                  <a:stCxn id="79" idx="1"/>
                  <a:endCxn id="79" idx="5"/>
                </p:cNvCxnSpPr>
                <p:nvPr/>
              </p:nvCxnSpPr>
              <p:spPr>
                <a:xfrm>
                  <a:off x="902532" y="4940645"/>
                  <a:ext cx="274320" cy="27432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93A0F35-885D-4E11-89A2-53614F9A4F86}"/>
                    </a:ext>
                  </a:extLst>
                </p:cNvPr>
                <p:cNvCxnSpPr>
                  <a:cxnSpLocks/>
                  <a:stCxn id="79" idx="3"/>
                  <a:endCxn id="79" idx="7"/>
                </p:cNvCxnSpPr>
                <p:nvPr/>
              </p:nvCxnSpPr>
              <p:spPr>
                <a:xfrm flipV="1">
                  <a:off x="902532" y="4940645"/>
                  <a:ext cx="274320" cy="27432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grpSp>
      <p:sp>
        <p:nvSpPr>
          <p:cNvPr id="2" name="Oval 1">
            <a:extLst>
              <a:ext uri="{FF2B5EF4-FFF2-40B4-BE49-F238E27FC236}">
                <a16:creationId xmlns:a16="http://schemas.microsoft.com/office/drawing/2014/main" id="{6FE7A9CD-7DBA-44BA-9E6A-882403946C3B}"/>
              </a:ext>
            </a:extLst>
          </p:cNvPr>
          <p:cNvSpPr/>
          <p:nvPr/>
        </p:nvSpPr>
        <p:spPr>
          <a:xfrm>
            <a:off x="496230" y="2416617"/>
            <a:ext cx="341970" cy="3419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Tree>
    <p:extLst>
      <p:ext uri="{BB962C8B-B14F-4D97-AF65-F5344CB8AC3E}">
        <p14:creationId xmlns:p14="http://schemas.microsoft.com/office/powerpoint/2010/main" val="1478482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0756C9-A607-4A06-8F8C-312BD01C1813}"/>
              </a:ext>
            </a:extLst>
          </p:cNvPr>
          <p:cNvSpPr>
            <a:spLocks noGrp="1"/>
          </p:cNvSpPr>
          <p:nvPr>
            <p:ph type="title"/>
          </p:nvPr>
        </p:nvSpPr>
        <p:spPr>
          <a:xfrm>
            <a:off x="838200" y="469367"/>
            <a:ext cx="10515600" cy="669590"/>
          </a:xfrm>
        </p:spPr>
        <p:txBody>
          <a:bodyPr/>
          <a:lstStyle/>
          <a:p>
            <a:r>
              <a:rPr lang="en-US" dirty="0"/>
              <a:t>Common scenarios</a:t>
            </a:r>
          </a:p>
        </p:txBody>
      </p:sp>
      <p:sp>
        <p:nvSpPr>
          <p:cNvPr id="5" name="Content Placeholder 4">
            <a:extLst>
              <a:ext uri="{FF2B5EF4-FFF2-40B4-BE49-F238E27FC236}">
                <a16:creationId xmlns:a16="http://schemas.microsoft.com/office/drawing/2014/main" id="{E10898CF-CA49-4FF6-A537-19FE5216C3D5}"/>
              </a:ext>
            </a:extLst>
          </p:cNvPr>
          <p:cNvSpPr>
            <a:spLocks noGrp="1"/>
          </p:cNvSpPr>
          <p:nvPr>
            <p:ph idx="1"/>
          </p:nvPr>
        </p:nvSpPr>
        <p:spPr>
          <a:xfrm>
            <a:off x="838200" y="2587601"/>
            <a:ext cx="4770934" cy="3589361"/>
          </a:xfrm>
        </p:spPr>
        <p:txBody>
          <a:bodyPr>
            <a:normAutofit/>
          </a:bodyPr>
          <a:lstStyle/>
          <a:p>
            <a:pPr marL="0" indent="0" algn="l">
              <a:buNone/>
            </a:pPr>
            <a:r>
              <a:rPr lang="en-US" sz="2000" b="0" i="0" u="none" strike="noStrike" dirty="0">
                <a:solidFill>
                  <a:srgbClr val="171717"/>
                </a:solidFill>
                <a:effectLst/>
                <a:latin typeface="Segoe UI" panose="020B0502040204020203" pitchFamily="34" charset="0"/>
              </a:rPr>
              <a:t>Finance personnel working on confidential company information cannot receive calls from certain groups within their organization</a:t>
            </a:r>
          </a:p>
          <a:p>
            <a:pPr marL="0" indent="0">
              <a:buNone/>
            </a:pPr>
            <a:endParaRPr lang="en-US" sz="2000" dirty="0"/>
          </a:p>
        </p:txBody>
      </p:sp>
      <p:sp>
        <p:nvSpPr>
          <p:cNvPr id="38" name="AutoShape 3">
            <a:extLst>
              <a:ext uri="{FF2B5EF4-FFF2-40B4-BE49-F238E27FC236}">
                <a16:creationId xmlns:a16="http://schemas.microsoft.com/office/drawing/2014/main" id="{29BFA10D-3D04-449D-A3C5-B3E8A66472AE}"/>
              </a:ext>
            </a:extLst>
          </p:cNvPr>
          <p:cNvSpPr>
            <a:spLocks noChangeAspect="1" noChangeArrowheads="1" noTextEdit="1"/>
          </p:cNvSpPr>
          <p:nvPr/>
        </p:nvSpPr>
        <p:spPr bwMode="auto">
          <a:xfrm>
            <a:off x="3122842" y="3649648"/>
            <a:ext cx="1493776" cy="88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ADF3B92D-9644-4940-8A29-DCCF2EF7273E}"/>
              </a:ext>
            </a:extLst>
          </p:cNvPr>
          <p:cNvGrpSpPr/>
          <p:nvPr/>
        </p:nvGrpSpPr>
        <p:grpSpPr>
          <a:xfrm>
            <a:off x="7478714" y="2186001"/>
            <a:ext cx="2538855" cy="2927293"/>
            <a:chOff x="3201286" y="3656148"/>
            <a:chExt cx="2538855" cy="2927293"/>
          </a:xfrm>
        </p:grpSpPr>
        <p:cxnSp>
          <p:nvCxnSpPr>
            <p:cNvPr id="25" name="Straight Arrow Connector 24">
              <a:extLst>
                <a:ext uri="{FF2B5EF4-FFF2-40B4-BE49-F238E27FC236}">
                  <a16:creationId xmlns:a16="http://schemas.microsoft.com/office/drawing/2014/main" id="{2B2A2C5B-E574-4A0C-90CF-3459D998063E}"/>
                </a:ext>
              </a:extLst>
            </p:cNvPr>
            <p:cNvCxnSpPr>
              <a:cxnSpLocks/>
            </p:cNvCxnSpPr>
            <p:nvPr/>
          </p:nvCxnSpPr>
          <p:spPr>
            <a:xfrm flipV="1">
              <a:off x="3873112" y="4645258"/>
              <a:ext cx="0" cy="8518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D268500-D77D-4CF5-AA9F-8090EEEF3D28}"/>
                </a:ext>
              </a:extLst>
            </p:cNvPr>
            <p:cNvSpPr txBox="1"/>
            <p:nvPr/>
          </p:nvSpPr>
          <p:spPr>
            <a:xfrm>
              <a:off x="4513276" y="6121776"/>
              <a:ext cx="1057109" cy="461665"/>
            </a:xfrm>
            <a:prstGeom prst="rect">
              <a:avLst/>
            </a:prstGeom>
            <a:noFill/>
          </p:spPr>
          <p:txBody>
            <a:bodyPr wrap="square" rtlCol="0">
              <a:spAutoFit/>
            </a:bodyPr>
            <a:lstStyle/>
            <a:p>
              <a:r>
                <a:rPr lang="en-US" sz="1200" dirty="0"/>
                <a:t>Specific groups</a:t>
              </a:r>
            </a:p>
          </p:txBody>
        </p:sp>
        <p:sp>
          <p:nvSpPr>
            <p:cNvPr id="27" name="TextBox 26">
              <a:extLst>
                <a:ext uri="{FF2B5EF4-FFF2-40B4-BE49-F238E27FC236}">
                  <a16:creationId xmlns:a16="http://schemas.microsoft.com/office/drawing/2014/main" id="{70C34FE1-1068-4114-BE9C-369A813B135E}"/>
                </a:ext>
              </a:extLst>
            </p:cNvPr>
            <p:cNvSpPr txBox="1"/>
            <p:nvPr/>
          </p:nvSpPr>
          <p:spPr>
            <a:xfrm>
              <a:off x="4319995" y="3998927"/>
              <a:ext cx="1420146" cy="646331"/>
            </a:xfrm>
            <a:prstGeom prst="rect">
              <a:avLst/>
            </a:prstGeom>
            <a:noFill/>
          </p:spPr>
          <p:txBody>
            <a:bodyPr wrap="square" rtlCol="0">
              <a:spAutoFit/>
            </a:bodyPr>
            <a:lstStyle/>
            <a:p>
              <a:r>
                <a:rPr lang="en-US" sz="1200" dirty="0"/>
                <a:t>Finance personnel with confidential information</a:t>
              </a:r>
            </a:p>
          </p:txBody>
        </p:sp>
        <p:grpSp>
          <p:nvGrpSpPr>
            <p:cNvPr id="30" name="Graphic 49">
              <a:extLst>
                <a:ext uri="{FF2B5EF4-FFF2-40B4-BE49-F238E27FC236}">
                  <a16:creationId xmlns:a16="http://schemas.microsoft.com/office/drawing/2014/main" id="{33F30BF4-D93F-45E0-8C77-BF867EA7CF37}"/>
                </a:ext>
              </a:extLst>
            </p:cNvPr>
            <p:cNvGrpSpPr/>
            <p:nvPr/>
          </p:nvGrpSpPr>
          <p:grpSpPr>
            <a:xfrm>
              <a:off x="3201286" y="5637075"/>
              <a:ext cx="1307433" cy="914145"/>
              <a:chOff x="3780160" y="5637075"/>
              <a:chExt cx="1307433" cy="914145"/>
            </a:xfrm>
            <a:solidFill>
              <a:schemeClr val="accent1"/>
            </a:solidFill>
          </p:grpSpPr>
          <p:sp>
            <p:nvSpPr>
              <p:cNvPr id="31" name="Freeform: Shape 30">
                <a:extLst>
                  <a:ext uri="{FF2B5EF4-FFF2-40B4-BE49-F238E27FC236}">
                    <a16:creationId xmlns:a16="http://schemas.microsoft.com/office/drawing/2014/main" id="{7C03C919-A4F4-4F28-AEF8-99C993BF4265}"/>
                  </a:ext>
                </a:extLst>
              </p:cNvPr>
              <p:cNvSpPr/>
              <p:nvPr/>
            </p:nvSpPr>
            <p:spPr>
              <a:xfrm>
                <a:off x="4275364" y="5637075"/>
                <a:ext cx="465201" cy="465200"/>
              </a:xfrm>
              <a:custGeom>
                <a:avLst/>
                <a:gdLst>
                  <a:gd name="connsiteX0" fmla="*/ 232886 w 465201"/>
                  <a:gd name="connsiteY0" fmla="*/ 465201 h 465200"/>
                  <a:gd name="connsiteX1" fmla="*/ 465201 w 465201"/>
                  <a:gd name="connsiteY1" fmla="*/ 232315 h 465200"/>
                  <a:gd name="connsiteX2" fmla="*/ 232315 w 465201"/>
                  <a:gd name="connsiteY2" fmla="*/ 0 h 465200"/>
                  <a:gd name="connsiteX3" fmla="*/ 0 w 465201"/>
                  <a:gd name="connsiteY3" fmla="*/ 232315 h 465200"/>
                  <a:gd name="connsiteX4" fmla="*/ 232886 w 465201"/>
                  <a:gd name="connsiteY4" fmla="*/ 465201 h 46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01" h="465200">
                    <a:moveTo>
                      <a:pt x="232886" y="465201"/>
                    </a:moveTo>
                    <a:cubicBezTo>
                      <a:pt x="361348" y="465044"/>
                      <a:pt x="465358" y="360776"/>
                      <a:pt x="465201" y="232315"/>
                    </a:cubicBezTo>
                    <a:cubicBezTo>
                      <a:pt x="465044" y="103853"/>
                      <a:pt x="360777" y="-158"/>
                      <a:pt x="232315" y="0"/>
                    </a:cubicBezTo>
                    <a:cubicBezTo>
                      <a:pt x="104076" y="158"/>
                      <a:pt x="157" y="104076"/>
                      <a:pt x="0" y="232315"/>
                    </a:cubicBezTo>
                    <a:cubicBezTo>
                      <a:pt x="0" y="360934"/>
                      <a:pt x="104267" y="465201"/>
                      <a:pt x="232886" y="465201"/>
                    </a:cubicBezTo>
                    <a:close/>
                  </a:path>
                </a:pathLst>
              </a:custGeom>
              <a:solidFill>
                <a:srgbClr val="D2D2D2"/>
              </a:solidFill>
              <a:ln w="2857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DC57FDC-7133-444D-9C65-3D8ECDCF8F1E}"/>
                  </a:ext>
                </a:extLst>
              </p:cNvPr>
              <p:cNvSpPr/>
              <p:nvPr/>
            </p:nvSpPr>
            <p:spPr>
              <a:xfrm>
                <a:off x="4158492" y="6157997"/>
                <a:ext cx="654939" cy="349186"/>
              </a:xfrm>
              <a:custGeom>
                <a:avLst/>
                <a:gdLst>
                  <a:gd name="connsiteX0" fmla="*/ 349472 w 654939"/>
                  <a:gd name="connsiteY0" fmla="*/ 0 h 349186"/>
                  <a:gd name="connsiteX1" fmla="*/ 0 w 654939"/>
                  <a:gd name="connsiteY1" fmla="*/ 348901 h 349186"/>
                  <a:gd name="connsiteX2" fmla="*/ 0 w 654939"/>
                  <a:gd name="connsiteY2" fmla="*/ 349187 h 349186"/>
                  <a:gd name="connsiteX3" fmla="*/ 338042 w 654939"/>
                  <a:gd name="connsiteY3" fmla="*/ 349187 h 349186"/>
                  <a:gd name="connsiteX4" fmla="*/ 327470 w 654939"/>
                  <a:gd name="connsiteY4" fmla="*/ 278606 h 349186"/>
                  <a:gd name="connsiteX5" fmla="*/ 460915 w 654939"/>
                  <a:gd name="connsiteY5" fmla="*/ 158591 h 349186"/>
                  <a:gd name="connsiteX6" fmla="*/ 571500 w 654939"/>
                  <a:gd name="connsiteY6" fmla="*/ 218885 h 349186"/>
                  <a:gd name="connsiteX7" fmla="*/ 654939 w 654939"/>
                  <a:gd name="connsiteY7" fmla="*/ 140303 h 349186"/>
                  <a:gd name="connsiteX8" fmla="*/ 349472 w 654939"/>
                  <a:gd name="connsiteY8" fmla="*/ 0 h 34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939" h="349186">
                    <a:moveTo>
                      <a:pt x="349472" y="0"/>
                    </a:moveTo>
                    <a:cubicBezTo>
                      <a:pt x="156622" y="-157"/>
                      <a:pt x="157" y="156051"/>
                      <a:pt x="0" y="348901"/>
                    </a:cubicBezTo>
                    <a:cubicBezTo>
                      <a:pt x="0" y="348995"/>
                      <a:pt x="0" y="349092"/>
                      <a:pt x="0" y="349187"/>
                    </a:cubicBezTo>
                    <a:lnTo>
                      <a:pt x="338042" y="349187"/>
                    </a:lnTo>
                    <a:cubicBezTo>
                      <a:pt x="328604" y="326932"/>
                      <a:pt x="324966" y="302649"/>
                      <a:pt x="327470" y="278606"/>
                    </a:cubicBezTo>
                    <a:cubicBezTo>
                      <a:pt x="333185" y="244316"/>
                      <a:pt x="413195" y="158591"/>
                      <a:pt x="460915" y="158591"/>
                    </a:cubicBezTo>
                    <a:cubicBezTo>
                      <a:pt x="508635" y="158591"/>
                      <a:pt x="571500" y="218885"/>
                      <a:pt x="571500" y="218885"/>
                    </a:cubicBezTo>
                    <a:lnTo>
                      <a:pt x="654939" y="140303"/>
                    </a:lnTo>
                    <a:cubicBezTo>
                      <a:pt x="582644" y="31433"/>
                      <a:pt x="398336" y="0"/>
                      <a:pt x="349472" y="0"/>
                    </a:cubicBezTo>
                    <a:close/>
                  </a:path>
                </a:pathLst>
              </a:custGeom>
              <a:solidFill>
                <a:srgbClr val="D2D2D2"/>
              </a:solidFill>
              <a:ln w="2857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F3538C2-B678-467F-B27D-D34FD359F74A}"/>
                  </a:ext>
                </a:extLst>
              </p:cNvPr>
              <p:cNvSpPr/>
              <p:nvPr/>
            </p:nvSpPr>
            <p:spPr>
              <a:xfrm>
                <a:off x="3780160" y="6276461"/>
                <a:ext cx="325469" cy="232151"/>
              </a:xfrm>
              <a:custGeom>
                <a:avLst/>
                <a:gdLst>
                  <a:gd name="connsiteX0" fmla="*/ 0 w 325469"/>
                  <a:gd name="connsiteY0" fmla="*/ 232152 h 232151"/>
                  <a:gd name="connsiteX1" fmla="*/ 273749 w 325469"/>
                  <a:gd name="connsiteY1" fmla="*/ 232152 h 232151"/>
                  <a:gd name="connsiteX2" fmla="*/ 273749 w 325469"/>
                  <a:gd name="connsiteY2" fmla="*/ 232152 h 232151"/>
                  <a:gd name="connsiteX3" fmla="*/ 325469 w 325469"/>
                  <a:gd name="connsiteY3" fmla="*/ 19554 h 232151"/>
                  <a:gd name="connsiteX4" fmla="*/ 19495 w 325469"/>
                  <a:gd name="connsiteY4" fmla="*/ 139220 h 232151"/>
                  <a:gd name="connsiteX5" fmla="*/ 0 w 325469"/>
                  <a:gd name="connsiteY5" fmla="*/ 232152 h 23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469" h="232151">
                    <a:moveTo>
                      <a:pt x="0" y="232152"/>
                    </a:moveTo>
                    <a:lnTo>
                      <a:pt x="273749" y="232152"/>
                    </a:lnTo>
                    <a:lnTo>
                      <a:pt x="273749" y="232152"/>
                    </a:lnTo>
                    <a:cubicBezTo>
                      <a:pt x="273742" y="158171"/>
                      <a:pt x="291479" y="85265"/>
                      <a:pt x="325469" y="19554"/>
                    </a:cubicBezTo>
                    <a:cubicBezTo>
                      <a:pt x="207932" y="-31895"/>
                      <a:pt x="70943" y="21683"/>
                      <a:pt x="19495" y="139220"/>
                    </a:cubicBezTo>
                    <a:cubicBezTo>
                      <a:pt x="6667" y="168524"/>
                      <a:pt x="31" y="200162"/>
                      <a:pt x="0" y="232152"/>
                    </a:cubicBezTo>
                    <a:close/>
                  </a:path>
                </a:pathLst>
              </a:custGeom>
              <a:solidFill>
                <a:srgbClr val="939393"/>
              </a:solidFill>
              <a:ln w="2857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5A656AD-9518-4563-940C-1E8095D7CD66}"/>
                  </a:ext>
                </a:extLst>
              </p:cNvPr>
              <p:cNvSpPr/>
              <p:nvPr/>
            </p:nvSpPr>
            <p:spPr>
              <a:xfrm>
                <a:off x="3836604" y="5870230"/>
                <a:ext cx="351040" cy="349775"/>
              </a:xfrm>
              <a:custGeom>
                <a:avLst/>
                <a:gdLst>
                  <a:gd name="connsiteX0" fmla="*/ 176442 w 351040"/>
                  <a:gd name="connsiteY0" fmla="*/ 17 h 349775"/>
                  <a:gd name="connsiteX1" fmla="*/ 17 w 351040"/>
                  <a:gd name="connsiteY1" fmla="*/ 171601 h 349775"/>
                  <a:gd name="connsiteX2" fmla="*/ 64428 w 351040"/>
                  <a:gd name="connsiteY2" fmla="*/ 309199 h 349775"/>
                  <a:gd name="connsiteX3" fmla="*/ 166155 w 351040"/>
                  <a:gd name="connsiteY3" fmla="*/ 349775 h 349775"/>
                  <a:gd name="connsiteX4" fmla="*/ 176442 w 351040"/>
                  <a:gd name="connsiteY4" fmla="*/ 349775 h 349775"/>
                  <a:gd name="connsiteX5" fmla="*/ 186443 w 351040"/>
                  <a:gd name="connsiteY5" fmla="*/ 349775 h 349775"/>
                  <a:gd name="connsiteX6" fmla="*/ 288170 w 351040"/>
                  <a:gd name="connsiteY6" fmla="*/ 309199 h 349775"/>
                  <a:gd name="connsiteX7" fmla="*/ 351035 w 351040"/>
                  <a:gd name="connsiteY7" fmla="*/ 176325 h 349775"/>
                  <a:gd name="connsiteX8" fmla="*/ 177591 w 351040"/>
                  <a:gd name="connsiteY8" fmla="*/ 23 h 349775"/>
                  <a:gd name="connsiteX9" fmla="*/ 176442 w 351040"/>
                  <a:gd name="connsiteY9" fmla="*/ 17 h 34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040" h="349775">
                    <a:moveTo>
                      <a:pt x="176442" y="17"/>
                    </a:moveTo>
                    <a:cubicBezTo>
                      <a:pt x="80341" y="-1319"/>
                      <a:pt x="1353" y="75501"/>
                      <a:pt x="17" y="171601"/>
                    </a:cubicBezTo>
                    <a:cubicBezTo>
                      <a:pt x="-724" y="224914"/>
                      <a:pt x="23013" y="275623"/>
                      <a:pt x="64428" y="309199"/>
                    </a:cubicBezTo>
                    <a:cubicBezTo>
                      <a:pt x="92989" y="333482"/>
                      <a:pt x="128722" y="347735"/>
                      <a:pt x="166155" y="349775"/>
                    </a:cubicBezTo>
                    <a:cubicBezTo>
                      <a:pt x="169584" y="349775"/>
                      <a:pt x="173013" y="349775"/>
                      <a:pt x="176442" y="349775"/>
                    </a:cubicBezTo>
                    <a:cubicBezTo>
                      <a:pt x="179871" y="349775"/>
                      <a:pt x="183014" y="349775"/>
                      <a:pt x="186443" y="349775"/>
                    </a:cubicBezTo>
                    <a:cubicBezTo>
                      <a:pt x="223876" y="347735"/>
                      <a:pt x="259609" y="333482"/>
                      <a:pt x="288170" y="309199"/>
                    </a:cubicBezTo>
                    <a:cubicBezTo>
                      <a:pt x="328012" y="276592"/>
                      <a:pt x="351092" y="227808"/>
                      <a:pt x="351035" y="176325"/>
                    </a:cubicBezTo>
                    <a:cubicBezTo>
                      <a:pt x="351824" y="79744"/>
                      <a:pt x="274171" y="812"/>
                      <a:pt x="177591" y="23"/>
                    </a:cubicBezTo>
                    <a:cubicBezTo>
                      <a:pt x="177208" y="20"/>
                      <a:pt x="176825" y="18"/>
                      <a:pt x="176442" y="17"/>
                    </a:cubicBezTo>
                    <a:close/>
                  </a:path>
                </a:pathLst>
              </a:custGeom>
              <a:solidFill>
                <a:srgbClr val="939393"/>
              </a:solidFill>
              <a:ln w="2857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11ACE5E3-132F-4D74-9DAA-7B7D18AB6844}"/>
                  </a:ext>
                </a:extLst>
              </p:cNvPr>
              <p:cNvSpPr/>
              <p:nvPr/>
            </p:nvSpPr>
            <p:spPr>
              <a:xfrm>
                <a:off x="4540534" y="6002826"/>
                <a:ext cx="547059" cy="548394"/>
              </a:xfrm>
              <a:custGeom>
                <a:avLst/>
                <a:gdLst>
                  <a:gd name="connsiteX0" fmla="*/ 546932 w 547059"/>
                  <a:gd name="connsiteY0" fmla="*/ 119452 h 548394"/>
                  <a:gd name="connsiteX1" fmla="*/ 536073 w 547059"/>
                  <a:gd name="connsiteY1" fmla="*/ 188318 h 548394"/>
                  <a:gd name="connsiteX2" fmla="*/ 505784 w 547059"/>
                  <a:gd name="connsiteY2" fmla="*/ 262327 h 548394"/>
                  <a:gd name="connsiteX3" fmla="*/ 459778 w 547059"/>
                  <a:gd name="connsiteY3" fmla="*/ 333765 h 548394"/>
                  <a:gd name="connsiteX4" fmla="*/ 402628 w 547059"/>
                  <a:gd name="connsiteY4" fmla="*/ 400916 h 548394"/>
                  <a:gd name="connsiteX5" fmla="*/ 335763 w 547059"/>
                  <a:gd name="connsiteY5" fmla="*/ 459495 h 548394"/>
                  <a:gd name="connsiteX6" fmla="*/ 264039 w 547059"/>
                  <a:gd name="connsiteY6" fmla="*/ 506358 h 548394"/>
                  <a:gd name="connsiteX7" fmla="*/ 191459 w 547059"/>
                  <a:gd name="connsiteY7" fmla="*/ 537219 h 548394"/>
                  <a:gd name="connsiteX8" fmla="*/ 120593 w 547059"/>
                  <a:gd name="connsiteY8" fmla="*/ 548363 h 548394"/>
                  <a:gd name="connsiteX9" fmla="*/ 84303 w 547059"/>
                  <a:gd name="connsiteY9" fmla="*/ 544077 h 548394"/>
                  <a:gd name="connsiteX10" fmla="*/ 57442 w 547059"/>
                  <a:gd name="connsiteY10" fmla="*/ 532075 h 548394"/>
                  <a:gd name="connsiteX11" fmla="*/ 34296 w 547059"/>
                  <a:gd name="connsiteY11" fmla="*/ 512359 h 548394"/>
                  <a:gd name="connsiteX12" fmla="*/ 8293 w 547059"/>
                  <a:gd name="connsiteY12" fmla="*/ 486355 h 548394"/>
                  <a:gd name="connsiteX13" fmla="*/ 7 w 547059"/>
                  <a:gd name="connsiteY13" fmla="*/ 466353 h 548394"/>
                  <a:gd name="connsiteX14" fmla="*/ 4293 w 547059"/>
                  <a:gd name="connsiteY14" fmla="*/ 453208 h 548394"/>
                  <a:gd name="connsiteX15" fmla="*/ 15723 w 547059"/>
                  <a:gd name="connsiteY15" fmla="*/ 437492 h 548394"/>
                  <a:gd name="connsiteX16" fmla="*/ 31725 w 547059"/>
                  <a:gd name="connsiteY16" fmla="*/ 420633 h 548394"/>
                  <a:gd name="connsiteX17" fmla="*/ 48584 w 547059"/>
                  <a:gd name="connsiteY17" fmla="*/ 404059 h 548394"/>
                  <a:gd name="connsiteX18" fmla="*/ 64300 w 547059"/>
                  <a:gd name="connsiteY18" fmla="*/ 389772 h 548394"/>
                  <a:gd name="connsiteX19" fmla="*/ 75444 w 547059"/>
                  <a:gd name="connsiteY19" fmla="*/ 379199 h 548394"/>
                  <a:gd name="connsiteX20" fmla="*/ 95733 w 547059"/>
                  <a:gd name="connsiteY20" fmla="*/ 370912 h 548394"/>
                  <a:gd name="connsiteX21" fmla="*/ 110306 w 547059"/>
                  <a:gd name="connsiteY21" fmla="*/ 375484 h 548394"/>
                  <a:gd name="connsiteX22" fmla="*/ 123736 w 547059"/>
                  <a:gd name="connsiteY22" fmla="*/ 386914 h 548394"/>
                  <a:gd name="connsiteX23" fmla="*/ 137738 w 547059"/>
                  <a:gd name="connsiteY23" fmla="*/ 401773 h 548394"/>
                  <a:gd name="connsiteX24" fmla="*/ 153454 w 547059"/>
                  <a:gd name="connsiteY24" fmla="*/ 416632 h 548394"/>
                  <a:gd name="connsiteX25" fmla="*/ 172600 w 547059"/>
                  <a:gd name="connsiteY25" fmla="*/ 427777 h 548394"/>
                  <a:gd name="connsiteX26" fmla="*/ 196603 w 547059"/>
                  <a:gd name="connsiteY26" fmla="*/ 432349 h 548394"/>
                  <a:gd name="connsiteX27" fmla="*/ 222320 w 547059"/>
                  <a:gd name="connsiteY27" fmla="*/ 427491 h 548394"/>
                  <a:gd name="connsiteX28" fmla="*/ 244323 w 547059"/>
                  <a:gd name="connsiteY28" fmla="*/ 412918 h 548394"/>
                  <a:gd name="connsiteX29" fmla="*/ 412915 w 547059"/>
                  <a:gd name="connsiteY29" fmla="*/ 244325 h 548394"/>
                  <a:gd name="connsiteX30" fmla="*/ 427203 w 547059"/>
                  <a:gd name="connsiteY30" fmla="*/ 222322 h 548394"/>
                  <a:gd name="connsiteX31" fmla="*/ 432346 w 547059"/>
                  <a:gd name="connsiteY31" fmla="*/ 196605 h 548394"/>
                  <a:gd name="connsiteX32" fmla="*/ 427774 w 547059"/>
                  <a:gd name="connsiteY32" fmla="*/ 172602 h 548394"/>
                  <a:gd name="connsiteX33" fmla="*/ 416344 w 547059"/>
                  <a:gd name="connsiteY33" fmla="*/ 153457 h 548394"/>
                  <a:gd name="connsiteX34" fmla="*/ 401771 w 547059"/>
                  <a:gd name="connsiteY34" fmla="*/ 137740 h 548394"/>
                  <a:gd name="connsiteX35" fmla="*/ 386912 w 547059"/>
                  <a:gd name="connsiteY35" fmla="*/ 123739 h 548394"/>
                  <a:gd name="connsiteX36" fmla="*/ 375482 w 547059"/>
                  <a:gd name="connsiteY36" fmla="*/ 110308 h 548394"/>
                  <a:gd name="connsiteX37" fmla="*/ 370910 w 547059"/>
                  <a:gd name="connsiteY37" fmla="*/ 95735 h 548394"/>
                  <a:gd name="connsiteX38" fmla="*/ 379197 w 547059"/>
                  <a:gd name="connsiteY38" fmla="*/ 75447 h 548394"/>
                  <a:gd name="connsiteX39" fmla="*/ 389770 w 547059"/>
                  <a:gd name="connsiteY39" fmla="*/ 64303 h 548394"/>
                  <a:gd name="connsiteX40" fmla="*/ 404057 w 547059"/>
                  <a:gd name="connsiteY40" fmla="*/ 48872 h 548394"/>
                  <a:gd name="connsiteX41" fmla="*/ 420631 w 547059"/>
                  <a:gd name="connsiteY41" fmla="*/ 31727 h 548394"/>
                  <a:gd name="connsiteX42" fmla="*/ 437490 w 547059"/>
                  <a:gd name="connsiteY42" fmla="*/ 16011 h 548394"/>
                  <a:gd name="connsiteX43" fmla="*/ 453206 w 547059"/>
                  <a:gd name="connsiteY43" fmla="*/ 4295 h 548394"/>
                  <a:gd name="connsiteX44" fmla="*/ 466351 w 547059"/>
                  <a:gd name="connsiteY44" fmla="*/ 9 h 548394"/>
                  <a:gd name="connsiteX45" fmla="*/ 486067 w 547059"/>
                  <a:gd name="connsiteY45" fmla="*/ 8296 h 548394"/>
                  <a:gd name="connsiteX46" fmla="*/ 512356 w 547059"/>
                  <a:gd name="connsiteY46" fmla="*/ 34299 h 548394"/>
                  <a:gd name="connsiteX47" fmla="*/ 531787 w 547059"/>
                  <a:gd name="connsiteY47" fmla="*/ 57445 h 548394"/>
                  <a:gd name="connsiteX48" fmla="*/ 543789 w 547059"/>
                  <a:gd name="connsiteY48" fmla="*/ 84305 h 548394"/>
                  <a:gd name="connsiteX49" fmla="*/ 546932 w 547059"/>
                  <a:gd name="connsiteY49" fmla="*/ 119452 h 548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47059" h="548394">
                    <a:moveTo>
                      <a:pt x="546932" y="119452"/>
                    </a:moveTo>
                    <a:cubicBezTo>
                      <a:pt x="546666" y="142812"/>
                      <a:pt x="543009" y="166010"/>
                      <a:pt x="536073" y="188318"/>
                    </a:cubicBezTo>
                    <a:cubicBezTo>
                      <a:pt x="528361" y="213898"/>
                      <a:pt x="518217" y="238679"/>
                      <a:pt x="505784" y="262327"/>
                    </a:cubicBezTo>
                    <a:cubicBezTo>
                      <a:pt x="492217" y="287233"/>
                      <a:pt x="476840" y="311108"/>
                      <a:pt x="459778" y="333765"/>
                    </a:cubicBezTo>
                    <a:cubicBezTo>
                      <a:pt x="442282" y="357425"/>
                      <a:pt x="423185" y="379862"/>
                      <a:pt x="402628" y="400916"/>
                    </a:cubicBezTo>
                    <a:cubicBezTo>
                      <a:pt x="381840" y="422093"/>
                      <a:pt x="359489" y="441675"/>
                      <a:pt x="335763" y="459495"/>
                    </a:cubicBezTo>
                    <a:cubicBezTo>
                      <a:pt x="313134" y="476991"/>
                      <a:pt x="289151" y="492662"/>
                      <a:pt x="264039" y="506358"/>
                    </a:cubicBezTo>
                    <a:cubicBezTo>
                      <a:pt x="240960" y="519091"/>
                      <a:pt x="216639" y="529432"/>
                      <a:pt x="191459" y="537219"/>
                    </a:cubicBezTo>
                    <a:cubicBezTo>
                      <a:pt x="168522" y="544428"/>
                      <a:pt x="144636" y="548186"/>
                      <a:pt x="120593" y="548363"/>
                    </a:cubicBezTo>
                    <a:cubicBezTo>
                      <a:pt x="108354" y="548632"/>
                      <a:pt x="96141" y="547189"/>
                      <a:pt x="84303" y="544077"/>
                    </a:cubicBezTo>
                    <a:cubicBezTo>
                      <a:pt x="74762" y="541548"/>
                      <a:pt x="65692" y="537496"/>
                      <a:pt x="57442" y="532075"/>
                    </a:cubicBezTo>
                    <a:cubicBezTo>
                      <a:pt x="49064" y="526326"/>
                      <a:pt x="41306" y="519717"/>
                      <a:pt x="34296" y="512359"/>
                    </a:cubicBezTo>
                    <a:lnTo>
                      <a:pt x="8293" y="486355"/>
                    </a:lnTo>
                    <a:cubicBezTo>
                      <a:pt x="2847" y="481146"/>
                      <a:pt x="-159" y="473888"/>
                      <a:pt x="7" y="466353"/>
                    </a:cubicBezTo>
                    <a:cubicBezTo>
                      <a:pt x="338" y="461687"/>
                      <a:pt x="1810" y="457172"/>
                      <a:pt x="4293" y="453208"/>
                    </a:cubicBezTo>
                    <a:cubicBezTo>
                      <a:pt x="7836" y="447782"/>
                      <a:pt x="11651" y="442536"/>
                      <a:pt x="15723" y="437492"/>
                    </a:cubicBezTo>
                    <a:cubicBezTo>
                      <a:pt x="20580" y="432063"/>
                      <a:pt x="25724" y="426348"/>
                      <a:pt x="31725" y="420633"/>
                    </a:cubicBezTo>
                    <a:lnTo>
                      <a:pt x="48584" y="404059"/>
                    </a:lnTo>
                    <a:lnTo>
                      <a:pt x="64300" y="389772"/>
                    </a:lnTo>
                    <a:cubicBezTo>
                      <a:pt x="69158" y="385486"/>
                      <a:pt x="72873" y="381771"/>
                      <a:pt x="75444" y="379199"/>
                    </a:cubicBezTo>
                    <a:cubicBezTo>
                      <a:pt x="80837" y="373850"/>
                      <a:pt x="88138" y="370870"/>
                      <a:pt x="95733" y="370912"/>
                    </a:cubicBezTo>
                    <a:cubicBezTo>
                      <a:pt x="100948" y="370890"/>
                      <a:pt x="106040" y="372487"/>
                      <a:pt x="110306" y="375484"/>
                    </a:cubicBezTo>
                    <a:cubicBezTo>
                      <a:pt x="115127" y="378871"/>
                      <a:pt x="119621" y="382697"/>
                      <a:pt x="123736" y="386914"/>
                    </a:cubicBezTo>
                    <a:cubicBezTo>
                      <a:pt x="128308" y="391201"/>
                      <a:pt x="132880" y="396344"/>
                      <a:pt x="137738" y="401773"/>
                    </a:cubicBezTo>
                    <a:cubicBezTo>
                      <a:pt x="142550" y="407157"/>
                      <a:pt x="147808" y="412129"/>
                      <a:pt x="153454" y="416632"/>
                    </a:cubicBezTo>
                    <a:cubicBezTo>
                      <a:pt x="159384" y="421073"/>
                      <a:pt x="165810" y="424813"/>
                      <a:pt x="172600" y="427777"/>
                    </a:cubicBezTo>
                    <a:cubicBezTo>
                      <a:pt x="180178" y="431014"/>
                      <a:pt x="188364" y="432571"/>
                      <a:pt x="196603" y="432349"/>
                    </a:cubicBezTo>
                    <a:cubicBezTo>
                      <a:pt x="205401" y="432314"/>
                      <a:pt x="214116" y="430668"/>
                      <a:pt x="222320" y="427491"/>
                    </a:cubicBezTo>
                    <a:cubicBezTo>
                      <a:pt x="230547" y="424136"/>
                      <a:pt x="238025" y="419184"/>
                      <a:pt x="244323" y="412918"/>
                    </a:cubicBezTo>
                    <a:lnTo>
                      <a:pt x="412915" y="244325"/>
                    </a:lnTo>
                    <a:cubicBezTo>
                      <a:pt x="419185" y="238087"/>
                      <a:pt x="424057" y="230586"/>
                      <a:pt x="427203" y="222322"/>
                    </a:cubicBezTo>
                    <a:cubicBezTo>
                      <a:pt x="430629" y="214181"/>
                      <a:pt x="432378" y="205435"/>
                      <a:pt x="432346" y="196605"/>
                    </a:cubicBezTo>
                    <a:cubicBezTo>
                      <a:pt x="432518" y="188372"/>
                      <a:pt x="430960" y="180194"/>
                      <a:pt x="427774" y="172602"/>
                    </a:cubicBezTo>
                    <a:cubicBezTo>
                      <a:pt x="424814" y="165750"/>
                      <a:pt x="420971" y="159314"/>
                      <a:pt x="416344" y="153457"/>
                    </a:cubicBezTo>
                    <a:cubicBezTo>
                      <a:pt x="411941" y="147816"/>
                      <a:pt x="407063" y="142558"/>
                      <a:pt x="401771" y="137740"/>
                    </a:cubicBezTo>
                    <a:cubicBezTo>
                      <a:pt x="396342" y="132883"/>
                      <a:pt x="391198" y="128311"/>
                      <a:pt x="386912" y="123739"/>
                    </a:cubicBezTo>
                    <a:cubicBezTo>
                      <a:pt x="382629" y="119687"/>
                      <a:pt x="378797" y="115183"/>
                      <a:pt x="375482" y="110308"/>
                    </a:cubicBezTo>
                    <a:cubicBezTo>
                      <a:pt x="372447" y="106059"/>
                      <a:pt x="370847" y="100956"/>
                      <a:pt x="370910" y="95735"/>
                    </a:cubicBezTo>
                    <a:cubicBezTo>
                      <a:pt x="370867" y="88140"/>
                      <a:pt x="373847" y="80839"/>
                      <a:pt x="379197" y="75447"/>
                    </a:cubicBezTo>
                    <a:lnTo>
                      <a:pt x="389770" y="64303"/>
                    </a:lnTo>
                    <a:lnTo>
                      <a:pt x="404057" y="48872"/>
                    </a:lnTo>
                    <a:cubicBezTo>
                      <a:pt x="409201" y="43157"/>
                      <a:pt x="414916" y="37442"/>
                      <a:pt x="420631" y="31727"/>
                    </a:cubicBezTo>
                    <a:cubicBezTo>
                      <a:pt x="425957" y="26181"/>
                      <a:pt x="431583" y="20934"/>
                      <a:pt x="437490" y="16011"/>
                    </a:cubicBezTo>
                    <a:cubicBezTo>
                      <a:pt x="442465" y="11762"/>
                      <a:pt x="447714" y="7850"/>
                      <a:pt x="453206" y="4295"/>
                    </a:cubicBezTo>
                    <a:cubicBezTo>
                      <a:pt x="457169" y="1812"/>
                      <a:pt x="461684" y="340"/>
                      <a:pt x="466351" y="9"/>
                    </a:cubicBezTo>
                    <a:cubicBezTo>
                      <a:pt x="473806" y="-185"/>
                      <a:pt x="480987" y="2832"/>
                      <a:pt x="486067" y="8296"/>
                    </a:cubicBezTo>
                    <a:lnTo>
                      <a:pt x="512356" y="34299"/>
                    </a:lnTo>
                    <a:cubicBezTo>
                      <a:pt x="519786" y="41160"/>
                      <a:pt x="526315" y="48938"/>
                      <a:pt x="531787" y="57445"/>
                    </a:cubicBezTo>
                    <a:cubicBezTo>
                      <a:pt x="537305" y="65640"/>
                      <a:pt x="541366" y="74727"/>
                      <a:pt x="543789" y="84305"/>
                    </a:cubicBezTo>
                    <a:cubicBezTo>
                      <a:pt x="546392" y="95829"/>
                      <a:pt x="547449" y="107648"/>
                      <a:pt x="546932" y="119452"/>
                    </a:cubicBezTo>
                    <a:close/>
                  </a:path>
                </a:pathLst>
              </a:custGeom>
              <a:solidFill>
                <a:schemeClr val="accent1"/>
              </a:solidFill>
              <a:ln w="28575" cap="flat">
                <a:noFill/>
                <a:prstDash val="solid"/>
                <a:miter/>
              </a:ln>
            </p:spPr>
            <p:txBody>
              <a:bodyPr rtlCol="0" anchor="ctr"/>
              <a:lstStyle/>
              <a:p>
                <a:endParaRPr lang="en-US"/>
              </a:p>
            </p:txBody>
          </p:sp>
        </p:grpSp>
        <p:pic>
          <p:nvPicPr>
            <p:cNvPr id="36" name="Graphic 35">
              <a:extLst>
                <a:ext uri="{FF2B5EF4-FFF2-40B4-BE49-F238E27FC236}">
                  <a16:creationId xmlns:a16="http://schemas.microsoft.com/office/drawing/2014/main" id="{D079AC30-60F2-407D-BC45-9EDC4556AC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98787" y="3656148"/>
              <a:ext cx="742950" cy="914400"/>
            </a:xfrm>
            <a:prstGeom prst="rect">
              <a:avLst/>
            </a:prstGeom>
          </p:spPr>
        </p:pic>
        <p:grpSp>
          <p:nvGrpSpPr>
            <p:cNvPr id="37" name="Group 36">
              <a:extLst>
                <a:ext uri="{FF2B5EF4-FFF2-40B4-BE49-F238E27FC236}">
                  <a16:creationId xmlns:a16="http://schemas.microsoft.com/office/drawing/2014/main" id="{EC26CEA1-A760-4292-A61B-849D1EAF47B3}"/>
                </a:ext>
              </a:extLst>
            </p:cNvPr>
            <p:cNvGrpSpPr/>
            <p:nvPr/>
          </p:nvGrpSpPr>
          <p:grpSpPr>
            <a:xfrm>
              <a:off x="3641130" y="4873690"/>
              <a:ext cx="457200" cy="457200"/>
              <a:chOff x="835577" y="4873690"/>
              <a:chExt cx="457200" cy="457200"/>
            </a:xfrm>
          </p:grpSpPr>
          <p:sp>
            <p:nvSpPr>
              <p:cNvPr id="39" name="Oval 38">
                <a:extLst>
                  <a:ext uri="{FF2B5EF4-FFF2-40B4-BE49-F238E27FC236}">
                    <a16:creationId xmlns:a16="http://schemas.microsoft.com/office/drawing/2014/main" id="{C5AB4A56-1A32-4D72-BCA1-349BF4704373}"/>
                  </a:ext>
                </a:extLst>
              </p:cNvPr>
              <p:cNvSpPr/>
              <p:nvPr/>
            </p:nvSpPr>
            <p:spPr>
              <a:xfrm>
                <a:off x="835577" y="4873690"/>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0767501D-6EFF-4307-8A84-1B9204356FF5}"/>
                  </a:ext>
                </a:extLst>
              </p:cNvPr>
              <p:cNvGrpSpPr/>
              <p:nvPr/>
            </p:nvGrpSpPr>
            <p:grpSpPr>
              <a:xfrm>
                <a:off x="953115" y="4989227"/>
                <a:ext cx="228600" cy="228600"/>
                <a:chOff x="902532" y="4940645"/>
                <a:chExt cx="274320" cy="274320"/>
              </a:xfrm>
            </p:grpSpPr>
            <p:cxnSp>
              <p:nvCxnSpPr>
                <p:cNvPr id="41" name="Straight Connector 40">
                  <a:extLst>
                    <a:ext uri="{FF2B5EF4-FFF2-40B4-BE49-F238E27FC236}">
                      <a16:creationId xmlns:a16="http://schemas.microsoft.com/office/drawing/2014/main" id="{6072C159-ECFA-4F0A-B8D0-EB8CBC9701D2}"/>
                    </a:ext>
                  </a:extLst>
                </p:cNvPr>
                <p:cNvCxnSpPr>
                  <a:stCxn id="39" idx="1"/>
                  <a:endCxn id="39" idx="5"/>
                </p:cNvCxnSpPr>
                <p:nvPr/>
              </p:nvCxnSpPr>
              <p:spPr>
                <a:xfrm>
                  <a:off x="902532" y="4940645"/>
                  <a:ext cx="274320" cy="27432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B0D672-D06E-490D-8A98-87B5C9B062C2}"/>
                    </a:ext>
                  </a:extLst>
                </p:cNvPr>
                <p:cNvCxnSpPr>
                  <a:cxnSpLocks/>
                  <a:stCxn id="39" idx="3"/>
                  <a:endCxn id="39" idx="7"/>
                </p:cNvCxnSpPr>
                <p:nvPr/>
              </p:nvCxnSpPr>
              <p:spPr>
                <a:xfrm flipV="1">
                  <a:off x="902532" y="4940645"/>
                  <a:ext cx="274320" cy="27432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grpSp>
      <p:sp>
        <p:nvSpPr>
          <p:cNvPr id="3" name="Oval 2">
            <a:extLst>
              <a:ext uri="{FF2B5EF4-FFF2-40B4-BE49-F238E27FC236}">
                <a16:creationId xmlns:a16="http://schemas.microsoft.com/office/drawing/2014/main" id="{D8F695EC-3777-4F49-B630-98B8EE708627}"/>
              </a:ext>
            </a:extLst>
          </p:cNvPr>
          <p:cNvSpPr/>
          <p:nvPr/>
        </p:nvSpPr>
        <p:spPr>
          <a:xfrm>
            <a:off x="496230" y="2643201"/>
            <a:ext cx="341970" cy="3419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1705482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0756C9-A607-4A06-8F8C-312BD01C1813}"/>
              </a:ext>
            </a:extLst>
          </p:cNvPr>
          <p:cNvSpPr>
            <a:spLocks noGrp="1"/>
          </p:cNvSpPr>
          <p:nvPr>
            <p:ph type="title"/>
          </p:nvPr>
        </p:nvSpPr>
        <p:spPr>
          <a:xfrm>
            <a:off x="838200" y="469367"/>
            <a:ext cx="10515600" cy="669590"/>
          </a:xfrm>
        </p:spPr>
        <p:txBody>
          <a:bodyPr/>
          <a:lstStyle/>
          <a:p>
            <a:r>
              <a:rPr lang="en-US" dirty="0"/>
              <a:t>Common scenarios</a:t>
            </a:r>
          </a:p>
        </p:txBody>
      </p:sp>
      <p:sp>
        <p:nvSpPr>
          <p:cNvPr id="5" name="Content Placeholder 4">
            <a:extLst>
              <a:ext uri="{FF2B5EF4-FFF2-40B4-BE49-F238E27FC236}">
                <a16:creationId xmlns:a16="http://schemas.microsoft.com/office/drawing/2014/main" id="{E10898CF-CA49-4FF6-A537-19FE5216C3D5}"/>
              </a:ext>
            </a:extLst>
          </p:cNvPr>
          <p:cNvSpPr>
            <a:spLocks noGrp="1"/>
          </p:cNvSpPr>
          <p:nvPr>
            <p:ph idx="1"/>
          </p:nvPr>
        </p:nvSpPr>
        <p:spPr>
          <a:xfrm>
            <a:off x="838200" y="2587601"/>
            <a:ext cx="4770934" cy="3589361"/>
          </a:xfrm>
        </p:spPr>
        <p:txBody>
          <a:bodyPr>
            <a:normAutofit/>
          </a:bodyPr>
          <a:lstStyle/>
          <a:p>
            <a:pPr marL="0" indent="0" algn="l">
              <a:buNone/>
            </a:pPr>
            <a:r>
              <a:rPr lang="en-US" sz="2000" b="0" i="0" u="none" strike="noStrike" dirty="0">
                <a:solidFill>
                  <a:srgbClr val="171717"/>
                </a:solidFill>
                <a:effectLst/>
                <a:latin typeface="Segoe UI" panose="020B0502040204020203" pitchFamily="34" charset="0"/>
              </a:rPr>
              <a:t>An internal team with trade secret material cannot call or chat online with people in certain groups within their organization</a:t>
            </a:r>
            <a:endParaRPr lang="en-US" sz="2000" dirty="0"/>
          </a:p>
        </p:txBody>
      </p:sp>
      <p:sp>
        <p:nvSpPr>
          <p:cNvPr id="38" name="AutoShape 3">
            <a:extLst>
              <a:ext uri="{FF2B5EF4-FFF2-40B4-BE49-F238E27FC236}">
                <a16:creationId xmlns:a16="http://schemas.microsoft.com/office/drawing/2014/main" id="{29BFA10D-3D04-449D-A3C5-B3E8A66472AE}"/>
              </a:ext>
            </a:extLst>
          </p:cNvPr>
          <p:cNvSpPr>
            <a:spLocks noChangeAspect="1" noChangeArrowheads="1" noTextEdit="1"/>
          </p:cNvSpPr>
          <p:nvPr/>
        </p:nvSpPr>
        <p:spPr bwMode="auto">
          <a:xfrm>
            <a:off x="3122842" y="3649648"/>
            <a:ext cx="1493776" cy="88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 name="Group 2">
            <a:extLst>
              <a:ext uri="{FF2B5EF4-FFF2-40B4-BE49-F238E27FC236}">
                <a16:creationId xmlns:a16="http://schemas.microsoft.com/office/drawing/2014/main" id="{8F83BA77-6601-4D04-B379-B5605263794E}"/>
              </a:ext>
            </a:extLst>
          </p:cNvPr>
          <p:cNvGrpSpPr/>
          <p:nvPr/>
        </p:nvGrpSpPr>
        <p:grpSpPr>
          <a:xfrm>
            <a:off x="7360973" y="2193921"/>
            <a:ext cx="2639138" cy="2911454"/>
            <a:chOff x="6368368" y="3641195"/>
            <a:chExt cx="2639138" cy="2911454"/>
          </a:xfrm>
        </p:grpSpPr>
        <p:grpSp>
          <p:nvGrpSpPr>
            <p:cNvPr id="22" name="Group 4">
              <a:extLst>
                <a:ext uri="{FF2B5EF4-FFF2-40B4-BE49-F238E27FC236}">
                  <a16:creationId xmlns:a16="http://schemas.microsoft.com/office/drawing/2014/main" id="{CF262BF1-F3CF-4E10-BF58-8FD556A8D22F}"/>
                </a:ext>
              </a:extLst>
            </p:cNvPr>
            <p:cNvGrpSpPr>
              <a:grpSpLocks noChangeAspect="1"/>
            </p:cNvGrpSpPr>
            <p:nvPr/>
          </p:nvGrpSpPr>
          <p:grpSpPr bwMode="auto">
            <a:xfrm>
              <a:off x="6368368" y="3641195"/>
              <a:ext cx="1522975" cy="914400"/>
              <a:chOff x="816" y="2115"/>
              <a:chExt cx="1982" cy="1190"/>
            </a:xfrm>
          </p:grpSpPr>
          <p:sp>
            <p:nvSpPr>
              <p:cNvPr id="54" name="AutoShape 3">
                <a:extLst>
                  <a:ext uri="{FF2B5EF4-FFF2-40B4-BE49-F238E27FC236}">
                    <a16:creationId xmlns:a16="http://schemas.microsoft.com/office/drawing/2014/main" id="{5ADEA600-0BE3-46C3-AAFD-44AC2CA653FA}"/>
                  </a:ext>
                </a:extLst>
              </p:cNvPr>
              <p:cNvSpPr>
                <a:spLocks noChangeAspect="1" noChangeArrowheads="1" noTextEdit="1"/>
              </p:cNvSpPr>
              <p:nvPr/>
            </p:nvSpPr>
            <p:spPr bwMode="auto">
              <a:xfrm>
                <a:off x="816" y="2126"/>
                <a:ext cx="1944"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
                <a:extLst>
                  <a:ext uri="{FF2B5EF4-FFF2-40B4-BE49-F238E27FC236}">
                    <a16:creationId xmlns:a16="http://schemas.microsoft.com/office/drawing/2014/main" id="{3DD10EBB-3072-4A55-9AF3-DEF752226664}"/>
                  </a:ext>
                </a:extLst>
              </p:cNvPr>
              <p:cNvSpPr>
                <a:spLocks/>
              </p:cNvSpPr>
              <p:nvPr/>
            </p:nvSpPr>
            <p:spPr bwMode="auto">
              <a:xfrm>
                <a:off x="816" y="2986"/>
                <a:ext cx="436" cy="319"/>
              </a:xfrm>
              <a:custGeom>
                <a:avLst/>
                <a:gdLst>
                  <a:gd name="T0" fmla="*/ 0 w 159"/>
                  <a:gd name="T1" fmla="*/ 114 h 114"/>
                  <a:gd name="T2" fmla="*/ 0 w 159"/>
                  <a:gd name="T3" fmla="*/ 114 h 114"/>
                  <a:gd name="T4" fmla="*/ 133 w 159"/>
                  <a:gd name="T5" fmla="*/ 114 h 114"/>
                  <a:gd name="T6" fmla="*/ 133 w 159"/>
                  <a:gd name="T7" fmla="*/ 113 h 114"/>
                  <a:gd name="T8" fmla="*/ 159 w 159"/>
                  <a:gd name="T9" fmla="*/ 9 h 114"/>
                  <a:gd name="T10" fmla="*/ 113 w 159"/>
                  <a:gd name="T11" fmla="*/ 0 h 114"/>
                  <a:gd name="T12" fmla="*/ 0 w 159"/>
                  <a:gd name="T13" fmla="*/ 114 h 114"/>
                </a:gdLst>
                <a:ahLst/>
                <a:cxnLst>
                  <a:cxn ang="0">
                    <a:pos x="T0" y="T1"/>
                  </a:cxn>
                  <a:cxn ang="0">
                    <a:pos x="T2" y="T3"/>
                  </a:cxn>
                  <a:cxn ang="0">
                    <a:pos x="T4" y="T5"/>
                  </a:cxn>
                  <a:cxn ang="0">
                    <a:pos x="T6" y="T7"/>
                  </a:cxn>
                  <a:cxn ang="0">
                    <a:pos x="T8" y="T9"/>
                  </a:cxn>
                  <a:cxn ang="0">
                    <a:pos x="T10" y="T11"/>
                  </a:cxn>
                  <a:cxn ang="0">
                    <a:pos x="T12" y="T13"/>
                  </a:cxn>
                </a:cxnLst>
                <a:rect l="0" t="0" r="r" b="b"/>
                <a:pathLst>
                  <a:path w="159" h="114">
                    <a:moveTo>
                      <a:pt x="0" y="114"/>
                    </a:moveTo>
                    <a:lnTo>
                      <a:pt x="0" y="114"/>
                    </a:lnTo>
                    <a:lnTo>
                      <a:pt x="133" y="114"/>
                    </a:lnTo>
                    <a:lnTo>
                      <a:pt x="133" y="113"/>
                    </a:lnTo>
                    <a:cubicBezTo>
                      <a:pt x="133" y="76"/>
                      <a:pt x="143" y="40"/>
                      <a:pt x="159" y="9"/>
                    </a:cubicBezTo>
                    <a:cubicBezTo>
                      <a:pt x="145" y="3"/>
                      <a:pt x="129" y="0"/>
                      <a:pt x="113" y="0"/>
                    </a:cubicBezTo>
                    <a:cubicBezTo>
                      <a:pt x="50" y="0"/>
                      <a:pt x="0" y="51"/>
                      <a:pt x="0" y="11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6">
                <a:extLst>
                  <a:ext uri="{FF2B5EF4-FFF2-40B4-BE49-F238E27FC236}">
                    <a16:creationId xmlns:a16="http://schemas.microsoft.com/office/drawing/2014/main" id="{2920510C-04BD-46C0-B9E5-50536D48A049}"/>
                  </a:ext>
                </a:extLst>
              </p:cNvPr>
              <p:cNvSpPr>
                <a:spLocks/>
              </p:cNvSpPr>
              <p:nvPr/>
            </p:nvSpPr>
            <p:spPr bwMode="auto">
              <a:xfrm>
                <a:off x="1337" y="2824"/>
                <a:ext cx="808" cy="478"/>
              </a:xfrm>
              <a:custGeom>
                <a:avLst/>
                <a:gdLst>
                  <a:gd name="T0" fmla="*/ 47 w 295"/>
                  <a:gd name="T1" fmla="*/ 54 h 171"/>
                  <a:gd name="T2" fmla="*/ 47 w 295"/>
                  <a:gd name="T3" fmla="*/ 54 h 171"/>
                  <a:gd name="T4" fmla="*/ 29 w 295"/>
                  <a:gd name="T5" fmla="*/ 77 h 171"/>
                  <a:gd name="T6" fmla="*/ 14 w 295"/>
                  <a:gd name="T7" fmla="*/ 104 h 171"/>
                  <a:gd name="T8" fmla="*/ 0 w 295"/>
                  <a:gd name="T9" fmla="*/ 171 h 171"/>
                  <a:gd name="T10" fmla="*/ 37 w 295"/>
                  <a:gd name="T11" fmla="*/ 171 h 171"/>
                  <a:gd name="T12" fmla="*/ 66 w 295"/>
                  <a:gd name="T13" fmla="*/ 171 h 171"/>
                  <a:gd name="T14" fmla="*/ 94 w 295"/>
                  <a:gd name="T15" fmla="*/ 171 h 171"/>
                  <a:gd name="T16" fmla="*/ 248 w 295"/>
                  <a:gd name="T17" fmla="*/ 171 h 171"/>
                  <a:gd name="T18" fmla="*/ 295 w 295"/>
                  <a:gd name="T19" fmla="*/ 54 h 171"/>
                  <a:gd name="T20" fmla="*/ 171 w 295"/>
                  <a:gd name="T21" fmla="*/ 0 h 171"/>
                  <a:gd name="T22" fmla="*/ 47 w 295"/>
                  <a:gd name="T23" fmla="*/ 5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5" h="171">
                    <a:moveTo>
                      <a:pt x="47" y="54"/>
                    </a:moveTo>
                    <a:lnTo>
                      <a:pt x="47" y="54"/>
                    </a:lnTo>
                    <a:cubicBezTo>
                      <a:pt x="40" y="61"/>
                      <a:pt x="34" y="69"/>
                      <a:pt x="29" y="77"/>
                    </a:cubicBezTo>
                    <a:cubicBezTo>
                      <a:pt x="23" y="85"/>
                      <a:pt x="18" y="94"/>
                      <a:pt x="14" y="104"/>
                    </a:cubicBezTo>
                    <a:cubicBezTo>
                      <a:pt x="5" y="124"/>
                      <a:pt x="0" y="147"/>
                      <a:pt x="0" y="171"/>
                    </a:cubicBezTo>
                    <a:lnTo>
                      <a:pt x="37" y="171"/>
                    </a:lnTo>
                    <a:lnTo>
                      <a:pt x="66" y="171"/>
                    </a:lnTo>
                    <a:lnTo>
                      <a:pt x="94" y="171"/>
                    </a:lnTo>
                    <a:lnTo>
                      <a:pt x="248" y="171"/>
                    </a:lnTo>
                    <a:cubicBezTo>
                      <a:pt x="248" y="126"/>
                      <a:pt x="266" y="84"/>
                      <a:pt x="295" y="54"/>
                    </a:cubicBezTo>
                    <a:cubicBezTo>
                      <a:pt x="264" y="21"/>
                      <a:pt x="220" y="0"/>
                      <a:pt x="171" y="0"/>
                    </a:cubicBezTo>
                    <a:cubicBezTo>
                      <a:pt x="122" y="0"/>
                      <a:pt x="78" y="21"/>
                      <a:pt x="47" y="5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7">
                <a:extLst>
                  <a:ext uri="{FF2B5EF4-FFF2-40B4-BE49-F238E27FC236}">
                    <a16:creationId xmlns:a16="http://schemas.microsoft.com/office/drawing/2014/main" id="{4F7A5BFA-7D9C-4825-ADFE-4668BF15343F}"/>
                  </a:ext>
                </a:extLst>
              </p:cNvPr>
              <p:cNvSpPr>
                <a:spLocks/>
              </p:cNvSpPr>
              <p:nvPr/>
            </p:nvSpPr>
            <p:spPr bwMode="auto">
              <a:xfrm>
                <a:off x="2173" y="2984"/>
                <a:ext cx="625" cy="318"/>
              </a:xfrm>
              <a:custGeom>
                <a:avLst/>
                <a:gdLst>
                  <a:gd name="T0" fmla="*/ 114 w 228"/>
                  <a:gd name="T1" fmla="*/ 0 h 114"/>
                  <a:gd name="T2" fmla="*/ 114 w 228"/>
                  <a:gd name="T3" fmla="*/ 0 h 114"/>
                  <a:gd name="T4" fmla="*/ 68 w 228"/>
                  <a:gd name="T5" fmla="*/ 10 h 114"/>
                  <a:gd name="T6" fmla="*/ 44 w 228"/>
                  <a:gd name="T7" fmla="*/ 25 h 114"/>
                  <a:gd name="T8" fmla="*/ 23 w 228"/>
                  <a:gd name="T9" fmla="*/ 46 h 114"/>
                  <a:gd name="T10" fmla="*/ 0 w 228"/>
                  <a:gd name="T11" fmla="*/ 114 h 114"/>
                  <a:gd name="T12" fmla="*/ 37 w 228"/>
                  <a:gd name="T13" fmla="*/ 114 h 114"/>
                  <a:gd name="T14" fmla="*/ 65 w 228"/>
                  <a:gd name="T15" fmla="*/ 114 h 114"/>
                  <a:gd name="T16" fmla="*/ 94 w 228"/>
                  <a:gd name="T17" fmla="*/ 114 h 114"/>
                  <a:gd name="T18" fmla="*/ 228 w 228"/>
                  <a:gd name="T19" fmla="*/ 114 h 114"/>
                  <a:gd name="T20" fmla="*/ 114 w 22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114">
                    <a:moveTo>
                      <a:pt x="114" y="0"/>
                    </a:moveTo>
                    <a:lnTo>
                      <a:pt x="114" y="0"/>
                    </a:lnTo>
                    <a:cubicBezTo>
                      <a:pt x="98" y="0"/>
                      <a:pt x="82" y="4"/>
                      <a:pt x="68" y="10"/>
                    </a:cubicBezTo>
                    <a:cubicBezTo>
                      <a:pt x="59" y="14"/>
                      <a:pt x="51" y="19"/>
                      <a:pt x="44" y="25"/>
                    </a:cubicBezTo>
                    <a:cubicBezTo>
                      <a:pt x="36" y="31"/>
                      <a:pt x="29" y="38"/>
                      <a:pt x="23" y="46"/>
                    </a:cubicBezTo>
                    <a:cubicBezTo>
                      <a:pt x="9" y="65"/>
                      <a:pt x="0" y="88"/>
                      <a:pt x="0" y="114"/>
                    </a:cubicBezTo>
                    <a:lnTo>
                      <a:pt x="37" y="114"/>
                    </a:lnTo>
                    <a:lnTo>
                      <a:pt x="65" y="114"/>
                    </a:lnTo>
                    <a:lnTo>
                      <a:pt x="94" y="114"/>
                    </a:lnTo>
                    <a:lnTo>
                      <a:pt x="228" y="114"/>
                    </a:lnTo>
                    <a:cubicBezTo>
                      <a:pt x="228" y="51"/>
                      <a:pt x="177" y="0"/>
                      <a:pt x="11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8">
                <a:extLst>
                  <a:ext uri="{FF2B5EF4-FFF2-40B4-BE49-F238E27FC236}">
                    <a16:creationId xmlns:a16="http://schemas.microsoft.com/office/drawing/2014/main" id="{F80C6B20-1F22-483E-B685-4BBDE0985DE9}"/>
                  </a:ext>
                </a:extLst>
              </p:cNvPr>
              <p:cNvSpPr>
                <a:spLocks/>
              </p:cNvSpPr>
              <p:nvPr/>
            </p:nvSpPr>
            <p:spPr bwMode="auto">
              <a:xfrm>
                <a:off x="2291" y="2509"/>
                <a:ext cx="389" cy="399"/>
              </a:xfrm>
              <a:custGeom>
                <a:avLst/>
                <a:gdLst>
                  <a:gd name="T0" fmla="*/ 66 w 142"/>
                  <a:gd name="T1" fmla="*/ 142 h 143"/>
                  <a:gd name="T2" fmla="*/ 66 w 142"/>
                  <a:gd name="T3" fmla="*/ 142 h 143"/>
                  <a:gd name="T4" fmla="*/ 71 w 142"/>
                  <a:gd name="T5" fmla="*/ 143 h 143"/>
                  <a:gd name="T6" fmla="*/ 76 w 142"/>
                  <a:gd name="T7" fmla="*/ 142 h 143"/>
                  <a:gd name="T8" fmla="*/ 122 w 142"/>
                  <a:gd name="T9" fmla="*/ 121 h 143"/>
                  <a:gd name="T10" fmla="*/ 142 w 142"/>
                  <a:gd name="T11" fmla="*/ 72 h 143"/>
                  <a:gd name="T12" fmla="*/ 71 w 142"/>
                  <a:gd name="T13" fmla="*/ 0 h 143"/>
                  <a:gd name="T14" fmla="*/ 0 w 142"/>
                  <a:gd name="T15" fmla="*/ 72 h 143"/>
                  <a:gd name="T16" fmla="*/ 20 w 142"/>
                  <a:gd name="T17" fmla="*/ 121 h 143"/>
                  <a:gd name="T18" fmla="*/ 66 w 142"/>
                  <a:gd name="T19" fmla="*/ 14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3">
                    <a:moveTo>
                      <a:pt x="66" y="142"/>
                    </a:moveTo>
                    <a:lnTo>
                      <a:pt x="66" y="142"/>
                    </a:lnTo>
                    <a:cubicBezTo>
                      <a:pt x="68" y="142"/>
                      <a:pt x="69" y="143"/>
                      <a:pt x="71" y="143"/>
                    </a:cubicBezTo>
                    <a:cubicBezTo>
                      <a:pt x="73" y="143"/>
                      <a:pt x="74" y="142"/>
                      <a:pt x="76" y="142"/>
                    </a:cubicBezTo>
                    <a:cubicBezTo>
                      <a:pt x="94" y="141"/>
                      <a:pt x="110" y="133"/>
                      <a:pt x="122" y="121"/>
                    </a:cubicBezTo>
                    <a:cubicBezTo>
                      <a:pt x="134" y="108"/>
                      <a:pt x="142" y="91"/>
                      <a:pt x="142" y="72"/>
                    </a:cubicBezTo>
                    <a:cubicBezTo>
                      <a:pt x="142" y="32"/>
                      <a:pt x="110" y="0"/>
                      <a:pt x="71" y="0"/>
                    </a:cubicBezTo>
                    <a:cubicBezTo>
                      <a:pt x="32" y="0"/>
                      <a:pt x="0" y="32"/>
                      <a:pt x="0" y="72"/>
                    </a:cubicBezTo>
                    <a:cubicBezTo>
                      <a:pt x="0" y="91"/>
                      <a:pt x="7" y="108"/>
                      <a:pt x="20" y="121"/>
                    </a:cubicBezTo>
                    <a:cubicBezTo>
                      <a:pt x="32" y="133"/>
                      <a:pt x="48" y="141"/>
                      <a:pt x="66" y="14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9">
                <a:extLst>
                  <a:ext uri="{FF2B5EF4-FFF2-40B4-BE49-F238E27FC236}">
                    <a16:creationId xmlns:a16="http://schemas.microsoft.com/office/drawing/2014/main" id="{9368F1D1-2B33-4A88-9FD7-0E008F2BECE5}"/>
                  </a:ext>
                </a:extLst>
              </p:cNvPr>
              <p:cNvSpPr>
                <a:spLocks/>
              </p:cNvSpPr>
              <p:nvPr/>
            </p:nvSpPr>
            <p:spPr bwMode="auto">
              <a:xfrm>
                <a:off x="1493" y="2115"/>
                <a:ext cx="625" cy="634"/>
              </a:xfrm>
              <a:custGeom>
                <a:avLst/>
                <a:gdLst>
                  <a:gd name="T0" fmla="*/ 50 w 228"/>
                  <a:gd name="T1" fmla="*/ 207 h 227"/>
                  <a:gd name="T2" fmla="*/ 50 w 228"/>
                  <a:gd name="T3" fmla="*/ 207 h 227"/>
                  <a:gd name="T4" fmla="*/ 106 w 228"/>
                  <a:gd name="T5" fmla="*/ 226 h 227"/>
                  <a:gd name="T6" fmla="*/ 114 w 228"/>
                  <a:gd name="T7" fmla="*/ 227 h 227"/>
                  <a:gd name="T8" fmla="*/ 122 w 228"/>
                  <a:gd name="T9" fmla="*/ 226 h 227"/>
                  <a:gd name="T10" fmla="*/ 179 w 228"/>
                  <a:gd name="T11" fmla="*/ 207 h 227"/>
                  <a:gd name="T12" fmla="*/ 228 w 228"/>
                  <a:gd name="T13" fmla="*/ 113 h 227"/>
                  <a:gd name="T14" fmla="*/ 161 w 228"/>
                  <a:gd name="T15" fmla="*/ 10 h 227"/>
                  <a:gd name="T16" fmla="*/ 114 w 228"/>
                  <a:gd name="T17" fmla="*/ 0 h 227"/>
                  <a:gd name="T18" fmla="*/ 67 w 228"/>
                  <a:gd name="T19" fmla="*/ 10 h 227"/>
                  <a:gd name="T20" fmla="*/ 67 w 228"/>
                  <a:gd name="T21" fmla="*/ 10 h 227"/>
                  <a:gd name="T22" fmla="*/ 0 w 228"/>
                  <a:gd name="T23" fmla="*/ 113 h 227"/>
                  <a:gd name="T24" fmla="*/ 50 w 228"/>
                  <a:gd name="T25" fmla="*/ 20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227">
                    <a:moveTo>
                      <a:pt x="50" y="207"/>
                    </a:moveTo>
                    <a:lnTo>
                      <a:pt x="50" y="207"/>
                    </a:lnTo>
                    <a:cubicBezTo>
                      <a:pt x="66" y="218"/>
                      <a:pt x="85" y="225"/>
                      <a:pt x="106" y="226"/>
                    </a:cubicBezTo>
                    <a:cubicBezTo>
                      <a:pt x="109" y="226"/>
                      <a:pt x="112" y="227"/>
                      <a:pt x="114" y="227"/>
                    </a:cubicBezTo>
                    <a:cubicBezTo>
                      <a:pt x="117" y="227"/>
                      <a:pt x="120" y="226"/>
                      <a:pt x="122" y="226"/>
                    </a:cubicBezTo>
                    <a:cubicBezTo>
                      <a:pt x="143" y="225"/>
                      <a:pt x="163" y="218"/>
                      <a:pt x="179" y="207"/>
                    </a:cubicBezTo>
                    <a:cubicBezTo>
                      <a:pt x="209" y="186"/>
                      <a:pt x="228" y="152"/>
                      <a:pt x="228" y="113"/>
                    </a:cubicBezTo>
                    <a:cubicBezTo>
                      <a:pt x="228" y="67"/>
                      <a:pt x="201" y="28"/>
                      <a:pt x="161" y="10"/>
                    </a:cubicBezTo>
                    <a:cubicBezTo>
                      <a:pt x="147" y="4"/>
                      <a:pt x="131" y="0"/>
                      <a:pt x="114" y="0"/>
                    </a:cubicBezTo>
                    <a:cubicBezTo>
                      <a:pt x="97" y="0"/>
                      <a:pt x="82" y="4"/>
                      <a:pt x="67" y="10"/>
                    </a:cubicBezTo>
                    <a:lnTo>
                      <a:pt x="67" y="10"/>
                    </a:lnTo>
                    <a:cubicBezTo>
                      <a:pt x="28" y="28"/>
                      <a:pt x="0" y="67"/>
                      <a:pt x="0" y="113"/>
                    </a:cubicBezTo>
                    <a:cubicBezTo>
                      <a:pt x="0" y="152"/>
                      <a:pt x="20" y="186"/>
                      <a:pt x="50" y="20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0">
                <a:extLst>
                  <a:ext uri="{FF2B5EF4-FFF2-40B4-BE49-F238E27FC236}">
                    <a16:creationId xmlns:a16="http://schemas.microsoft.com/office/drawing/2014/main" id="{B764039A-7D44-4DAB-BC1A-5FA67BC3C6A9}"/>
                  </a:ext>
                </a:extLst>
              </p:cNvPr>
              <p:cNvSpPr>
                <a:spLocks/>
              </p:cNvSpPr>
              <p:nvPr/>
            </p:nvSpPr>
            <p:spPr bwMode="auto">
              <a:xfrm>
                <a:off x="893" y="2430"/>
                <a:ext cx="468" cy="478"/>
              </a:xfrm>
              <a:custGeom>
                <a:avLst/>
                <a:gdLst>
                  <a:gd name="T0" fmla="*/ 85 w 171"/>
                  <a:gd name="T1" fmla="*/ 0 h 171"/>
                  <a:gd name="T2" fmla="*/ 85 w 171"/>
                  <a:gd name="T3" fmla="*/ 0 h 171"/>
                  <a:gd name="T4" fmla="*/ 0 w 171"/>
                  <a:gd name="T5" fmla="*/ 86 h 171"/>
                  <a:gd name="T6" fmla="*/ 31 w 171"/>
                  <a:gd name="T7" fmla="*/ 151 h 171"/>
                  <a:gd name="T8" fmla="*/ 80 w 171"/>
                  <a:gd name="T9" fmla="*/ 171 h 171"/>
                  <a:gd name="T10" fmla="*/ 85 w 171"/>
                  <a:gd name="T11" fmla="*/ 171 h 171"/>
                  <a:gd name="T12" fmla="*/ 90 w 171"/>
                  <a:gd name="T13" fmla="*/ 171 h 171"/>
                  <a:gd name="T14" fmla="*/ 140 w 171"/>
                  <a:gd name="T15" fmla="*/ 151 h 171"/>
                  <a:gd name="T16" fmla="*/ 171 w 171"/>
                  <a:gd name="T17" fmla="*/ 86 h 171"/>
                  <a:gd name="T18" fmla="*/ 85 w 171"/>
                  <a:gd name="T1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71">
                    <a:moveTo>
                      <a:pt x="85" y="0"/>
                    </a:moveTo>
                    <a:lnTo>
                      <a:pt x="85" y="0"/>
                    </a:lnTo>
                    <a:cubicBezTo>
                      <a:pt x="38" y="0"/>
                      <a:pt x="0" y="39"/>
                      <a:pt x="0" y="86"/>
                    </a:cubicBezTo>
                    <a:cubicBezTo>
                      <a:pt x="0" y="112"/>
                      <a:pt x="12" y="135"/>
                      <a:pt x="31" y="151"/>
                    </a:cubicBezTo>
                    <a:cubicBezTo>
                      <a:pt x="44" y="162"/>
                      <a:pt x="61" y="170"/>
                      <a:pt x="80" y="171"/>
                    </a:cubicBezTo>
                    <a:cubicBezTo>
                      <a:pt x="82" y="171"/>
                      <a:pt x="84" y="171"/>
                      <a:pt x="85" y="171"/>
                    </a:cubicBezTo>
                    <a:cubicBezTo>
                      <a:pt x="87" y="171"/>
                      <a:pt x="89" y="171"/>
                      <a:pt x="90" y="171"/>
                    </a:cubicBezTo>
                    <a:cubicBezTo>
                      <a:pt x="109" y="170"/>
                      <a:pt x="126" y="162"/>
                      <a:pt x="140" y="151"/>
                    </a:cubicBezTo>
                    <a:cubicBezTo>
                      <a:pt x="159" y="135"/>
                      <a:pt x="171" y="112"/>
                      <a:pt x="171" y="86"/>
                    </a:cubicBezTo>
                    <a:cubicBezTo>
                      <a:pt x="171" y="39"/>
                      <a:pt x="133" y="0"/>
                      <a:pt x="8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23" name="Straight Arrow Connector 22">
              <a:extLst>
                <a:ext uri="{FF2B5EF4-FFF2-40B4-BE49-F238E27FC236}">
                  <a16:creationId xmlns:a16="http://schemas.microsoft.com/office/drawing/2014/main" id="{789D8B6F-C3A9-48DC-B5E6-488A06019AD5}"/>
                </a:ext>
              </a:extLst>
            </p:cNvPr>
            <p:cNvCxnSpPr>
              <a:cxnSpLocks/>
            </p:cNvCxnSpPr>
            <p:nvPr/>
          </p:nvCxnSpPr>
          <p:spPr>
            <a:xfrm flipV="1">
              <a:off x="7118638" y="4645258"/>
              <a:ext cx="0" cy="8518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E097AA8-A7BC-4948-BA63-C21DC89C8AED}"/>
                </a:ext>
              </a:extLst>
            </p:cNvPr>
            <p:cNvSpPr txBox="1"/>
            <p:nvPr/>
          </p:nvSpPr>
          <p:spPr>
            <a:xfrm>
              <a:off x="7988367" y="6090984"/>
              <a:ext cx="943978" cy="461665"/>
            </a:xfrm>
            <a:prstGeom prst="rect">
              <a:avLst/>
            </a:prstGeom>
            <a:noFill/>
          </p:spPr>
          <p:txBody>
            <a:bodyPr wrap="square" rtlCol="0">
              <a:spAutoFit/>
            </a:bodyPr>
            <a:lstStyle/>
            <a:p>
              <a:r>
                <a:rPr lang="en-US" sz="1200" dirty="0"/>
                <a:t>Specific groups</a:t>
              </a:r>
            </a:p>
          </p:txBody>
        </p:sp>
        <p:sp>
          <p:nvSpPr>
            <p:cNvPr id="28" name="TextBox 27">
              <a:extLst>
                <a:ext uri="{FF2B5EF4-FFF2-40B4-BE49-F238E27FC236}">
                  <a16:creationId xmlns:a16="http://schemas.microsoft.com/office/drawing/2014/main" id="{8BBCB581-5AFC-4925-921F-C4299CAC1425}"/>
                </a:ext>
              </a:extLst>
            </p:cNvPr>
            <p:cNvSpPr txBox="1"/>
            <p:nvPr/>
          </p:nvSpPr>
          <p:spPr>
            <a:xfrm>
              <a:off x="7974331" y="3985048"/>
              <a:ext cx="1033175" cy="646331"/>
            </a:xfrm>
            <a:prstGeom prst="rect">
              <a:avLst/>
            </a:prstGeom>
            <a:noFill/>
          </p:spPr>
          <p:txBody>
            <a:bodyPr wrap="square" rtlCol="0">
              <a:spAutoFit/>
            </a:bodyPr>
            <a:lstStyle/>
            <a:p>
              <a:r>
                <a:rPr lang="en-US" sz="1200" dirty="0"/>
                <a:t>Team with trade secret material</a:t>
              </a:r>
            </a:p>
          </p:txBody>
        </p:sp>
        <p:grpSp>
          <p:nvGrpSpPr>
            <p:cNvPr id="29" name="Graphic 49">
              <a:extLst>
                <a:ext uri="{FF2B5EF4-FFF2-40B4-BE49-F238E27FC236}">
                  <a16:creationId xmlns:a16="http://schemas.microsoft.com/office/drawing/2014/main" id="{633BF889-2BF3-493C-9494-D7A5C9F1C558}"/>
                </a:ext>
              </a:extLst>
            </p:cNvPr>
            <p:cNvGrpSpPr/>
            <p:nvPr/>
          </p:nvGrpSpPr>
          <p:grpSpPr>
            <a:xfrm>
              <a:off x="6446812" y="5637075"/>
              <a:ext cx="1307433" cy="914145"/>
              <a:chOff x="3780160" y="5637075"/>
              <a:chExt cx="1307433" cy="914145"/>
            </a:xfrm>
            <a:solidFill>
              <a:schemeClr val="accent1"/>
            </a:solidFill>
          </p:grpSpPr>
          <p:sp>
            <p:nvSpPr>
              <p:cNvPr id="49" name="Freeform: Shape 48">
                <a:extLst>
                  <a:ext uri="{FF2B5EF4-FFF2-40B4-BE49-F238E27FC236}">
                    <a16:creationId xmlns:a16="http://schemas.microsoft.com/office/drawing/2014/main" id="{32102E03-9002-4CCD-894C-AD3E3A114F32}"/>
                  </a:ext>
                </a:extLst>
              </p:cNvPr>
              <p:cNvSpPr/>
              <p:nvPr/>
            </p:nvSpPr>
            <p:spPr>
              <a:xfrm>
                <a:off x="4275364" y="5637075"/>
                <a:ext cx="465201" cy="465200"/>
              </a:xfrm>
              <a:custGeom>
                <a:avLst/>
                <a:gdLst>
                  <a:gd name="connsiteX0" fmla="*/ 232886 w 465201"/>
                  <a:gd name="connsiteY0" fmla="*/ 465201 h 465200"/>
                  <a:gd name="connsiteX1" fmla="*/ 465201 w 465201"/>
                  <a:gd name="connsiteY1" fmla="*/ 232315 h 465200"/>
                  <a:gd name="connsiteX2" fmla="*/ 232315 w 465201"/>
                  <a:gd name="connsiteY2" fmla="*/ 0 h 465200"/>
                  <a:gd name="connsiteX3" fmla="*/ 0 w 465201"/>
                  <a:gd name="connsiteY3" fmla="*/ 232315 h 465200"/>
                  <a:gd name="connsiteX4" fmla="*/ 232886 w 465201"/>
                  <a:gd name="connsiteY4" fmla="*/ 465201 h 46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01" h="465200">
                    <a:moveTo>
                      <a:pt x="232886" y="465201"/>
                    </a:moveTo>
                    <a:cubicBezTo>
                      <a:pt x="361348" y="465044"/>
                      <a:pt x="465358" y="360776"/>
                      <a:pt x="465201" y="232315"/>
                    </a:cubicBezTo>
                    <a:cubicBezTo>
                      <a:pt x="465044" y="103853"/>
                      <a:pt x="360777" y="-158"/>
                      <a:pt x="232315" y="0"/>
                    </a:cubicBezTo>
                    <a:cubicBezTo>
                      <a:pt x="104076" y="158"/>
                      <a:pt x="157" y="104076"/>
                      <a:pt x="0" y="232315"/>
                    </a:cubicBezTo>
                    <a:cubicBezTo>
                      <a:pt x="0" y="360934"/>
                      <a:pt x="104267" y="465201"/>
                      <a:pt x="232886" y="465201"/>
                    </a:cubicBezTo>
                    <a:close/>
                  </a:path>
                </a:pathLst>
              </a:custGeom>
              <a:solidFill>
                <a:srgbClr val="D2D2D2"/>
              </a:solidFill>
              <a:ln w="2857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7B778BBB-215D-433D-A428-51737B1D87CB}"/>
                  </a:ext>
                </a:extLst>
              </p:cNvPr>
              <p:cNvSpPr/>
              <p:nvPr/>
            </p:nvSpPr>
            <p:spPr>
              <a:xfrm>
                <a:off x="4158492" y="6157997"/>
                <a:ext cx="654939" cy="349186"/>
              </a:xfrm>
              <a:custGeom>
                <a:avLst/>
                <a:gdLst>
                  <a:gd name="connsiteX0" fmla="*/ 349472 w 654939"/>
                  <a:gd name="connsiteY0" fmla="*/ 0 h 349186"/>
                  <a:gd name="connsiteX1" fmla="*/ 0 w 654939"/>
                  <a:gd name="connsiteY1" fmla="*/ 348901 h 349186"/>
                  <a:gd name="connsiteX2" fmla="*/ 0 w 654939"/>
                  <a:gd name="connsiteY2" fmla="*/ 349187 h 349186"/>
                  <a:gd name="connsiteX3" fmla="*/ 338042 w 654939"/>
                  <a:gd name="connsiteY3" fmla="*/ 349187 h 349186"/>
                  <a:gd name="connsiteX4" fmla="*/ 327470 w 654939"/>
                  <a:gd name="connsiteY4" fmla="*/ 278606 h 349186"/>
                  <a:gd name="connsiteX5" fmla="*/ 460915 w 654939"/>
                  <a:gd name="connsiteY5" fmla="*/ 158591 h 349186"/>
                  <a:gd name="connsiteX6" fmla="*/ 571500 w 654939"/>
                  <a:gd name="connsiteY6" fmla="*/ 218885 h 349186"/>
                  <a:gd name="connsiteX7" fmla="*/ 654939 w 654939"/>
                  <a:gd name="connsiteY7" fmla="*/ 140303 h 349186"/>
                  <a:gd name="connsiteX8" fmla="*/ 349472 w 654939"/>
                  <a:gd name="connsiteY8" fmla="*/ 0 h 34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939" h="349186">
                    <a:moveTo>
                      <a:pt x="349472" y="0"/>
                    </a:moveTo>
                    <a:cubicBezTo>
                      <a:pt x="156622" y="-157"/>
                      <a:pt x="157" y="156051"/>
                      <a:pt x="0" y="348901"/>
                    </a:cubicBezTo>
                    <a:cubicBezTo>
                      <a:pt x="0" y="348995"/>
                      <a:pt x="0" y="349092"/>
                      <a:pt x="0" y="349187"/>
                    </a:cubicBezTo>
                    <a:lnTo>
                      <a:pt x="338042" y="349187"/>
                    </a:lnTo>
                    <a:cubicBezTo>
                      <a:pt x="328604" y="326932"/>
                      <a:pt x="324966" y="302649"/>
                      <a:pt x="327470" y="278606"/>
                    </a:cubicBezTo>
                    <a:cubicBezTo>
                      <a:pt x="333185" y="244316"/>
                      <a:pt x="413195" y="158591"/>
                      <a:pt x="460915" y="158591"/>
                    </a:cubicBezTo>
                    <a:cubicBezTo>
                      <a:pt x="508635" y="158591"/>
                      <a:pt x="571500" y="218885"/>
                      <a:pt x="571500" y="218885"/>
                    </a:cubicBezTo>
                    <a:lnTo>
                      <a:pt x="654939" y="140303"/>
                    </a:lnTo>
                    <a:cubicBezTo>
                      <a:pt x="582644" y="31433"/>
                      <a:pt x="398336" y="0"/>
                      <a:pt x="349472" y="0"/>
                    </a:cubicBezTo>
                    <a:close/>
                  </a:path>
                </a:pathLst>
              </a:custGeom>
              <a:solidFill>
                <a:srgbClr val="D2D2D2"/>
              </a:solidFill>
              <a:ln w="2857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EB5BCE8E-47BF-4E1F-B69E-DACDEA661E03}"/>
                  </a:ext>
                </a:extLst>
              </p:cNvPr>
              <p:cNvSpPr/>
              <p:nvPr/>
            </p:nvSpPr>
            <p:spPr>
              <a:xfrm>
                <a:off x="3780160" y="6276461"/>
                <a:ext cx="325469" cy="232151"/>
              </a:xfrm>
              <a:custGeom>
                <a:avLst/>
                <a:gdLst>
                  <a:gd name="connsiteX0" fmla="*/ 0 w 325469"/>
                  <a:gd name="connsiteY0" fmla="*/ 232152 h 232151"/>
                  <a:gd name="connsiteX1" fmla="*/ 273749 w 325469"/>
                  <a:gd name="connsiteY1" fmla="*/ 232152 h 232151"/>
                  <a:gd name="connsiteX2" fmla="*/ 273749 w 325469"/>
                  <a:gd name="connsiteY2" fmla="*/ 232152 h 232151"/>
                  <a:gd name="connsiteX3" fmla="*/ 325469 w 325469"/>
                  <a:gd name="connsiteY3" fmla="*/ 19554 h 232151"/>
                  <a:gd name="connsiteX4" fmla="*/ 19495 w 325469"/>
                  <a:gd name="connsiteY4" fmla="*/ 139220 h 232151"/>
                  <a:gd name="connsiteX5" fmla="*/ 0 w 325469"/>
                  <a:gd name="connsiteY5" fmla="*/ 232152 h 23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469" h="232151">
                    <a:moveTo>
                      <a:pt x="0" y="232152"/>
                    </a:moveTo>
                    <a:lnTo>
                      <a:pt x="273749" y="232152"/>
                    </a:lnTo>
                    <a:lnTo>
                      <a:pt x="273749" y="232152"/>
                    </a:lnTo>
                    <a:cubicBezTo>
                      <a:pt x="273742" y="158171"/>
                      <a:pt x="291479" y="85265"/>
                      <a:pt x="325469" y="19554"/>
                    </a:cubicBezTo>
                    <a:cubicBezTo>
                      <a:pt x="207932" y="-31895"/>
                      <a:pt x="70943" y="21683"/>
                      <a:pt x="19495" y="139220"/>
                    </a:cubicBezTo>
                    <a:cubicBezTo>
                      <a:pt x="6667" y="168524"/>
                      <a:pt x="31" y="200162"/>
                      <a:pt x="0" y="232152"/>
                    </a:cubicBezTo>
                    <a:close/>
                  </a:path>
                </a:pathLst>
              </a:custGeom>
              <a:solidFill>
                <a:srgbClr val="939393"/>
              </a:solidFill>
              <a:ln w="2857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D6CF1E1-2742-4BD1-9920-208D21C2DCD7}"/>
                  </a:ext>
                </a:extLst>
              </p:cNvPr>
              <p:cNvSpPr/>
              <p:nvPr/>
            </p:nvSpPr>
            <p:spPr>
              <a:xfrm>
                <a:off x="3836604" y="5870230"/>
                <a:ext cx="351040" cy="349775"/>
              </a:xfrm>
              <a:custGeom>
                <a:avLst/>
                <a:gdLst>
                  <a:gd name="connsiteX0" fmla="*/ 176442 w 351040"/>
                  <a:gd name="connsiteY0" fmla="*/ 17 h 349775"/>
                  <a:gd name="connsiteX1" fmla="*/ 17 w 351040"/>
                  <a:gd name="connsiteY1" fmla="*/ 171601 h 349775"/>
                  <a:gd name="connsiteX2" fmla="*/ 64428 w 351040"/>
                  <a:gd name="connsiteY2" fmla="*/ 309199 h 349775"/>
                  <a:gd name="connsiteX3" fmla="*/ 166155 w 351040"/>
                  <a:gd name="connsiteY3" fmla="*/ 349775 h 349775"/>
                  <a:gd name="connsiteX4" fmla="*/ 176442 w 351040"/>
                  <a:gd name="connsiteY4" fmla="*/ 349775 h 349775"/>
                  <a:gd name="connsiteX5" fmla="*/ 186443 w 351040"/>
                  <a:gd name="connsiteY5" fmla="*/ 349775 h 349775"/>
                  <a:gd name="connsiteX6" fmla="*/ 288170 w 351040"/>
                  <a:gd name="connsiteY6" fmla="*/ 309199 h 349775"/>
                  <a:gd name="connsiteX7" fmla="*/ 351035 w 351040"/>
                  <a:gd name="connsiteY7" fmla="*/ 176325 h 349775"/>
                  <a:gd name="connsiteX8" fmla="*/ 177591 w 351040"/>
                  <a:gd name="connsiteY8" fmla="*/ 23 h 349775"/>
                  <a:gd name="connsiteX9" fmla="*/ 176442 w 351040"/>
                  <a:gd name="connsiteY9" fmla="*/ 17 h 34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040" h="349775">
                    <a:moveTo>
                      <a:pt x="176442" y="17"/>
                    </a:moveTo>
                    <a:cubicBezTo>
                      <a:pt x="80341" y="-1319"/>
                      <a:pt x="1353" y="75501"/>
                      <a:pt x="17" y="171601"/>
                    </a:cubicBezTo>
                    <a:cubicBezTo>
                      <a:pt x="-724" y="224914"/>
                      <a:pt x="23013" y="275623"/>
                      <a:pt x="64428" y="309199"/>
                    </a:cubicBezTo>
                    <a:cubicBezTo>
                      <a:pt x="92989" y="333482"/>
                      <a:pt x="128722" y="347735"/>
                      <a:pt x="166155" y="349775"/>
                    </a:cubicBezTo>
                    <a:cubicBezTo>
                      <a:pt x="169584" y="349775"/>
                      <a:pt x="173013" y="349775"/>
                      <a:pt x="176442" y="349775"/>
                    </a:cubicBezTo>
                    <a:cubicBezTo>
                      <a:pt x="179871" y="349775"/>
                      <a:pt x="183014" y="349775"/>
                      <a:pt x="186443" y="349775"/>
                    </a:cubicBezTo>
                    <a:cubicBezTo>
                      <a:pt x="223876" y="347735"/>
                      <a:pt x="259609" y="333482"/>
                      <a:pt x="288170" y="309199"/>
                    </a:cubicBezTo>
                    <a:cubicBezTo>
                      <a:pt x="328012" y="276592"/>
                      <a:pt x="351092" y="227808"/>
                      <a:pt x="351035" y="176325"/>
                    </a:cubicBezTo>
                    <a:cubicBezTo>
                      <a:pt x="351824" y="79744"/>
                      <a:pt x="274171" y="812"/>
                      <a:pt x="177591" y="23"/>
                    </a:cubicBezTo>
                    <a:cubicBezTo>
                      <a:pt x="177208" y="20"/>
                      <a:pt x="176825" y="18"/>
                      <a:pt x="176442" y="17"/>
                    </a:cubicBezTo>
                    <a:close/>
                  </a:path>
                </a:pathLst>
              </a:custGeom>
              <a:solidFill>
                <a:srgbClr val="939393"/>
              </a:solidFill>
              <a:ln w="2857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0E6687C-80E5-4F17-8C5C-494CA35E4649}"/>
                  </a:ext>
                </a:extLst>
              </p:cNvPr>
              <p:cNvSpPr/>
              <p:nvPr/>
            </p:nvSpPr>
            <p:spPr>
              <a:xfrm>
                <a:off x="4540534" y="6002826"/>
                <a:ext cx="547059" cy="548394"/>
              </a:xfrm>
              <a:custGeom>
                <a:avLst/>
                <a:gdLst>
                  <a:gd name="connsiteX0" fmla="*/ 546932 w 547059"/>
                  <a:gd name="connsiteY0" fmla="*/ 119452 h 548394"/>
                  <a:gd name="connsiteX1" fmla="*/ 536073 w 547059"/>
                  <a:gd name="connsiteY1" fmla="*/ 188318 h 548394"/>
                  <a:gd name="connsiteX2" fmla="*/ 505784 w 547059"/>
                  <a:gd name="connsiteY2" fmla="*/ 262327 h 548394"/>
                  <a:gd name="connsiteX3" fmla="*/ 459778 w 547059"/>
                  <a:gd name="connsiteY3" fmla="*/ 333765 h 548394"/>
                  <a:gd name="connsiteX4" fmla="*/ 402628 w 547059"/>
                  <a:gd name="connsiteY4" fmla="*/ 400916 h 548394"/>
                  <a:gd name="connsiteX5" fmla="*/ 335763 w 547059"/>
                  <a:gd name="connsiteY5" fmla="*/ 459495 h 548394"/>
                  <a:gd name="connsiteX6" fmla="*/ 264039 w 547059"/>
                  <a:gd name="connsiteY6" fmla="*/ 506358 h 548394"/>
                  <a:gd name="connsiteX7" fmla="*/ 191459 w 547059"/>
                  <a:gd name="connsiteY7" fmla="*/ 537219 h 548394"/>
                  <a:gd name="connsiteX8" fmla="*/ 120593 w 547059"/>
                  <a:gd name="connsiteY8" fmla="*/ 548363 h 548394"/>
                  <a:gd name="connsiteX9" fmla="*/ 84303 w 547059"/>
                  <a:gd name="connsiteY9" fmla="*/ 544077 h 548394"/>
                  <a:gd name="connsiteX10" fmla="*/ 57442 w 547059"/>
                  <a:gd name="connsiteY10" fmla="*/ 532075 h 548394"/>
                  <a:gd name="connsiteX11" fmla="*/ 34296 w 547059"/>
                  <a:gd name="connsiteY11" fmla="*/ 512359 h 548394"/>
                  <a:gd name="connsiteX12" fmla="*/ 8293 w 547059"/>
                  <a:gd name="connsiteY12" fmla="*/ 486355 h 548394"/>
                  <a:gd name="connsiteX13" fmla="*/ 7 w 547059"/>
                  <a:gd name="connsiteY13" fmla="*/ 466353 h 548394"/>
                  <a:gd name="connsiteX14" fmla="*/ 4293 w 547059"/>
                  <a:gd name="connsiteY14" fmla="*/ 453208 h 548394"/>
                  <a:gd name="connsiteX15" fmla="*/ 15723 w 547059"/>
                  <a:gd name="connsiteY15" fmla="*/ 437492 h 548394"/>
                  <a:gd name="connsiteX16" fmla="*/ 31725 w 547059"/>
                  <a:gd name="connsiteY16" fmla="*/ 420633 h 548394"/>
                  <a:gd name="connsiteX17" fmla="*/ 48584 w 547059"/>
                  <a:gd name="connsiteY17" fmla="*/ 404059 h 548394"/>
                  <a:gd name="connsiteX18" fmla="*/ 64300 w 547059"/>
                  <a:gd name="connsiteY18" fmla="*/ 389772 h 548394"/>
                  <a:gd name="connsiteX19" fmla="*/ 75444 w 547059"/>
                  <a:gd name="connsiteY19" fmla="*/ 379199 h 548394"/>
                  <a:gd name="connsiteX20" fmla="*/ 95733 w 547059"/>
                  <a:gd name="connsiteY20" fmla="*/ 370912 h 548394"/>
                  <a:gd name="connsiteX21" fmla="*/ 110306 w 547059"/>
                  <a:gd name="connsiteY21" fmla="*/ 375484 h 548394"/>
                  <a:gd name="connsiteX22" fmla="*/ 123736 w 547059"/>
                  <a:gd name="connsiteY22" fmla="*/ 386914 h 548394"/>
                  <a:gd name="connsiteX23" fmla="*/ 137738 w 547059"/>
                  <a:gd name="connsiteY23" fmla="*/ 401773 h 548394"/>
                  <a:gd name="connsiteX24" fmla="*/ 153454 w 547059"/>
                  <a:gd name="connsiteY24" fmla="*/ 416632 h 548394"/>
                  <a:gd name="connsiteX25" fmla="*/ 172600 w 547059"/>
                  <a:gd name="connsiteY25" fmla="*/ 427777 h 548394"/>
                  <a:gd name="connsiteX26" fmla="*/ 196603 w 547059"/>
                  <a:gd name="connsiteY26" fmla="*/ 432349 h 548394"/>
                  <a:gd name="connsiteX27" fmla="*/ 222320 w 547059"/>
                  <a:gd name="connsiteY27" fmla="*/ 427491 h 548394"/>
                  <a:gd name="connsiteX28" fmla="*/ 244323 w 547059"/>
                  <a:gd name="connsiteY28" fmla="*/ 412918 h 548394"/>
                  <a:gd name="connsiteX29" fmla="*/ 412915 w 547059"/>
                  <a:gd name="connsiteY29" fmla="*/ 244325 h 548394"/>
                  <a:gd name="connsiteX30" fmla="*/ 427203 w 547059"/>
                  <a:gd name="connsiteY30" fmla="*/ 222322 h 548394"/>
                  <a:gd name="connsiteX31" fmla="*/ 432346 w 547059"/>
                  <a:gd name="connsiteY31" fmla="*/ 196605 h 548394"/>
                  <a:gd name="connsiteX32" fmla="*/ 427774 w 547059"/>
                  <a:gd name="connsiteY32" fmla="*/ 172602 h 548394"/>
                  <a:gd name="connsiteX33" fmla="*/ 416344 w 547059"/>
                  <a:gd name="connsiteY33" fmla="*/ 153457 h 548394"/>
                  <a:gd name="connsiteX34" fmla="*/ 401771 w 547059"/>
                  <a:gd name="connsiteY34" fmla="*/ 137740 h 548394"/>
                  <a:gd name="connsiteX35" fmla="*/ 386912 w 547059"/>
                  <a:gd name="connsiteY35" fmla="*/ 123739 h 548394"/>
                  <a:gd name="connsiteX36" fmla="*/ 375482 w 547059"/>
                  <a:gd name="connsiteY36" fmla="*/ 110308 h 548394"/>
                  <a:gd name="connsiteX37" fmla="*/ 370910 w 547059"/>
                  <a:gd name="connsiteY37" fmla="*/ 95735 h 548394"/>
                  <a:gd name="connsiteX38" fmla="*/ 379197 w 547059"/>
                  <a:gd name="connsiteY38" fmla="*/ 75447 h 548394"/>
                  <a:gd name="connsiteX39" fmla="*/ 389770 w 547059"/>
                  <a:gd name="connsiteY39" fmla="*/ 64303 h 548394"/>
                  <a:gd name="connsiteX40" fmla="*/ 404057 w 547059"/>
                  <a:gd name="connsiteY40" fmla="*/ 48872 h 548394"/>
                  <a:gd name="connsiteX41" fmla="*/ 420631 w 547059"/>
                  <a:gd name="connsiteY41" fmla="*/ 31727 h 548394"/>
                  <a:gd name="connsiteX42" fmla="*/ 437490 w 547059"/>
                  <a:gd name="connsiteY42" fmla="*/ 16011 h 548394"/>
                  <a:gd name="connsiteX43" fmla="*/ 453206 w 547059"/>
                  <a:gd name="connsiteY43" fmla="*/ 4295 h 548394"/>
                  <a:gd name="connsiteX44" fmla="*/ 466351 w 547059"/>
                  <a:gd name="connsiteY44" fmla="*/ 9 h 548394"/>
                  <a:gd name="connsiteX45" fmla="*/ 486067 w 547059"/>
                  <a:gd name="connsiteY45" fmla="*/ 8296 h 548394"/>
                  <a:gd name="connsiteX46" fmla="*/ 512356 w 547059"/>
                  <a:gd name="connsiteY46" fmla="*/ 34299 h 548394"/>
                  <a:gd name="connsiteX47" fmla="*/ 531787 w 547059"/>
                  <a:gd name="connsiteY47" fmla="*/ 57445 h 548394"/>
                  <a:gd name="connsiteX48" fmla="*/ 543789 w 547059"/>
                  <a:gd name="connsiteY48" fmla="*/ 84305 h 548394"/>
                  <a:gd name="connsiteX49" fmla="*/ 546932 w 547059"/>
                  <a:gd name="connsiteY49" fmla="*/ 119452 h 548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47059" h="548394">
                    <a:moveTo>
                      <a:pt x="546932" y="119452"/>
                    </a:moveTo>
                    <a:cubicBezTo>
                      <a:pt x="546666" y="142812"/>
                      <a:pt x="543009" y="166010"/>
                      <a:pt x="536073" y="188318"/>
                    </a:cubicBezTo>
                    <a:cubicBezTo>
                      <a:pt x="528361" y="213898"/>
                      <a:pt x="518217" y="238679"/>
                      <a:pt x="505784" y="262327"/>
                    </a:cubicBezTo>
                    <a:cubicBezTo>
                      <a:pt x="492217" y="287233"/>
                      <a:pt x="476840" y="311108"/>
                      <a:pt x="459778" y="333765"/>
                    </a:cubicBezTo>
                    <a:cubicBezTo>
                      <a:pt x="442282" y="357425"/>
                      <a:pt x="423185" y="379862"/>
                      <a:pt x="402628" y="400916"/>
                    </a:cubicBezTo>
                    <a:cubicBezTo>
                      <a:pt x="381840" y="422093"/>
                      <a:pt x="359489" y="441675"/>
                      <a:pt x="335763" y="459495"/>
                    </a:cubicBezTo>
                    <a:cubicBezTo>
                      <a:pt x="313134" y="476991"/>
                      <a:pt x="289151" y="492662"/>
                      <a:pt x="264039" y="506358"/>
                    </a:cubicBezTo>
                    <a:cubicBezTo>
                      <a:pt x="240960" y="519091"/>
                      <a:pt x="216639" y="529432"/>
                      <a:pt x="191459" y="537219"/>
                    </a:cubicBezTo>
                    <a:cubicBezTo>
                      <a:pt x="168522" y="544428"/>
                      <a:pt x="144636" y="548186"/>
                      <a:pt x="120593" y="548363"/>
                    </a:cubicBezTo>
                    <a:cubicBezTo>
                      <a:pt x="108354" y="548632"/>
                      <a:pt x="96141" y="547189"/>
                      <a:pt x="84303" y="544077"/>
                    </a:cubicBezTo>
                    <a:cubicBezTo>
                      <a:pt x="74762" y="541548"/>
                      <a:pt x="65692" y="537496"/>
                      <a:pt x="57442" y="532075"/>
                    </a:cubicBezTo>
                    <a:cubicBezTo>
                      <a:pt x="49064" y="526326"/>
                      <a:pt x="41306" y="519717"/>
                      <a:pt x="34296" y="512359"/>
                    </a:cubicBezTo>
                    <a:lnTo>
                      <a:pt x="8293" y="486355"/>
                    </a:lnTo>
                    <a:cubicBezTo>
                      <a:pt x="2847" y="481146"/>
                      <a:pt x="-159" y="473888"/>
                      <a:pt x="7" y="466353"/>
                    </a:cubicBezTo>
                    <a:cubicBezTo>
                      <a:pt x="338" y="461687"/>
                      <a:pt x="1810" y="457172"/>
                      <a:pt x="4293" y="453208"/>
                    </a:cubicBezTo>
                    <a:cubicBezTo>
                      <a:pt x="7836" y="447782"/>
                      <a:pt x="11651" y="442536"/>
                      <a:pt x="15723" y="437492"/>
                    </a:cubicBezTo>
                    <a:cubicBezTo>
                      <a:pt x="20580" y="432063"/>
                      <a:pt x="25724" y="426348"/>
                      <a:pt x="31725" y="420633"/>
                    </a:cubicBezTo>
                    <a:lnTo>
                      <a:pt x="48584" y="404059"/>
                    </a:lnTo>
                    <a:lnTo>
                      <a:pt x="64300" y="389772"/>
                    </a:lnTo>
                    <a:cubicBezTo>
                      <a:pt x="69158" y="385486"/>
                      <a:pt x="72873" y="381771"/>
                      <a:pt x="75444" y="379199"/>
                    </a:cubicBezTo>
                    <a:cubicBezTo>
                      <a:pt x="80837" y="373850"/>
                      <a:pt x="88138" y="370870"/>
                      <a:pt x="95733" y="370912"/>
                    </a:cubicBezTo>
                    <a:cubicBezTo>
                      <a:pt x="100948" y="370890"/>
                      <a:pt x="106040" y="372487"/>
                      <a:pt x="110306" y="375484"/>
                    </a:cubicBezTo>
                    <a:cubicBezTo>
                      <a:pt x="115127" y="378871"/>
                      <a:pt x="119621" y="382697"/>
                      <a:pt x="123736" y="386914"/>
                    </a:cubicBezTo>
                    <a:cubicBezTo>
                      <a:pt x="128308" y="391201"/>
                      <a:pt x="132880" y="396344"/>
                      <a:pt x="137738" y="401773"/>
                    </a:cubicBezTo>
                    <a:cubicBezTo>
                      <a:pt x="142550" y="407157"/>
                      <a:pt x="147808" y="412129"/>
                      <a:pt x="153454" y="416632"/>
                    </a:cubicBezTo>
                    <a:cubicBezTo>
                      <a:pt x="159384" y="421073"/>
                      <a:pt x="165810" y="424813"/>
                      <a:pt x="172600" y="427777"/>
                    </a:cubicBezTo>
                    <a:cubicBezTo>
                      <a:pt x="180178" y="431014"/>
                      <a:pt x="188364" y="432571"/>
                      <a:pt x="196603" y="432349"/>
                    </a:cubicBezTo>
                    <a:cubicBezTo>
                      <a:pt x="205401" y="432314"/>
                      <a:pt x="214116" y="430668"/>
                      <a:pt x="222320" y="427491"/>
                    </a:cubicBezTo>
                    <a:cubicBezTo>
                      <a:pt x="230547" y="424136"/>
                      <a:pt x="238025" y="419184"/>
                      <a:pt x="244323" y="412918"/>
                    </a:cubicBezTo>
                    <a:lnTo>
                      <a:pt x="412915" y="244325"/>
                    </a:lnTo>
                    <a:cubicBezTo>
                      <a:pt x="419185" y="238087"/>
                      <a:pt x="424057" y="230586"/>
                      <a:pt x="427203" y="222322"/>
                    </a:cubicBezTo>
                    <a:cubicBezTo>
                      <a:pt x="430629" y="214181"/>
                      <a:pt x="432378" y="205435"/>
                      <a:pt x="432346" y="196605"/>
                    </a:cubicBezTo>
                    <a:cubicBezTo>
                      <a:pt x="432518" y="188372"/>
                      <a:pt x="430960" y="180194"/>
                      <a:pt x="427774" y="172602"/>
                    </a:cubicBezTo>
                    <a:cubicBezTo>
                      <a:pt x="424814" y="165750"/>
                      <a:pt x="420971" y="159314"/>
                      <a:pt x="416344" y="153457"/>
                    </a:cubicBezTo>
                    <a:cubicBezTo>
                      <a:pt x="411941" y="147816"/>
                      <a:pt x="407063" y="142558"/>
                      <a:pt x="401771" y="137740"/>
                    </a:cubicBezTo>
                    <a:cubicBezTo>
                      <a:pt x="396342" y="132883"/>
                      <a:pt x="391198" y="128311"/>
                      <a:pt x="386912" y="123739"/>
                    </a:cubicBezTo>
                    <a:cubicBezTo>
                      <a:pt x="382629" y="119687"/>
                      <a:pt x="378797" y="115183"/>
                      <a:pt x="375482" y="110308"/>
                    </a:cubicBezTo>
                    <a:cubicBezTo>
                      <a:pt x="372447" y="106059"/>
                      <a:pt x="370847" y="100956"/>
                      <a:pt x="370910" y="95735"/>
                    </a:cubicBezTo>
                    <a:cubicBezTo>
                      <a:pt x="370867" y="88140"/>
                      <a:pt x="373847" y="80839"/>
                      <a:pt x="379197" y="75447"/>
                    </a:cubicBezTo>
                    <a:lnTo>
                      <a:pt x="389770" y="64303"/>
                    </a:lnTo>
                    <a:lnTo>
                      <a:pt x="404057" y="48872"/>
                    </a:lnTo>
                    <a:cubicBezTo>
                      <a:pt x="409201" y="43157"/>
                      <a:pt x="414916" y="37442"/>
                      <a:pt x="420631" y="31727"/>
                    </a:cubicBezTo>
                    <a:cubicBezTo>
                      <a:pt x="425957" y="26181"/>
                      <a:pt x="431583" y="20934"/>
                      <a:pt x="437490" y="16011"/>
                    </a:cubicBezTo>
                    <a:cubicBezTo>
                      <a:pt x="442465" y="11762"/>
                      <a:pt x="447714" y="7850"/>
                      <a:pt x="453206" y="4295"/>
                    </a:cubicBezTo>
                    <a:cubicBezTo>
                      <a:pt x="457169" y="1812"/>
                      <a:pt x="461684" y="340"/>
                      <a:pt x="466351" y="9"/>
                    </a:cubicBezTo>
                    <a:cubicBezTo>
                      <a:pt x="473806" y="-185"/>
                      <a:pt x="480987" y="2832"/>
                      <a:pt x="486067" y="8296"/>
                    </a:cubicBezTo>
                    <a:lnTo>
                      <a:pt x="512356" y="34299"/>
                    </a:lnTo>
                    <a:cubicBezTo>
                      <a:pt x="519786" y="41160"/>
                      <a:pt x="526315" y="48938"/>
                      <a:pt x="531787" y="57445"/>
                    </a:cubicBezTo>
                    <a:cubicBezTo>
                      <a:pt x="537305" y="65640"/>
                      <a:pt x="541366" y="74727"/>
                      <a:pt x="543789" y="84305"/>
                    </a:cubicBezTo>
                    <a:cubicBezTo>
                      <a:pt x="546392" y="95829"/>
                      <a:pt x="547449" y="107648"/>
                      <a:pt x="546932" y="119452"/>
                    </a:cubicBezTo>
                    <a:close/>
                  </a:path>
                </a:pathLst>
              </a:custGeom>
              <a:solidFill>
                <a:schemeClr val="accent1"/>
              </a:solidFill>
              <a:ln w="28575" cap="flat">
                <a:noFill/>
                <a:prstDash val="solid"/>
                <a:miter/>
              </a:ln>
            </p:spPr>
            <p:txBody>
              <a:bodyPr rtlCol="0" anchor="ctr"/>
              <a:lstStyle/>
              <a:p>
                <a:endParaRPr lang="en-US"/>
              </a:p>
            </p:txBody>
          </p:sp>
        </p:grpSp>
        <p:pic>
          <p:nvPicPr>
            <p:cNvPr id="43" name="Graphic 42">
              <a:extLst>
                <a:ext uri="{FF2B5EF4-FFF2-40B4-BE49-F238E27FC236}">
                  <a16:creationId xmlns:a16="http://schemas.microsoft.com/office/drawing/2014/main" id="{34042A5F-4EB0-4076-A3BD-441EC3D7C2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3297" y="5372377"/>
              <a:ext cx="590744" cy="590744"/>
            </a:xfrm>
            <a:prstGeom prst="rect">
              <a:avLst/>
            </a:prstGeom>
          </p:spPr>
        </p:pic>
        <p:grpSp>
          <p:nvGrpSpPr>
            <p:cNvPr id="44" name="Group 43">
              <a:extLst>
                <a:ext uri="{FF2B5EF4-FFF2-40B4-BE49-F238E27FC236}">
                  <a16:creationId xmlns:a16="http://schemas.microsoft.com/office/drawing/2014/main" id="{187F0881-F2AA-416E-AA59-179E688EC4CB}"/>
                </a:ext>
              </a:extLst>
            </p:cNvPr>
            <p:cNvGrpSpPr/>
            <p:nvPr/>
          </p:nvGrpSpPr>
          <p:grpSpPr>
            <a:xfrm>
              <a:off x="6886656" y="4873690"/>
              <a:ext cx="457200" cy="457200"/>
              <a:chOff x="835577" y="4873690"/>
              <a:chExt cx="457200" cy="457200"/>
            </a:xfrm>
          </p:grpSpPr>
          <p:sp>
            <p:nvSpPr>
              <p:cNvPr id="45" name="Oval 44">
                <a:extLst>
                  <a:ext uri="{FF2B5EF4-FFF2-40B4-BE49-F238E27FC236}">
                    <a16:creationId xmlns:a16="http://schemas.microsoft.com/office/drawing/2014/main" id="{25D58123-DDE7-4E7A-A8BC-4BBF7A0645EC}"/>
                  </a:ext>
                </a:extLst>
              </p:cNvPr>
              <p:cNvSpPr/>
              <p:nvPr/>
            </p:nvSpPr>
            <p:spPr>
              <a:xfrm>
                <a:off x="835577" y="4873690"/>
                <a:ext cx="457200" cy="457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C13EF8EC-49F0-499F-9ADC-D22DDD1158B2}"/>
                  </a:ext>
                </a:extLst>
              </p:cNvPr>
              <p:cNvGrpSpPr/>
              <p:nvPr/>
            </p:nvGrpSpPr>
            <p:grpSpPr>
              <a:xfrm>
                <a:off x="953115" y="4989227"/>
                <a:ext cx="228600" cy="228600"/>
                <a:chOff x="902532" y="4940645"/>
                <a:chExt cx="274320" cy="274320"/>
              </a:xfrm>
            </p:grpSpPr>
            <p:cxnSp>
              <p:nvCxnSpPr>
                <p:cNvPr id="47" name="Straight Connector 46">
                  <a:extLst>
                    <a:ext uri="{FF2B5EF4-FFF2-40B4-BE49-F238E27FC236}">
                      <a16:creationId xmlns:a16="http://schemas.microsoft.com/office/drawing/2014/main" id="{6E0DC74F-4D68-4ACC-997D-E21686C66FB0}"/>
                    </a:ext>
                  </a:extLst>
                </p:cNvPr>
                <p:cNvCxnSpPr>
                  <a:stCxn id="109" idx="1"/>
                  <a:endCxn id="109" idx="5"/>
                </p:cNvCxnSpPr>
                <p:nvPr/>
              </p:nvCxnSpPr>
              <p:spPr>
                <a:xfrm>
                  <a:off x="902532" y="4940645"/>
                  <a:ext cx="274320" cy="27432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99A71D1-19D3-41B8-8BEC-277DE58B21CF}"/>
                    </a:ext>
                  </a:extLst>
                </p:cNvPr>
                <p:cNvCxnSpPr>
                  <a:cxnSpLocks/>
                  <a:stCxn id="109" idx="3"/>
                  <a:endCxn id="109" idx="7"/>
                </p:cNvCxnSpPr>
                <p:nvPr/>
              </p:nvCxnSpPr>
              <p:spPr>
                <a:xfrm flipV="1">
                  <a:off x="902532" y="4940645"/>
                  <a:ext cx="274320" cy="27432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grpSp>
      <p:sp>
        <p:nvSpPr>
          <p:cNvPr id="2" name="Oval 1">
            <a:extLst>
              <a:ext uri="{FF2B5EF4-FFF2-40B4-BE49-F238E27FC236}">
                <a16:creationId xmlns:a16="http://schemas.microsoft.com/office/drawing/2014/main" id="{7C828693-5A61-40BD-80DB-0409BCBB6935}"/>
              </a:ext>
            </a:extLst>
          </p:cNvPr>
          <p:cNvSpPr/>
          <p:nvPr/>
        </p:nvSpPr>
        <p:spPr>
          <a:xfrm>
            <a:off x="496230" y="2587601"/>
            <a:ext cx="341970" cy="3419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242892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0756C9-A607-4A06-8F8C-312BD01C1813}"/>
              </a:ext>
            </a:extLst>
          </p:cNvPr>
          <p:cNvSpPr>
            <a:spLocks noGrp="1"/>
          </p:cNvSpPr>
          <p:nvPr>
            <p:ph type="title"/>
          </p:nvPr>
        </p:nvSpPr>
        <p:spPr>
          <a:xfrm>
            <a:off x="838200" y="469367"/>
            <a:ext cx="10515600" cy="669590"/>
          </a:xfrm>
        </p:spPr>
        <p:txBody>
          <a:bodyPr/>
          <a:lstStyle/>
          <a:p>
            <a:r>
              <a:rPr lang="en-US" dirty="0"/>
              <a:t>Common scenarios</a:t>
            </a:r>
          </a:p>
        </p:txBody>
      </p:sp>
      <p:sp>
        <p:nvSpPr>
          <p:cNvPr id="5" name="Content Placeholder 4">
            <a:extLst>
              <a:ext uri="{FF2B5EF4-FFF2-40B4-BE49-F238E27FC236}">
                <a16:creationId xmlns:a16="http://schemas.microsoft.com/office/drawing/2014/main" id="{E10898CF-CA49-4FF6-A537-19FE5216C3D5}"/>
              </a:ext>
            </a:extLst>
          </p:cNvPr>
          <p:cNvSpPr>
            <a:spLocks noGrp="1"/>
          </p:cNvSpPr>
          <p:nvPr>
            <p:ph idx="1"/>
          </p:nvPr>
        </p:nvSpPr>
        <p:spPr>
          <a:xfrm>
            <a:off x="838200" y="2587601"/>
            <a:ext cx="4770934" cy="3589361"/>
          </a:xfrm>
        </p:spPr>
        <p:txBody>
          <a:bodyPr>
            <a:normAutofit/>
          </a:bodyPr>
          <a:lstStyle/>
          <a:p>
            <a:pPr marL="0" indent="0" algn="l">
              <a:buNone/>
            </a:pPr>
            <a:r>
              <a:rPr lang="en-US" sz="2000" b="0" i="0" u="none" strike="noStrike" dirty="0">
                <a:solidFill>
                  <a:srgbClr val="171717"/>
                </a:solidFill>
                <a:effectLst/>
                <a:latin typeface="Segoe UI" panose="020B0502040204020203" pitchFamily="34" charset="0"/>
              </a:rPr>
              <a:t>A research team can only call or chat online with a product development team</a:t>
            </a:r>
            <a:endParaRPr lang="en-US" sz="2000" dirty="0"/>
          </a:p>
        </p:txBody>
      </p:sp>
      <p:sp>
        <p:nvSpPr>
          <p:cNvPr id="38" name="AutoShape 3">
            <a:extLst>
              <a:ext uri="{FF2B5EF4-FFF2-40B4-BE49-F238E27FC236}">
                <a16:creationId xmlns:a16="http://schemas.microsoft.com/office/drawing/2014/main" id="{29BFA10D-3D04-449D-A3C5-B3E8A66472AE}"/>
              </a:ext>
            </a:extLst>
          </p:cNvPr>
          <p:cNvSpPr>
            <a:spLocks noChangeAspect="1" noChangeArrowheads="1" noTextEdit="1"/>
          </p:cNvSpPr>
          <p:nvPr/>
        </p:nvSpPr>
        <p:spPr bwMode="auto">
          <a:xfrm>
            <a:off x="3122842" y="3649648"/>
            <a:ext cx="1493776" cy="885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5ADDB582-04F5-456A-8862-AC4C361C1CB8}"/>
              </a:ext>
            </a:extLst>
          </p:cNvPr>
          <p:cNvGrpSpPr/>
          <p:nvPr/>
        </p:nvGrpSpPr>
        <p:grpSpPr>
          <a:xfrm>
            <a:off x="7389826" y="1973987"/>
            <a:ext cx="2797906" cy="2910025"/>
            <a:chOff x="9562293" y="3641195"/>
            <a:chExt cx="2797906" cy="2910025"/>
          </a:xfrm>
        </p:grpSpPr>
        <p:grpSp>
          <p:nvGrpSpPr>
            <p:cNvPr id="31" name="Group 4">
              <a:extLst>
                <a:ext uri="{FF2B5EF4-FFF2-40B4-BE49-F238E27FC236}">
                  <a16:creationId xmlns:a16="http://schemas.microsoft.com/office/drawing/2014/main" id="{A725FD8E-E5D1-49BF-8270-2B886C930312}"/>
                </a:ext>
              </a:extLst>
            </p:cNvPr>
            <p:cNvGrpSpPr>
              <a:grpSpLocks noChangeAspect="1"/>
            </p:cNvGrpSpPr>
            <p:nvPr/>
          </p:nvGrpSpPr>
          <p:grpSpPr bwMode="auto">
            <a:xfrm>
              <a:off x="9562293" y="3641195"/>
              <a:ext cx="1522975" cy="914400"/>
              <a:chOff x="816" y="2115"/>
              <a:chExt cx="1982" cy="1190"/>
            </a:xfrm>
          </p:grpSpPr>
          <p:sp>
            <p:nvSpPr>
              <p:cNvPr id="62" name="AutoShape 3">
                <a:extLst>
                  <a:ext uri="{FF2B5EF4-FFF2-40B4-BE49-F238E27FC236}">
                    <a16:creationId xmlns:a16="http://schemas.microsoft.com/office/drawing/2014/main" id="{BD8D9358-F034-4648-8E2A-648FC1A5E7C9}"/>
                  </a:ext>
                </a:extLst>
              </p:cNvPr>
              <p:cNvSpPr>
                <a:spLocks noChangeAspect="1" noChangeArrowheads="1" noTextEdit="1"/>
              </p:cNvSpPr>
              <p:nvPr/>
            </p:nvSpPr>
            <p:spPr bwMode="auto">
              <a:xfrm>
                <a:off x="816" y="2126"/>
                <a:ext cx="1944"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
                <a:extLst>
                  <a:ext uri="{FF2B5EF4-FFF2-40B4-BE49-F238E27FC236}">
                    <a16:creationId xmlns:a16="http://schemas.microsoft.com/office/drawing/2014/main" id="{0E43590A-4BCF-435C-B870-FA16736013F2}"/>
                  </a:ext>
                </a:extLst>
              </p:cNvPr>
              <p:cNvSpPr>
                <a:spLocks/>
              </p:cNvSpPr>
              <p:nvPr/>
            </p:nvSpPr>
            <p:spPr bwMode="auto">
              <a:xfrm>
                <a:off x="816" y="2986"/>
                <a:ext cx="436" cy="319"/>
              </a:xfrm>
              <a:custGeom>
                <a:avLst/>
                <a:gdLst>
                  <a:gd name="T0" fmla="*/ 0 w 159"/>
                  <a:gd name="T1" fmla="*/ 114 h 114"/>
                  <a:gd name="T2" fmla="*/ 0 w 159"/>
                  <a:gd name="T3" fmla="*/ 114 h 114"/>
                  <a:gd name="T4" fmla="*/ 133 w 159"/>
                  <a:gd name="T5" fmla="*/ 114 h 114"/>
                  <a:gd name="T6" fmla="*/ 133 w 159"/>
                  <a:gd name="T7" fmla="*/ 113 h 114"/>
                  <a:gd name="T8" fmla="*/ 159 w 159"/>
                  <a:gd name="T9" fmla="*/ 9 h 114"/>
                  <a:gd name="T10" fmla="*/ 113 w 159"/>
                  <a:gd name="T11" fmla="*/ 0 h 114"/>
                  <a:gd name="T12" fmla="*/ 0 w 159"/>
                  <a:gd name="T13" fmla="*/ 114 h 114"/>
                </a:gdLst>
                <a:ahLst/>
                <a:cxnLst>
                  <a:cxn ang="0">
                    <a:pos x="T0" y="T1"/>
                  </a:cxn>
                  <a:cxn ang="0">
                    <a:pos x="T2" y="T3"/>
                  </a:cxn>
                  <a:cxn ang="0">
                    <a:pos x="T4" y="T5"/>
                  </a:cxn>
                  <a:cxn ang="0">
                    <a:pos x="T6" y="T7"/>
                  </a:cxn>
                  <a:cxn ang="0">
                    <a:pos x="T8" y="T9"/>
                  </a:cxn>
                  <a:cxn ang="0">
                    <a:pos x="T10" y="T11"/>
                  </a:cxn>
                  <a:cxn ang="0">
                    <a:pos x="T12" y="T13"/>
                  </a:cxn>
                </a:cxnLst>
                <a:rect l="0" t="0" r="r" b="b"/>
                <a:pathLst>
                  <a:path w="159" h="114">
                    <a:moveTo>
                      <a:pt x="0" y="114"/>
                    </a:moveTo>
                    <a:lnTo>
                      <a:pt x="0" y="114"/>
                    </a:lnTo>
                    <a:lnTo>
                      <a:pt x="133" y="114"/>
                    </a:lnTo>
                    <a:lnTo>
                      <a:pt x="133" y="113"/>
                    </a:lnTo>
                    <a:cubicBezTo>
                      <a:pt x="133" y="76"/>
                      <a:pt x="143" y="40"/>
                      <a:pt x="159" y="9"/>
                    </a:cubicBezTo>
                    <a:cubicBezTo>
                      <a:pt x="145" y="3"/>
                      <a:pt x="129" y="0"/>
                      <a:pt x="113" y="0"/>
                    </a:cubicBezTo>
                    <a:cubicBezTo>
                      <a:pt x="50" y="0"/>
                      <a:pt x="0" y="51"/>
                      <a:pt x="0" y="11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
                <a:extLst>
                  <a:ext uri="{FF2B5EF4-FFF2-40B4-BE49-F238E27FC236}">
                    <a16:creationId xmlns:a16="http://schemas.microsoft.com/office/drawing/2014/main" id="{6FE68009-71B2-4A98-813D-C3A70F6830D8}"/>
                  </a:ext>
                </a:extLst>
              </p:cNvPr>
              <p:cNvSpPr>
                <a:spLocks/>
              </p:cNvSpPr>
              <p:nvPr/>
            </p:nvSpPr>
            <p:spPr bwMode="auto">
              <a:xfrm>
                <a:off x="1337" y="2824"/>
                <a:ext cx="808" cy="478"/>
              </a:xfrm>
              <a:custGeom>
                <a:avLst/>
                <a:gdLst>
                  <a:gd name="T0" fmla="*/ 47 w 295"/>
                  <a:gd name="T1" fmla="*/ 54 h 171"/>
                  <a:gd name="T2" fmla="*/ 47 w 295"/>
                  <a:gd name="T3" fmla="*/ 54 h 171"/>
                  <a:gd name="T4" fmla="*/ 29 w 295"/>
                  <a:gd name="T5" fmla="*/ 77 h 171"/>
                  <a:gd name="T6" fmla="*/ 14 w 295"/>
                  <a:gd name="T7" fmla="*/ 104 h 171"/>
                  <a:gd name="T8" fmla="*/ 0 w 295"/>
                  <a:gd name="T9" fmla="*/ 171 h 171"/>
                  <a:gd name="T10" fmla="*/ 37 w 295"/>
                  <a:gd name="T11" fmla="*/ 171 h 171"/>
                  <a:gd name="T12" fmla="*/ 66 w 295"/>
                  <a:gd name="T13" fmla="*/ 171 h 171"/>
                  <a:gd name="T14" fmla="*/ 94 w 295"/>
                  <a:gd name="T15" fmla="*/ 171 h 171"/>
                  <a:gd name="T16" fmla="*/ 248 w 295"/>
                  <a:gd name="T17" fmla="*/ 171 h 171"/>
                  <a:gd name="T18" fmla="*/ 295 w 295"/>
                  <a:gd name="T19" fmla="*/ 54 h 171"/>
                  <a:gd name="T20" fmla="*/ 171 w 295"/>
                  <a:gd name="T21" fmla="*/ 0 h 171"/>
                  <a:gd name="T22" fmla="*/ 47 w 295"/>
                  <a:gd name="T23" fmla="*/ 5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5" h="171">
                    <a:moveTo>
                      <a:pt x="47" y="54"/>
                    </a:moveTo>
                    <a:lnTo>
                      <a:pt x="47" y="54"/>
                    </a:lnTo>
                    <a:cubicBezTo>
                      <a:pt x="40" y="61"/>
                      <a:pt x="34" y="69"/>
                      <a:pt x="29" y="77"/>
                    </a:cubicBezTo>
                    <a:cubicBezTo>
                      <a:pt x="23" y="85"/>
                      <a:pt x="18" y="94"/>
                      <a:pt x="14" y="104"/>
                    </a:cubicBezTo>
                    <a:cubicBezTo>
                      <a:pt x="5" y="124"/>
                      <a:pt x="0" y="147"/>
                      <a:pt x="0" y="171"/>
                    </a:cubicBezTo>
                    <a:lnTo>
                      <a:pt x="37" y="171"/>
                    </a:lnTo>
                    <a:lnTo>
                      <a:pt x="66" y="171"/>
                    </a:lnTo>
                    <a:lnTo>
                      <a:pt x="94" y="171"/>
                    </a:lnTo>
                    <a:lnTo>
                      <a:pt x="248" y="171"/>
                    </a:lnTo>
                    <a:cubicBezTo>
                      <a:pt x="248" y="126"/>
                      <a:pt x="266" y="84"/>
                      <a:pt x="295" y="54"/>
                    </a:cubicBezTo>
                    <a:cubicBezTo>
                      <a:pt x="264" y="21"/>
                      <a:pt x="220" y="0"/>
                      <a:pt x="171" y="0"/>
                    </a:cubicBezTo>
                    <a:cubicBezTo>
                      <a:pt x="122" y="0"/>
                      <a:pt x="78" y="21"/>
                      <a:pt x="47" y="54"/>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7">
                <a:extLst>
                  <a:ext uri="{FF2B5EF4-FFF2-40B4-BE49-F238E27FC236}">
                    <a16:creationId xmlns:a16="http://schemas.microsoft.com/office/drawing/2014/main" id="{D083976F-C53E-4852-ACB1-C7310592AD41}"/>
                  </a:ext>
                </a:extLst>
              </p:cNvPr>
              <p:cNvSpPr>
                <a:spLocks/>
              </p:cNvSpPr>
              <p:nvPr/>
            </p:nvSpPr>
            <p:spPr bwMode="auto">
              <a:xfrm>
                <a:off x="2173" y="2984"/>
                <a:ext cx="625" cy="318"/>
              </a:xfrm>
              <a:custGeom>
                <a:avLst/>
                <a:gdLst>
                  <a:gd name="T0" fmla="*/ 114 w 228"/>
                  <a:gd name="T1" fmla="*/ 0 h 114"/>
                  <a:gd name="T2" fmla="*/ 114 w 228"/>
                  <a:gd name="T3" fmla="*/ 0 h 114"/>
                  <a:gd name="T4" fmla="*/ 68 w 228"/>
                  <a:gd name="T5" fmla="*/ 10 h 114"/>
                  <a:gd name="T6" fmla="*/ 44 w 228"/>
                  <a:gd name="T7" fmla="*/ 25 h 114"/>
                  <a:gd name="T8" fmla="*/ 23 w 228"/>
                  <a:gd name="T9" fmla="*/ 46 h 114"/>
                  <a:gd name="T10" fmla="*/ 0 w 228"/>
                  <a:gd name="T11" fmla="*/ 114 h 114"/>
                  <a:gd name="T12" fmla="*/ 37 w 228"/>
                  <a:gd name="T13" fmla="*/ 114 h 114"/>
                  <a:gd name="T14" fmla="*/ 65 w 228"/>
                  <a:gd name="T15" fmla="*/ 114 h 114"/>
                  <a:gd name="T16" fmla="*/ 94 w 228"/>
                  <a:gd name="T17" fmla="*/ 114 h 114"/>
                  <a:gd name="T18" fmla="*/ 228 w 228"/>
                  <a:gd name="T19" fmla="*/ 114 h 114"/>
                  <a:gd name="T20" fmla="*/ 114 w 22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114">
                    <a:moveTo>
                      <a:pt x="114" y="0"/>
                    </a:moveTo>
                    <a:lnTo>
                      <a:pt x="114" y="0"/>
                    </a:lnTo>
                    <a:cubicBezTo>
                      <a:pt x="98" y="0"/>
                      <a:pt x="82" y="4"/>
                      <a:pt x="68" y="10"/>
                    </a:cubicBezTo>
                    <a:cubicBezTo>
                      <a:pt x="59" y="14"/>
                      <a:pt x="51" y="19"/>
                      <a:pt x="44" y="25"/>
                    </a:cubicBezTo>
                    <a:cubicBezTo>
                      <a:pt x="36" y="31"/>
                      <a:pt x="29" y="38"/>
                      <a:pt x="23" y="46"/>
                    </a:cubicBezTo>
                    <a:cubicBezTo>
                      <a:pt x="9" y="65"/>
                      <a:pt x="0" y="88"/>
                      <a:pt x="0" y="114"/>
                    </a:cubicBezTo>
                    <a:lnTo>
                      <a:pt x="37" y="114"/>
                    </a:lnTo>
                    <a:lnTo>
                      <a:pt x="65" y="114"/>
                    </a:lnTo>
                    <a:lnTo>
                      <a:pt x="94" y="114"/>
                    </a:lnTo>
                    <a:lnTo>
                      <a:pt x="228" y="114"/>
                    </a:lnTo>
                    <a:cubicBezTo>
                      <a:pt x="228" y="51"/>
                      <a:pt x="177" y="0"/>
                      <a:pt x="11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8">
                <a:extLst>
                  <a:ext uri="{FF2B5EF4-FFF2-40B4-BE49-F238E27FC236}">
                    <a16:creationId xmlns:a16="http://schemas.microsoft.com/office/drawing/2014/main" id="{D6AB84D1-D1D5-405A-932B-ED5B9906C6C9}"/>
                  </a:ext>
                </a:extLst>
              </p:cNvPr>
              <p:cNvSpPr>
                <a:spLocks/>
              </p:cNvSpPr>
              <p:nvPr/>
            </p:nvSpPr>
            <p:spPr bwMode="auto">
              <a:xfrm>
                <a:off x="2291" y="2509"/>
                <a:ext cx="389" cy="399"/>
              </a:xfrm>
              <a:custGeom>
                <a:avLst/>
                <a:gdLst>
                  <a:gd name="T0" fmla="*/ 66 w 142"/>
                  <a:gd name="T1" fmla="*/ 142 h 143"/>
                  <a:gd name="T2" fmla="*/ 66 w 142"/>
                  <a:gd name="T3" fmla="*/ 142 h 143"/>
                  <a:gd name="T4" fmla="*/ 71 w 142"/>
                  <a:gd name="T5" fmla="*/ 143 h 143"/>
                  <a:gd name="T6" fmla="*/ 76 w 142"/>
                  <a:gd name="T7" fmla="*/ 142 h 143"/>
                  <a:gd name="T8" fmla="*/ 122 w 142"/>
                  <a:gd name="T9" fmla="*/ 121 h 143"/>
                  <a:gd name="T10" fmla="*/ 142 w 142"/>
                  <a:gd name="T11" fmla="*/ 72 h 143"/>
                  <a:gd name="T12" fmla="*/ 71 w 142"/>
                  <a:gd name="T13" fmla="*/ 0 h 143"/>
                  <a:gd name="T14" fmla="*/ 0 w 142"/>
                  <a:gd name="T15" fmla="*/ 72 h 143"/>
                  <a:gd name="T16" fmla="*/ 20 w 142"/>
                  <a:gd name="T17" fmla="*/ 121 h 143"/>
                  <a:gd name="T18" fmla="*/ 66 w 142"/>
                  <a:gd name="T19" fmla="*/ 14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143">
                    <a:moveTo>
                      <a:pt x="66" y="142"/>
                    </a:moveTo>
                    <a:lnTo>
                      <a:pt x="66" y="142"/>
                    </a:lnTo>
                    <a:cubicBezTo>
                      <a:pt x="68" y="142"/>
                      <a:pt x="69" y="143"/>
                      <a:pt x="71" y="143"/>
                    </a:cubicBezTo>
                    <a:cubicBezTo>
                      <a:pt x="73" y="143"/>
                      <a:pt x="74" y="142"/>
                      <a:pt x="76" y="142"/>
                    </a:cubicBezTo>
                    <a:cubicBezTo>
                      <a:pt x="94" y="141"/>
                      <a:pt x="110" y="133"/>
                      <a:pt x="122" y="121"/>
                    </a:cubicBezTo>
                    <a:cubicBezTo>
                      <a:pt x="134" y="108"/>
                      <a:pt x="142" y="91"/>
                      <a:pt x="142" y="72"/>
                    </a:cubicBezTo>
                    <a:cubicBezTo>
                      <a:pt x="142" y="32"/>
                      <a:pt x="110" y="0"/>
                      <a:pt x="71" y="0"/>
                    </a:cubicBezTo>
                    <a:cubicBezTo>
                      <a:pt x="32" y="0"/>
                      <a:pt x="0" y="32"/>
                      <a:pt x="0" y="72"/>
                    </a:cubicBezTo>
                    <a:cubicBezTo>
                      <a:pt x="0" y="91"/>
                      <a:pt x="7" y="108"/>
                      <a:pt x="20" y="121"/>
                    </a:cubicBezTo>
                    <a:cubicBezTo>
                      <a:pt x="32" y="133"/>
                      <a:pt x="48" y="141"/>
                      <a:pt x="66" y="14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9">
                <a:extLst>
                  <a:ext uri="{FF2B5EF4-FFF2-40B4-BE49-F238E27FC236}">
                    <a16:creationId xmlns:a16="http://schemas.microsoft.com/office/drawing/2014/main" id="{2406BDEB-3231-4DDE-8E34-26C7CD4EAE44}"/>
                  </a:ext>
                </a:extLst>
              </p:cNvPr>
              <p:cNvSpPr>
                <a:spLocks/>
              </p:cNvSpPr>
              <p:nvPr/>
            </p:nvSpPr>
            <p:spPr bwMode="auto">
              <a:xfrm>
                <a:off x="1493" y="2115"/>
                <a:ext cx="625" cy="634"/>
              </a:xfrm>
              <a:custGeom>
                <a:avLst/>
                <a:gdLst>
                  <a:gd name="T0" fmla="*/ 50 w 228"/>
                  <a:gd name="T1" fmla="*/ 207 h 227"/>
                  <a:gd name="T2" fmla="*/ 50 w 228"/>
                  <a:gd name="T3" fmla="*/ 207 h 227"/>
                  <a:gd name="T4" fmla="*/ 106 w 228"/>
                  <a:gd name="T5" fmla="*/ 226 h 227"/>
                  <a:gd name="T6" fmla="*/ 114 w 228"/>
                  <a:gd name="T7" fmla="*/ 227 h 227"/>
                  <a:gd name="T8" fmla="*/ 122 w 228"/>
                  <a:gd name="T9" fmla="*/ 226 h 227"/>
                  <a:gd name="T10" fmla="*/ 179 w 228"/>
                  <a:gd name="T11" fmla="*/ 207 h 227"/>
                  <a:gd name="T12" fmla="*/ 228 w 228"/>
                  <a:gd name="T13" fmla="*/ 113 h 227"/>
                  <a:gd name="T14" fmla="*/ 161 w 228"/>
                  <a:gd name="T15" fmla="*/ 10 h 227"/>
                  <a:gd name="T16" fmla="*/ 114 w 228"/>
                  <a:gd name="T17" fmla="*/ 0 h 227"/>
                  <a:gd name="T18" fmla="*/ 67 w 228"/>
                  <a:gd name="T19" fmla="*/ 10 h 227"/>
                  <a:gd name="T20" fmla="*/ 67 w 228"/>
                  <a:gd name="T21" fmla="*/ 10 h 227"/>
                  <a:gd name="T22" fmla="*/ 0 w 228"/>
                  <a:gd name="T23" fmla="*/ 113 h 227"/>
                  <a:gd name="T24" fmla="*/ 50 w 228"/>
                  <a:gd name="T25" fmla="*/ 20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227">
                    <a:moveTo>
                      <a:pt x="50" y="207"/>
                    </a:moveTo>
                    <a:lnTo>
                      <a:pt x="50" y="207"/>
                    </a:lnTo>
                    <a:cubicBezTo>
                      <a:pt x="66" y="218"/>
                      <a:pt x="85" y="225"/>
                      <a:pt x="106" y="226"/>
                    </a:cubicBezTo>
                    <a:cubicBezTo>
                      <a:pt x="109" y="226"/>
                      <a:pt x="112" y="227"/>
                      <a:pt x="114" y="227"/>
                    </a:cubicBezTo>
                    <a:cubicBezTo>
                      <a:pt x="117" y="227"/>
                      <a:pt x="120" y="226"/>
                      <a:pt x="122" y="226"/>
                    </a:cubicBezTo>
                    <a:cubicBezTo>
                      <a:pt x="143" y="225"/>
                      <a:pt x="163" y="218"/>
                      <a:pt x="179" y="207"/>
                    </a:cubicBezTo>
                    <a:cubicBezTo>
                      <a:pt x="209" y="186"/>
                      <a:pt x="228" y="152"/>
                      <a:pt x="228" y="113"/>
                    </a:cubicBezTo>
                    <a:cubicBezTo>
                      <a:pt x="228" y="67"/>
                      <a:pt x="201" y="28"/>
                      <a:pt x="161" y="10"/>
                    </a:cubicBezTo>
                    <a:cubicBezTo>
                      <a:pt x="147" y="4"/>
                      <a:pt x="131" y="0"/>
                      <a:pt x="114" y="0"/>
                    </a:cubicBezTo>
                    <a:cubicBezTo>
                      <a:pt x="97" y="0"/>
                      <a:pt x="82" y="4"/>
                      <a:pt x="67" y="10"/>
                    </a:cubicBezTo>
                    <a:lnTo>
                      <a:pt x="67" y="10"/>
                    </a:lnTo>
                    <a:cubicBezTo>
                      <a:pt x="28" y="28"/>
                      <a:pt x="0" y="67"/>
                      <a:pt x="0" y="113"/>
                    </a:cubicBezTo>
                    <a:cubicBezTo>
                      <a:pt x="0" y="152"/>
                      <a:pt x="20" y="186"/>
                      <a:pt x="50" y="20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10">
                <a:extLst>
                  <a:ext uri="{FF2B5EF4-FFF2-40B4-BE49-F238E27FC236}">
                    <a16:creationId xmlns:a16="http://schemas.microsoft.com/office/drawing/2014/main" id="{409B7158-AB23-41DF-9360-61FBD55796C0}"/>
                  </a:ext>
                </a:extLst>
              </p:cNvPr>
              <p:cNvSpPr>
                <a:spLocks/>
              </p:cNvSpPr>
              <p:nvPr/>
            </p:nvSpPr>
            <p:spPr bwMode="auto">
              <a:xfrm>
                <a:off x="893" y="2430"/>
                <a:ext cx="468" cy="478"/>
              </a:xfrm>
              <a:custGeom>
                <a:avLst/>
                <a:gdLst>
                  <a:gd name="T0" fmla="*/ 85 w 171"/>
                  <a:gd name="T1" fmla="*/ 0 h 171"/>
                  <a:gd name="T2" fmla="*/ 85 w 171"/>
                  <a:gd name="T3" fmla="*/ 0 h 171"/>
                  <a:gd name="T4" fmla="*/ 0 w 171"/>
                  <a:gd name="T5" fmla="*/ 86 h 171"/>
                  <a:gd name="T6" fmla="*/ 31 w 171"/>
                  <a:gd name="T7" fmla="*/ 151 h 171"/>
                  <a:gd name="T8" fmla="*/ 80 w 171"/>
                  <a:gd name="T9" fmla="*/ 171 h 171"/>
                  <a:gd name="T10" fmla="*/ 85 w 171"/>
                  <a:gd name="T11" fmla="*/ 171 h 171"/>
                  <a:gd name="T12" fmla="*/ 90 w 171"/>
                  <a:gd name="T13" fmla="*/ 171 h 171"/>
                  <a:gd name="T14" fmla="*/ 140 w 171"/>
                  <a:gd name="T15" fmla="*/ 151 h 171"/>
                  <a:gd name="T16" fmla="*/ 171 w 171"/>
                  <a:gd name="T17" fmla="*/ 86 h 171"/>
                  <a:gd name="T18" fmla="*/ 85 w 171"/>
                  <a:gd name="T19"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71">
                    <a:moveTo>
                      <a:pt x="85" y="0"/>
                    </a:moveTo>
                    <a:lnTo>
                      <a:pt x="85" y="0"/>
                    </a:lnTo>
                    <a:cubicBezTo>
                      <a:pt x="38" y="0"/>
                      <a:pt x="0" y="39"/>
                      <a:pt x="0" y="86"/>
                    </a:cubicBezTo>
                    <a:cubicBezTo>
                      <a:pt x="0" y="112"/>
                      <a:pt x="12" y="135"/>
                      <a:pt x="31" y="151"/>
                    </a:cubicBezTo>
                    <a:cubicBezTo>
                      <a:pt x="44" y="162"/>
                      <a:pt x="61" y="170"/>
                      <a:pt x="80" y="171"/>
                    </a:cubicBezTo>
                    <a:cubicBezTo>
                      <a:pt x="82" y="171"/>
                      <a:pt x="84" y="171"/>
                      <a:pt x="85" y="171"/>
                    </a:cubicBezTo>
                    <a:cubicBezTo>
                      <a:pt x="87" y="171"/>
                      <a:pt x="89" y="171"/>
                      <a:pt x="90" y="171"/>
                    </a:cubicBezTo>
                    <a:cubicBezTo>
                      <a:pt x="109" y="170"/>
                      <a:pt x="126" y="162"/>
                      <a:pt x="140" y="151"/>
                    </a:cubicBezTo>
                    <a:cubicBezTo>
                      <a:pt x="159" y="135"/>
                      <a:pt x="171" y="112"/>
                      <a:pt x="171" y="86"/>
                    </a:cubicBezTo>
                    <a:cubicBezTo>
                      <a:pt x="171" y="39"/>
                      <a:pt x="133" y="0"/>
                      <a:pt x="8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cxnSp>
          <p:nvCxnSpPr>
            <p:cNvPr id="32" name="Straight Arrow Connector 31">
              <a:extLst>
                <a:ext uri="{FF2B5EF4-FFF2-40B4-BE49-F238E27FC236}">
                  <a16:creationId xmlns:a16="http://schemas.microsoft.com/office/drawing/2014/main" id="{363C2673-DC92-437C-A795-B4F113DC12C1}"/>
                </a:ext>
              </a:extLst>
            </p:cNvPr>
            <p:cNvCxnSpPr>
              <a:cxnSpLocks/>
            </p:cNvCxnSpPr>
            <p:nvPr/>
          </p:nvCxnSpPr>
          <p:spPr>
            <a:xfrm flipV="1">
              <a:off x="10312563" y="4645258"/>
              <a:ext cx="0" cy="8518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C1DD712-57EA-4569-AACF-83B3D2DB4A8F}"/>
                </a:ext>
              </a:extLst>
            </p:cNvPr>
            <p:cNvSpPr txBox="1"/>
            <p:nvPr/>
          </p:nvSpPr>
          <p:spPr>
            <a:xfrm>
              <a:off x="11045594" y="6086805"/>
              <a:ext cx="890574" cy="461665"/>
            </a:xfrm>
            <a:prstGeom prst="rect">
              <a:avLst/>
            </a:prstGeom>
            <a:noFill/>
          </p:spPr>
          <p:txBody>
            <a:bodyPr wrap="square" rtlCol="0">
              <a:spAutoFit/>
            </a:bodyPr>
            <a:lstStyle/>
            <a:p>
              <a:r>
                <a:rPr lang="en-US" sz="1200" dirty="0"/>
                <a:t>Research team</a:t>
              </a:r>
            </a:p>
          </p:txBody>
        </p:sp>
        <p:sp>
          <p:nvSpPr>
            <p:cNvPr id="34" name="TextBox 33">
              <a:extLst>
                <a:ext uri="{FF2B5EF4-FFF2-40B4-BE49-F238E27FC236}">
                  <a16:creationId xmlns:a16="http://schemas.microsoft.com/office/drawing/2014/main" id="{44EBA60D-D944-4130-902E-97CDED5460A4}"/>
                </a:ext>
              </a:extLst>
            </p:cNvPr>
            <p:cNvSpPr txBox="1"/>
            <p:nvPr/>
          </p:nvSpPr>
          <p:spPr>
            <a:xfrm>
              <a:off x="11157498" y="3926732"/>
              <a:ext cx="1202701" cy="646331"/>
            </a:xfrm>
            <a:prstGeom prst="rect">
              <a:avLst/>
            </a:prstGeom>
            <a:noFill/>
          </p:spPr>
          <p:txBody>
            <a:bodyPr wrap="square" rtlCol="0">
              <a:spAutoFit/>
            </a:bodyPr>
            <a:lstStyle/>
            <a:p>
              <a:r>
                <a:rPr lang="en-US" sz="1200" dirty="0"/>
                <a:t>Product development team</a:t>
              </a:r>
            </a:p>
          </p:txBody>
        </p:sp>
        <p:grpSp>
          <p:nvGrpSpPr>
            <p:cNvPr id="35" name="Graphic 49">
              <a:extLst>
                <a:ext uri="{FF2B5EF4-FFF2-40B4-BE49-F238E27FC236}">
                  <a16:creationId xmlns:a16="http://schemas.microsoft.com/office/drawing/2014/main" id="{40F5E8D4-A3F8-4658-900F-F76EA4B2EB5A}"/>
                </a:ext>
              </a:extLst>
            </p:cNvPr>
            <p:cNvGrpSpPr/>
            <p:nvPr/>
          </p:nvGrpSpPr>
          <p:grpSpPr>
            <a:xfrm>
              <a:off x="9640737" y="5637075"/>
              <a:ext cx="1307433" cy="914145"/>
              <a:chOff x="3780160" y="5637075"/>
              <a:chExt cx="1307433" cy="914145"/>
            </a:xfrm>
            <a:solidFill>
              <a:schemeClr val="accent1"/>
            </a:solidFill>
          </p:grpSpPr>
          <p:sp>
            <p:nvSpPr>
              <p:cNvPr id="39" name="Freeform: Shape 38">
                <a:extLst>
                  <a:ext uri="{FF2B5EF4-FFF2-40B4-BE49-F238E27FC236}">
                    <a16:creationId xmlns:a16="http://schemas.microsoft.com/office/drawing/2014/main" id="{8A5CA8A1-F0F9-4BD9-8EDB-C3313155BD51}"/>
                  </a:ext>
                </a:extLst>
              </p:cNvPr>
              <p:cNvSpPr/>
              <p:nvPr/>
            </p:nvSpPr>
            <p:spPr>
              <a:xfrm>
                <a:off x="4275364" y="5637075"/>
                <a:ext cx="465201" cy="465200"/>
              </a:xfrm>
              <a:custGeom>
                <a:avLst/>
                <a:gdLst>
                  <a:gd name="connsiteX0" fmla="*/ 232886 w 465201"/>
                  <a:gd name="connsiteY0" fmla="*/ 465201 h 465200"/>
                  <a:gd name="connsiteX1" fmla="*/ 465201 w 465201"/>
                  <a:gd name="connsiteY1" fmla="*/ 232315 h 465200"/>
                  <a:gd name="connsiteX2" fmla="*/ 232315 w 465201"/>
                  <a:gd name="connsiteY2" fmla="*/ 0 h 465200"/>
                  <a:gd name="connsiteX3" fmla="*/ 0 w 465201"/>
                  <a:gd name="connsiteY3" fmla="*/ 232315 h 465200"/>
                  <a:gd name="connsiteX4" fmla="*/ 232886 w 465201"/>
                  <a:gd name="connsiteY4" fmla="*/ 465201 h 465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201" h="465200">
                    <a:moveTo>
                      <a:pt x="232886" y="465201"/>
                    </a:moveTo>
                    <a:cubicBezTo>
                      <a:pt x="361348" y="465044"/>
                      <a:pt x="465358" y="360776"/>
                      <a:pt x="465201" y="232315"/>
                    </a:cubicBezTo>
                    <a:cubicBezTo>
                      <a:pt x="465044" y="103853"/>
                      <a:pt x="360777" y="-158"/>
                      <a:pt x="232315" y="0"/>
                    </a:cubicBezTo>
                    <a:cubicBezTo>
                      <a:pt x="104076" y="158"/>
                      <a:pt x="157" y="104076"/>
                      <a:pt x="0" y="232315"/>
                    </a:cubicBezTo>
                    <a:cubicBezTo>
                      <a:pt x="0" y="360934"/>
                      <a:pt x="104267" y="465201"/>
                      <a:pt x="232886" y="465201"/>
                    </a:cubicBezTo>
                    <a:close/>
                  </a:path>
                </a:pathLst>
              </a:custGeom>
              <a:solidFill>
                <a:srgbClr val="D2D2D2"/>
              </a:solidFill>
              <a:ln w="2857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7B65DB2-EFB9-4737-B7BC-A19088AD647E}"/>
                  </a:ext>
                </a:extLst>
              </p:cNvPr>
              <p:cNvSpPr/>
              <p:nvPr/>
            </p:nvSpPr>
            <p:spPr>
              <a:xfrm>
                <a:off x="4158492" y="6157997"/>
                <a:ext cx="654939" cy="349186"/>
              </a:xfrm>
              <a:custGeom>
                <a:avLst/>
                <a:gdLst>
                  <a:gd name="connsiteX0" fmla="*/ 349472 w 654939"/>
                  <a:gd name="connsiteY0" fmla="*/ 0 h 349186"/>
                  <a:gd name="connsiteX1" fmla="*/ 0 w 654939"/>
                  <a:gd name="connsiteY1" fmla="*/ 348901 h 349186"/>
                  <a:gd name="connsiteX2" fmla="*/ 0 w 654939"/>
                  <a:gd name="connsiteY2" fmla="*/ 349187 h 349186"/>
                  <a:gd name="connsiteX3" fmla="*/ 338042 w 654939"/>
                  <a:gd name="connsiteY3" fmla="*/ 349187 h 349186"/>
                  <a:gd name="connsiteX4" fmla="*/ 327470 w 654939"/>
                  <a:gd name="connsiteY4" fmla="*/ 278606 h 349186"/>
                  <a:gd name="connsiteX5" fmla="*/ 460915 w 654939"/>
                  <a:gd name="connsiteY5" fmla="*/ 158591 h 349186"/>
                  <a:gd name="connsiteX6" fmla="*/ 571500 w 654939"/>
                  <a:gd name="connsiteY6" fmla="*/ 218885 h 349186"/>
                  <a:gd name="connsiteX7" fmla="*/ 654939 w 654939"/>
                  <a:gd name="connsiteY7" fmla="*/ 140303 h 349186"/>
                  <a:gd name="connsiteX8" fmla="*/ 349472 w 654939"/>
                  <a:gd name="connsiteY8" fmla="*/ 0 h 34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4939" h="349186">
                    <a:moveTo>
                      <a:pt x="349472" y="0"/>
                    </a:moveTo>
                    <a:cubicBezTo>
                      <a:pt x="156622" y="-157"/>
                      <a:pt x="157" y="156051"/>
                      <a:pt x="0" y="348901"/>
                    </a:cubicBezTo>
                    <a:cubicBezTo>
                      <a:pt x="0" y="348995"/>
                      <a:pt x="0" y="349092"/>
                      <a:pt x="0" y="349187"/>
                    </a:cubicBezTo>
                    <a:lnTo>
                      <a:pt x="338042" y="349187"/>
                    </a:lnTo>
                    <a:cubicBezTo>
                      <a:pt x="328604" y="326932"/>
                      <a:pt x="324966" y="302649"/>
                      <a:pt x="327470" y="278606"/>
                    </a:cubicBezTo>
                    <a:cubicBezTo>
                      <a:pt x="333185" y="244316"/>
                      <a:pt x="413195" y="158591"/>
                      <a:pt x="460915" y="158591"/>
                    </a:cubicBezTo>
                    <a:cubicBezTo>
                      <a:pt x="508635" y="158591"/>
                      <a:pt x="571500" y="218885"/>
                      <a:pt x="571500" y="218885"/>
                    </a:cubicBezTo>
                    <a:lnTo>
                      <a:pt x="654939" y="140303"/>
                    </a:lnTo>
                    <a:cubicBezTo>
                      <a:pt x="582644" y="31433"/>
                      <a:pt x="398336" y="0"/>
                      <a:pt x="349472" y="0"/>
                    </a:cubicBezTo>
                    <a:close/>
                  </a:path>
                </a:pathLst>
              </a:custGeom>
              <a:solidFill>
                <a:srgbClr val="D2D2D2"/>
              </a:solidFill>
              <a:ln w="2857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FFA299A-BEA2-4501-AE3D-970CE4AB9845}"/>
                  </a:ext>
                </a:extLst>
              </p:cNvPr>
              <p:cNvSpPr/>
              <p:nvPr/>
            </p:nvSpPr>
            <p:spPr>
              <a:xfrm>
                <a:off x="3780160" y="6276461"/>
                <a:ext cx="325469" cy="232151"/>
              </a:xfrm>
              <a:custGeom>
                <a:avLst/>
                <a:gdLst>
                  <a:gd name="connsiteX0" fmla="*/ 0 w 325469"/>
                  <a:gd name="connsiteY0" fmla="*/ 232152 h 232151"/>
                  <a:gd name="connsiteX1" fmla="*/ 273749 w 325469"/>
                  <a:gd name="connsiteY1" fmla="*/ 232152 h 232151"/>
                  <a:gd name="connsiteX2" fmla="*/ 273749 w 325469"/>
                  <a:gd name="connsiteY2" fmla="*/ 232152 h 232151"/>
                  <a:gd name="connsiteX3" fmla="*/ 325469 w 325469"/>
                  <a:gd name="connsiteY3" fmla="*/ 19554 h 232151"/>
                  <a:gd name="connsiteX4" fmla="*/ 19495 w 325469"/>
                  <a:gd name="connsiteY4" fmla="*/ 139220 h 232151"/>
                  <a:gd name="connsiteX5" fmla="*/ 0 w 325469"/>
                  <a:gd name="connsiteY5" fmla="*/ 232152 h 23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469" h="232151">
                    <a:moveTo>
                      <a:pt x="0" y="232152"/>
                    </a:moveTo>
                    <a:lnTo>
                      <a:pt x="273749" y="232152"/>
                    </a:lnTo>
                    <a:lnTo>
                      <a:pt x="273749" y="232152"/>
                    </a:lnTo>
                    <a:cubicBezTo>
                      <a:pt x="273742" y="158171"/>
                      <a:pt x="291479" y="85265"/>
                      <a:pt x="325469" y="19554"/>
                    </a:cubicBezTo>
                    <a:cubicBezTo>
                      <a:pt x="207932" y="-31895"/>
                      <a:pt x="70943" y="21683"/>
                      <a:pt x="19495" y="139220"/>
                    </a:cubicBezTo>
                    <a:cubicBezTo>
                      <a:pt x="6667" y="168524"/>
                      <a:pt x="31" y="200162"/>
                      <a:pt x="0" y="232152"/>
                    </a:cubicBezTo>
                    <a:close/>
                  </a:path>
                </a:pathLst>
              </a:custGeom>
              <a:solidFill>
                <a:srgbClr val="939393"/>
              </a:solidFill>
              <a:ln w="2857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C16C9F6-65CB-4E77-9DE2-05F86920C2F2}"/>
                  </a:ext>
                </a:extLst>
              </p:cNvPr>
              <p:cNvSpPr/>
              <p:nvPr/>
            </p:nvSpPr>
            <p:spPr>
              <a:xfrm>
                <a:off x="3836604" y="5870230"/>
                <a:ext cx="351040" cy="349775"/>
              </a:xfrm>
              <a:custGeom>
                <a:avLst/>
                <a:gdLst>
                  <a:gd name="connsiteX0" fmla="*/ 176442 w 351040"/>
                  <a:gd name="connsiteY0" fmla="*/ 17 h 349775"/>
                  <a:gd name="connsiteX1" fmla="*/ 17 w 351040"/>
                  <a:gd name="connsiteY1" fmla="*/ 171601 h 349775"/>
                  <a:gd name="connsiteX2" fmla="*/ 64428 w 351040"/>
                  <a:gd name="connsiteY2" fmla="*/ 309199 h 349775"/>
                  <a:gd name="connsiteX3" fmla="*/ 166155 w 351040"/>
                  <a:gd name="connsiteY3" fmla="*/ 349775 h 349775"/>
                  <a:gd name="connsiteX4" fmla="*/ 176442 w 351040"/>
                  <a:gd name="connsiteY4" fmla="*/ 349775 h 349775"/>
                  <a:gd name="connsiteX5" fmla="*/ 186443 w 351040"/>
                  <a:gd name="connsiteY5" fmla="*/ 349775 h 349775"/>
                  <a:gd name="connsiteX6" fmla="*/ 288170 w 351040"/>
                  <a:gd name="connsiteY6" fmla="*/ 309199 h 349775"/>
                  <a:gd name="connsiteX7" fmla="*/ 351035 w 351040"/>
                  <a:gd name="connsiteY7" fmla="*/ 176325 h 349775"/>
                  <a:gd name="connsiteX8" fmla="*/ 177591 w 351040"/>
                  <a:gd name="connsiteY8" fmla="*/ 23 h 349775"/>
                  <a:gd name="connsiteX9" fmla="*/ 176442 w 351040"/>
                  <a:gd name="connsiteY9" fmla="*/ 17 h 349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040" h="349775">
                    <a:moveTo>
                      <a:pt x="176442" y="17"/>
                    </a:moveTo>
                    <a:cubicBezTo>
                      <a:pt x="80341" y="-1319"/>
                      <a:pt x="1353" y="75501"/>
                      <a:pt x="17" y="171601"/>
                    </a:cubicBezTo>
                    <a:cubicBezTo>
                      <a:pt x="-724" y="224914"/>
                      <a:pt x="23013" y="275623"/>
                      <a:pt x="64428" y="309199"/>
                    </a:cubicBezTo>
                    <a:cubicBezTo>
                      <a:pt x="92989" y="333482"/>
                      <a:pt x="128722" y="347735"/>
                      <a:pt x="166155" y="349775"/>
                    </a:cubicBezTo>
                    <a:cubicBezTo>
                      <a:pt x="169584" y="349775"/>
                      <a:pt x="173013" y="349775"/>
                      <a:pt x="176442" y="349775"/>
                    </a:cubicBezTo>
                    <a:cubicBezTo>
                      <a:pt x="179871" y="349775"/>
                      <a:pt x="183014" y="349775"/>
                      <a:pt x="186443" y="349775"/>
                    </a:cubicBezTo>
                    <a:cubicBezTo>
                      <a:pt x="223876" y="347735"/>
                      <a:pt x="259609" y="333482"/>
                      <a:pt x="288170" y="309199"/>
                    </a:cubicBezTo>
                    <a:cubicBezTo>
                      <a:pt x="328012" y="276592"/>
                      <a:pt x="351092" y="227808"/>
                      <a:pt x="351035" y="176325"/>
                    </a:cubicBezTo>
                    <a:cubicBezTo>
                      <a:pt x="351824" y="79744"/>
                      <a:pt x="274171" y="812"/>
                      <a:pt x="177591" y="23"/>
                    </a:cubicBezTo>
                    <a:cubicBezTo>
                      <a:pt x="177208" y="20"/>
                      <a:pt x="176825" y="18"/>
                      <a:pt x="176442" y="17"/>
                    </a:cubicBezTo>
                    <a:close/>
                  </a:path>
                </a:pathLst>
              </a:custGeom>
              <a:solidFill>
                <a:srgbClr val="939393"/>
              </a:solidFill>
              <a:ln w="2857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F1CBBA59-D506-48B8-8071-7C27528103F1}"/>
                  </a:ext>
                </a:extLst>
              </p:cNvPr>
              <p:cNvSpPr/>
              <p:nvPr/>
            </p:nvSpPr>
            <p:spPr>
              <a:xfrm>
                <a:off x="4540534" y="6002826"/>
                <a:ext cx="547059" cy="548394"/>
              </a:xfrm>
              <a:custGeom>
                <a:avLst/>
                <a:gdLst>
                  <a:gd name="connsiteX0" fmla="*/ 546932 w 547059"/>
                  <a:gd name="connsiteY0" fmla="*/ 119452 h 548394"/>
                  <a:gd name="connsiteX1" fmla="*/ 536073 w 547059"/>
                  <a:gd name="connsiteY1" fmla="*/ 188318 h 548394"/>
                  <a:gd name="connsiteX2" fmla="*/ 505784 w 547059"/>
                  <a:gd name="connsiteY2" fmla="*/ 262327 h 548394"/>
                  <a:gd name="connsiteX3" fmla="*/ 459778 w 547059"/>
                  <a:gd name="connsiteY3" fmla="*/ 333765 h 548394"/>
                  <a:gd name="connsiteX4" fmla="*/ 402628 w 547059"/>
                  <a:gd name="connsiteY4" fmla="*/ 400916 h 548394"/>
                  <a:gd name="connsiteX5" fmla="*/ 335763 w 547059"/>
                  <a:gd name="connsiteY5" fmla="*/ 459495 h 548394"/>
                  <a:gd name="connsiteX6" fmla="*/ 264039 w 547059"/>
                  <a:gd name="connsiteY6" fmla="*/ 506358 h 548394"/>
                  <a:gd name="connsiteX7" fmla="*/ 191459 w 547059"/>
                  <a:gd name="connsiteY7" fmla="*/ 537219 h 548394"/>
                  <a:gd name="connsiteX8" fmla="*/ 120593 w 547059"/>
                  <a:gd name="connsiteY8" fmla="*/ 548363 h 548394"/>
                  <a:gd name="connsiteX9" fmla="*/ 84303 w 547059"/>
                  <a:gd name="connsiteY9" fmla="*/ 544077 h 548394"/>
                  <a:gd name="connsiteX10" fmla="*/ 57442 w 547059"/>
                  <a:gd name="connsiteY10" fmla="*/ 532075 h 548394"/>
                  <a:gd name="connsiteX11" fmla="*/ 34296 w 547059"/>
                  <a:gd name="connsiteY11" fmla="*/ 512359 h 548394"/>
                  <a:gd name="connsiteX12" fmla="*/ 8293 w 547059"/>
                  <a:gd name="connsiteY12" fmla="*/ 486355 h 548394"/>
                  <a:gd name="connsiteX13" fmla="*/ 7 w 547059"/>
                  <a:gd name="connsiteY13" fmla="*/ 466353 h 548394"/>
                  <a:gd name="connsiteX14" fmla="*/ 4293 w 547059"/>
                  <a:gd name="connsiteY14" fmla="*/ 453208 h 548394"/>
                  <a:gd name="connsiteX15" fmla="*/ 15723 w 547059"/>
                  <a:gd name="connsiteY15" fmla="*/ 437492 h 548394"/>
                  <a:gd name="connsiteX16" fmla="*/ 31725 w 547059"/>
                  <a:gd name="connsiteY16" fmla="*/ 420633 h 548394"/>
                  <a:gd name="connsiteX17" fmla="*/ 48584 w 547059"/>
                  <a:gd name="connsiteY17" fmla="*/ 404059 h 548394"/>
                  <a:gd name="connsiteX18" fmla="*/ 64300 w 547059"/>
                  <a:gd name="connsiteY18" fmla="*/ 389772 h 548394"/>
                  <a:gd name="connsiteX19" fmla="*/ 75444 w 547059"/>
                  <a:gd name="connsiteY19" fmla="*/ 379199 h 548394"/>
                  <a:gd name="connsiteX20" fmla="*/ 95733 w 547059"/>
                  <a:gd name="connsiteY20" fmla="*/ 370912 h 548394"/>
                  <a:gd name="connsiteX21" fmla="*/ 110306 w 547059"/>
                  <a:gd name="connsiteY21" fmla="*/ 375484 h 548394"/>
                  <a:gd name="connsiteX22" fmla="*/ 123736 w 547059"/>
                  <a:gd name="connsiteY22" fmla="*/ 386914 h 548394"/>
                  <a:gd name="connsiteX23" fmla="*/ 137738 w 547059"/>
                  <a:gd name="connsiteY23" fmla="*/ 401773 h 548394"/>
                  <a:gd name="connsiteX24" fmla="*/ 153454 w 547059"/>
                  <a:gd name="connsiteY24" fmla="*/ 416632 h 548394"/>
                  <a:gd name="connsiteX25" fmla="*/ 172600 w 547059"/>
                  <a:gd name="connsiteY25" fmla="*/ 427777 h 548394"/>
                  <a:gd name="connsiteX26" fmla="*/ 196603 w 547059"/>
                  <a:gd name="connsiteY26" fmla="*/ 432349 h 548394"/>
                  <a:gd name="connsiteX27" fmla="*/ 222320 w 547059"/>
                  <a:gd name="connsiteY27" fmla="*/ 427491 h 548394"/>
                  <a:gd name="connsiteX28" fmla="*/ 244323 w 547059"/>
                  <a:gd name="connsiteY28" fmla="*/ 412918 h 548394"/>
                  <a:gd name="connsiteX29" fmla="*/ 412915 w 547059"/>
                  <a:gd name="connsiteY29" fmla="*/ 244325 h 548394"/>
                  <a:gd name="connsiteX30" fmla="*/ 427203 w 547059"/>
                  <a:gd name="connsiteY30" fmla="*/ 222322 h 548394"/>
                  <a:gd name="connsiteX31" fmla="*/ 432346 w 547059"/>
                  <a:gd name="connsiteY31" fmla="*/ 196605 h 548394"/>
                  <a:gd name="connsiteX32" fmla="*/ 427774 w 547059"/>
                  <a:gd name="connsiteY32" fmla="*/ 172602 h 548394"/>
                  <a:gd name="connsiteX33" fmla="*/ 416344 w 547059"/>
                  <a:gd name="connsiteY33" fmla="*/ 153457 h 548394"/>
                  <a:gd name="connsiteX34" fmla="*/ 401771 w 547059"/>
                  <a:gd name="connsiteY34" fmla="*/ 137740 h 548394"/>
                  <a:gd name="connsiteX35" fmla="*/ 386912 w 547059"/>
                  <a:gd name="connsiteY35" fmla="*/ 123739 h 548394"/>
                  <a:gd name="connsiteX36" fmla="*/ 375482 w 547059"/>
                  <a:gd name="connsiteY36" fmla="*/ 110308 h 548394"/>
                  <a:gd name="connsiteX37" fmla="*/ 370910 w 547059"/>
                  <a:gd name="connsiteY37" fmla="*/ 95735 h 548394"/>
                  <a:gd name="connsiteX38" fmla="*/ 379197 w 547059"/>
                  <a:gd name="connsiteY38" fmla="*/ 75447 h 548394"/>
                  <a:gd name="connsiteX39" fmla="*/ 389770 w 547059"/>
                  <a:gd name="connsiteY39" fmla="*/ 64303 h 548394"/>
                  <a:gd name="connsiteX40" fmla="*/ 404057 w 547059"/>
                  <a:gd name="connsiteY40" fmla="*/ 48872 h 548394"/>
                  <a:gd name="connsiteX41" fmla="*/ 420631 w 547059"/>
                  <a:gd name="connsiteY41" fmla="*/ 31727 h 548394"/>
                  <a:gd name="connsiteX42" fmla="*/ 437490 w 547059"/>
                  <a:gd name="connsiteY42" fmla="*/ 16011 h 548394"/>
                  <a:gd name="connsiteX43" fmla="*/ 453206 w 547059"/>
                  <a:gd name="connsiteY43" fmla="*/ 4295 h 548394"/>
                  <a:gd name="connsiteX44" fmla="*/ 466351 w 547059"/>
                  <a:gd name="connsiteY44" fmla="*/ 9 h 548394"/>
                  <a:gd name="connsiteX45" fmla="*/ 486067 w 547059"/>
                  <a:gd name="connsiteY45" fmla="*/ 8296 h 548394"/>
                  <a:gd name="connsiteX46" fmla="*/ 512356 w 547059"/>
                  <a:gd name="connsiteY46" fmla="*/ 34299 h 548394"/>
                  <a:gd name="connsiteX47" fmla="*/ 531787 w 547059"/>
                  <a:gd name="connsiteY47" fmla="*/ 57445 h 548394"/>
                  <a:gd name="connsiteX48" fmla="*/ 543789 w 547059"/>
                  <a:gd name="connsiteY48" fmla="*/ 84305 h 548394"/>
                  <a:gd name="connsiteX49" fmla="*/ 546932 w 547059"/>
                  <a:gd name="connsiteY49" fmla="*/ 119452 h 548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547059" h="548394">
                    <a:moveTo>
                      <a:pt x="546932" y="119452"/>
                    </a:moveTo>
                    <a:cubicBezTo>
                      <a:pt x="546666" y="142812"/>
                      <a:pt x="543009" y="166010"/>
                      <a:pt x="536073" y="188318"/>
                    </a:cubicBezTo>
                    <a:cubicBezTo>
                      <a:pt x="528361" y="213898"/>
                      <a:pt x="518217" y="238679"/>
                      <a:pt x="505784" y="262327"/>
                    </a:cubicBezTo>
                    <a:cubicBezTo>
                      <a:pt x="492217" y="287233"/>
                      <a:pt x="476840" y="311108"/>
                      <a:pt x="459778" y="333765"/>
                    </a:cubicBezTo>
                    <a:cubicBezTo>
                      <a:pt x="442282" y="357425"/>
                      <a:pt x="423185" y="379862"/>
                      <a:pt x="402628" y="400916"/>
                    </a:cubicBezTo>
                    <a:cubicBezTo>
                      <a:pt x="381840" y="422093"/>
                      <a:pt x="359489" y="441675"/>
                      <a:pt x="335763" y="459495"/>
                    </a:cubicBezTo>
                    <a:cubicBezTo>
                      <a:pt x="313134" y="476991"/>
                      <a:pt x="289151" y="492662"/>
                      <a:pt x="264039" y="506358"/>
                    </a:cubicBezTo>
                    <a:cubicBezTo>
                      <a:pt x="240960" y="519091"/>
                      <a:pt x="216639" y="529432"/>
                      <a:pt x="191459" y="537219"/>
                    </a:cubicBezTo>
                    <a:cubicBezTo>
                      <a:pt x="168522" y="544428"/>
                      <a:pt x="144636" y="548186"/>
                      <a:pt x="120593" y="548363"/>
                    </a:cubicBezTo>
                    <a:cubicBezTo>
                      <a:pt x="108354" y="548632"/>
                      <a:pt x="96141" y="547189"/>
                      <a:pt x="84303" y="544077"/>
                    </a:cubicBezTo>
                    <a:cubicBezTo>
                      <a:pt x="74762" y="541548"/>
                      <a:pt x="65692" y="537496"/>
                      <a:pt x="57442" y="532075"/>
                    </a:cubicBezTo>
                    <a:cubicBezTo>
                      <a:pt x="49064" y="526326"/>
                      <a:pt x="41306" y="519717"/>
                      <a:pt x="34296" y="512359"/>
                    </a:cubicBezTo>
                    <a:lnTo>
                      <a:pt x="8293" y="486355"/>
                    </a:lnTo>
                    <a:cubicBezTo>
                      <a:pt x="2847" y="481146"/>
                      <a:pt x="-159" y="473888"/>
                      <a:pt x="7" y="466353"/>
                    </a:cubicBezTo>
                    <a:cubicBezTo>
                      <a:pt x="338" y="461687"/>
                      <a:pt x="1810" y="457172"/>
                      <a:pt x="4293" y="453208"/>
                    </a:cubicBezTo>
                    <a:cubicBezTo>
                      <a:pt x="7836" y="447782"/>
                      <a:pt x="11651" y="442536"/>
                      <a:pt x="15723" y="437492"/>
                    </a:cubicBezTo>
                    <a:cubicBezTo>
                      <a:pt x="20580" y="432063"/>
                      <a:pt x="25724" y="426348"/>
                      <a:pt x="31725" y="420633"/>
                    </a:cubicBezTo>
                    <a:lnTo>
                      <a:pt x="48584" y="404059"/>
                    </a:lnTo>
                    <a:lnTo>
                      <a:pt x="64300" y="389772"/>
                    </a:lnTo>
                    <a:cubicBezTo>
                      <a:pt x="69158" y="385486"/>
                      <a:pt x="72873" y="381771"/>
                      <a:pt x="75444" y="379199"/>
                    </a:cubicBezTo>
                    <a:cubicBezTo>
                      <a:pt x="80837" y="373850"/>
                      <a:pt x="88138" y="370870"/>
                      <a:pt x="95733" y="370912"/>
                    </a:cubicBezTo>
                    <a:cubicBezTo>
                      <a:pt x="100948" y="370890"/>
                      <a:pt x="106040" y="372487"/>
                      <a:pt x="110306" y="375484"/>
                    </a:cubicBezTo>
                    <a:cubicBezTo>
                      <a:pt x="115127" y="378871"/>
                      <a:pt x="119621" y="382697"/>
                      <a:pt x="123736" y="386914"/>
                    </a:cubicBezTo>
                    <a:cubicBezTo>
                      <a:pt x="128308" y="391201"/>
                      <a:pt x="132880" y="396344"/>
                      <a:pt x="137738" y="401773"/>
                    </a:cubicBezTo>
                    <a:cubicBezTo>
                      <a:pt x="142550" y="407157"/>
                      <a:pt x="147808" y="412129"/>
                      <a:pt x="153454" y="416632"/>
                    </a:cubicBezTo>
                    <a:cubicBezTo>
                      <a:pt x="159384" y="421073"/>
                      <a:pt x="165810" y="424813"/>
                      <a:pt x="172600" y="427777"/>
                    </a:cubicBezTo>
                    <a:cubicBezTo>
                      <a:pt x="180178" y="431014"/>
                      <a:pt x="188364" y="432571"/>
                      <a:pt x="196603" y="432349"/>
                    </a:cubicBezTo>
                    <a:cubicBezTo>
                      <a:pt x="205401" y="432314"/>
                      <a:pt x="214116" y="430668"/>
                      <a:pt x="222320" y="427491"/>
                    </a:cubicBezTo>
                    <a:cubicBezTo>
                      <a:pt x="230547" y="424136"/>
                      <a:pt x="238025" y="419184"/>
                      <a:pt x="244323" y="412918"/>
                    </a:cubicBezTo>
                    <a:lnTo>
                      <a:pt x="412915" y="244325"/>
                    </a:lnTo>
                    <a:cubicBezTo>
                      <a:pt x="419185" y="238087"/>
                      <a:pt x="424057" y="230586"/>
                      <a:pt x="427203" y="222322"/>
                    </a:cubicBezTo>
                    <a:cubicBezTo>
                      <a:pt x="430629" y="214181"/>
                      <a:pt x="432378" y="205435"/>
                      <a:pt x="432346" y="196605"/>
                    </a:cubicBezTo>
                    <a:cubicBezTo>
                      <a:pt x="432518" y="188372"/>
                      <a:pt x="430960" y="180194"/>
                      <a:pt x="427774" y="172602"/>
                    </a:cubicBezTo>
                    <a:cubicBezTo>
                      <a:pt x="424814" y="165750"/>
                      <a:pt x="420971" y="159314"/>
                      <a:pt x="416344" y="153457"/>
                    </a:cubicBezTo>
                    <a:cubicBezTo>
                      <a:pt x="411941" y="147816"/>
                      <a:pt x="407063" y="142558"/>
                      <a:pt x="401771" y="137740"/>
                    </a:cubicBezTo>
                    <a:cubicBezTo>
                      <a:pt x="396342" y="132883"/>
                      <a:pt x="391198" y="128311"/>
                      <a:pt x="386912" y="123739"/>
                    </a:cubicBezTo>
                    <a:cubicBezTo>
                      <a:pt x="382629" y="119687"/>
                      <a:pt x="378797" y="115183"/>
                      <a:pt x="375482" y="110308"/>
                    </a:cubicBezTo>
                    <a:cubicBezTo>
                      <a:pt x="372447" y="106059"/>
                      <a:pt x="370847" y="100956"/>
                      <a:pt x="370910" y="95735"/>
                    </a:cubicBezTo>
                    <a:cubicBezTo>
                      <a:pt x="370867" y="88140"/>
                      <a:pt x="373847" y="80839"/>
                      <a:pt x="379197" y="75447"/>
                    </a:cubicBezTo>
                    <a:lnTo>
                      <a:pt x="389770" y="64303"/>
                    </a:lnTo>
                    <a:lnTo>
                      <a:pt x="404057" y="48872"/>
                    </a:lnTo>
                    <a:cubicBezTo>
                      <a:pt x="409201" y="43157"/>
                      <a:pt x="414916" y="37442"/>
                      <a:pt x="420631" y="31727"/>
                    </a:cubicBezTo>
                    <a:cubicBezTo>
                      <a:pt x="425957" y="26181"/>
                      <a:pt x="431583" y="20934"/>
                      <a:pt x="437490" y="16011"/>
                    </a:cubicBezTo>
                    <a:cubicBezTo>
                      <a:pt x="442465" y="11762"/>
                      <a:pt x="447714" y="7850"/>
                      <a:pt x="453206" y="4295"/>
                    </a:cubicBezTo>
                    <a:cubicBezTo>
                      <a:pt x="457169" y="1812"/>
                      <a:pt x="461684" y="340"/>
                      <a:pt x="466351" y="9"/>
                    </a:cubicBezTo>
                    <a:cubicBezTo>
                      <a:pt x="473806" y="-185"/>
                      <a:pt x="480987" y="2832"/>
                      <a:pt x="486067" y="8296"/>
                    </a:cubicBezTo>
                    <a:lnTo>
                      <a:pt x="512356" y="34299"/>
                    </a:lnTo>
                    <a:cubicBezTo>
                      <a:pt x="519786" y="41160"/>
                      <a:pt x="526315" y="48938"/>
                      <a:pt x="531787" y="57445"/>
                    </a:cubicBezTo>
                    <a:cubicBezTo>
                      <a:pt x="537305" y="65640"/>
                      <a:pt x="541366" y="74727"/>
                      <a:pt x="543789" y="84305"/>
                    </a:cubicBezTo>
                    <a:cubicBezTo>
                      <a:pt x="546392" y="95829"/>
                      <a:pt x="547449" y="107648"/>
                      <a:pt x="546932" y="119452"/>
                    </a:cubicBezTo>
                    <a:close/>
                  </a:path>
                </a:pathLst>
              </a:custGeom>
              <a:solidFill>
                <a:schemeClr val="accent1"/>
              </a:solidFill>
              <a:ln w="28575" cap="flat">
                <a:noFill/>
                <a:prstDash val="solid"/>
                <a:miter/>
              </a:ln>
            </p:spPr>
            <p:txBody>
              <a:bodyPr rtlCol="0" anchor="ctr"/>
              <a:lstStyle/>
              <a:p>
                <a:endParaRPr lang="en-US"/>
              </a:p>
            </p:txBody>
          </p:sp>
        </p:grpSp>
        <p:pic>
          <p:nvPicPr>
            <p:cNvPr id="36" name="Graphic 35">
              <a:extLst>
                <a:ext uri="{FF2B5EF4-FFF2-40B4-BE49-F238E27FC236}">
                  <a16:creationId xmlns:a16="http://schemas.microsoft.com/office/drawing/2014/main" id="{D25ADAE0-A6DF-4AD3-9300-45B0C07D09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87222" y="5372377"/>
              <a:ext cx="590744" cy="590744"/>
            </a:xfrm>
            <a:prstGeom prst="rect">
              <a:avLst/>
            </a:prstGeom>
          </p:spPr>
        </p:pic>
        <p:pic>
          <p:nvPicPr>
            <p:cNvPr id="37" name="Graphic 36">
              <a:extLst>
                <a:ext uri="{FF2B5EF4-FFF2-40B4-BE49-F238E27FC236}">
                  <a16:creationId xmlns:a16="http://schemas.microsoft.com/office/drawing/2014/main" id="{298758A6-5E5B-47AD-889A-D1E032C184B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99548" y="4879065"/>
              <a:ext cx="457200" cy="457200"/>
            </a:xfrm>
            <a:prstGeom prst="rect">
              <a:avLst/>
            </a:prstGeom>
          </p:spPr>
        </p:pic>
      </p:grpSp>
      <p:sp>
        <p:nvSpPr>
          <p:cNvPr id="3" name="Oval 2">
            <a:extLst>
              <a:ext uri="{FF2B5EF4-FFF2-40B4-BE49-F238E27FC236}">
                <a16:creationId xmlns:a16="http://schemas.microsoft.com/office/drawing/2014/main" id="{D45F88CA-1555-41CE-9A50-2A10B2C61AA8}"/>
              </a:ext>
            </a:extLst>
          </p:cNvPr>
          <p:cNvSpPr/>
          <p:nvPr/>
        </p:nvSpPr>
        <p:spPr>
          <a:xfrm>
            <a:off x="496230" y="2636080"/>
            <a:ext cx="341970" cy="34197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223452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5E66-C3B5-4B1C-9360-58B556DECF33}"/>
              </a:ext>
            </a:extLst>
          </p:cNvPr>
          <p:cNvSpPr>
            <a:spLocks noGrp="1"/>
          </p:cNvSpPr>
          <p:nvPr>
            <p:ph type="title"/>
          </p:nvPr>
        </p:nvSpPr>
        <p:spPr/>
        <p:txBody>
          <a:bodyPr/>
          <a:lstStyle/>
          <a:p>
            <a:r>
              <a:rPr lang="en-US" dirty="0"/>
              <a:t>Technical details…</a:t>
            </a:r>
          </a:p>
        </p:txBody>
      </p:sp>
      <p:sp>
        <p:nvSpPr>
          <p:cNvPr id="3" name="Content Placeholder 2">
            <a:extLst>
              <a:ext uri="{FF2B5EF4-FFF2-40B4-BE49-F238E27FC236}">
                <a16:creationId xmlns:a16="http://schemas.microsoft.com/office/drawing/2014/main" id="{BE36E8E2-7294-4E36-87EC-1B6935B0A0FF}"/>
              </a:ext>
            </a:extLst>
          </p:cNvPr>
          <p:cNvSpPr>
            <a:spLocks noGrp="1"/>
          </p:cNvSpPr>
          <p:nvPr>
            <p:ph idx="1"/>
          </p:nvPr>
        </p:nvSpPr>
        <p:spPr>
          <a:xfrm>
            <a:off x="2354239" y="1439839"/>
            <a:ext cx="8999560" cy="4737124"/>
          </a:xfrm>
        </p:spPr>
        <p:txBody>
          <a:bodyPr>
            <a:normAutofit lnSpcReduction="10000"/>
          </a:bodyPr>
          <a:lstStyle/>
          <a:p>
            <a:pPr algn="l"/>
            <a:r>
              <a:rPr lang="en-US" b="0" i="0" u="none" strike="noStrike" dirty="0">
                <a:solidFill>
                  <a:srgbClr val="171717"/>
                </a:solidFill>
                <a:effectLst/>
                <a:latin typeface="Segoe UI" panose="020B0502040204020203" pitchFamily="34" charset="0"/>
              </a:rPr>
              <a:t>Currently, information barriers do not apply to email communications or to file sharing through SharePoint Online or OneDrive. </a:t>
            </a:r>
          </a:p>
          <a:p>
            <a:pPr algn="l"/>
            <a:endParaRPr lang="en-US" b="0" i="0" u="none" strike="noStrike" dirty="0">
              <a:solidFill>
                <a:srgbClr val="171717"/>
              </a:solidFill>
              <a:effectLst/>
              <a:latin typeface="Segoe UI" panose="020B0502040204020203" pitchFamily="34" charset="0"/>
            </a:endParaRPr>
          </a:p>
          <a:p>
            <a:pPr algn="l"/>
            <a:r>
              <a:rPr lang="en-US" b="0" i="0" u="none" strike="noStrike" dirty="0">
                <a:solidFill>
                  <a:srgbClr val="171717"/>
                </a:solidFill>
                <a:effectLst/>
                <a:latin typeface="Segoe UI" panose="020B0502040204020203" pitchFamily="34" charset="0"/>
              </a:rPr>
              <a:t>In addition, information barriers are independent from </a:t>
            </a:r>
            <a:r>
              <a:rPr lang="en-US" b="1" i="0" u="sng" strike="noStrike" dirty="0">
                <a:solidFill>
                  <a:srgbClr val="171717"/>
                </a:solidFill>
                <a:effectLst/>
                <a:latin typeface="Segoe UI" panose="020B0502040204020203" pitchFamily="34" charset="0"/>
                <a:hlinkClick r:id="rId2"/>
              </a:rPr>
              <a:t>compliance boundaries</a:t>
            </a:r>
            <a:r>
              <a:rPr lang="en-US" b="0" i="0" u="none" strike="noStrike" dirty="0">
                <a:solidFill>
                  <a:srgbClr val="171717"/>
                </a:solidFill>
                <a:effectLst/>
                <a:latin typeface="Segoe UI" panose="020B0502040204020203" pitchFamily="34" charset="0"/>
              </a:rPr>
              <a:t>.</a:t>
            </a:r>
          </a:p>
          <a:p>
            <a:pPr algn="l"/>
            <a:endParaRPr lang="en-US" b="0" i="0" u="none" strike="noStrike" dirty="0">
              <a:solidFill>
                <a:srgbClr val="171717"/>
              </a:solidFill>
              <a:effectLst/>
              <a:latin typeface="Segoe UI" panose="020B0502040204020203" pitchFamily="34" charset="0"/>
            </a:endParaRPr>
          </a:p>
          <a:p>
            <a:pPr algn="l"/>
            <a:r>
              <a:rPr lang="en-US" b="0" i="0" u="none" strike="noStrike" dirty="0">
                <a:solidFill>
                  <a:srgbClr val="171717"/>
                </a:solidFill>
                <a:effectLst/>
                <a:latin typeface="Segoe UI" panose="020B0502040204020203" pitchFamily="34" charset="0"/>
              </a:rPr>
              <a:t>Before you define and apply information barrier policies, make sure your organization does not have </a:t>
            </a:r>
            <a:r>
              <a:rPr lang="en-US" b="1" i="0" u="sng" strike="noStrike" dirty="0">
                <a:solidFill>
                  <a:srgbClr val="171717"/>
                </a:solidFill>
                <a:effectLst/>
                <a:latin typeface="Segoe UI" panose="020B0502040204020203" pitchFamily="34" charset="0"/>
                <a:hlinkClick r:id="rId3"/>
              </a:rPr>
              <a:t>Exchange address book policies</a:t>
            </a:r>
            <a:r>
              <a:rPr lang="en-US" b="0" i="0" u="none" strike="noStrike" dirty="0">
                <a:solidFill>
                  <a:srgbClr val="171717"/>
                </a:solidFill>
                <a:effectLst/>
                <a:latin typeface="Segoe UI" panose="020B0502040204020203" pitchFamily="34" charset="0"/>
              </a:rPr>
              <a:t> in effect. (Information barriers are based on address book policies.)</a:t>
            </a:r>
          </a:p>
          <a:p>
            <a:pPr marL="0" indent="0">
              <a:buNone/>
            </a:pPr>
            <a:endParaRPr lang="en-US" dirty="0"/>
          </a:p>
        </p:txBody>
      </p:sp>
      <p:grpSp>
        <p:nvGrpSpPr>
          <p:cNvPr id="11" name="Group 10">
            <a:extLst>
              <a:ext uri="{FF2B5EF4-FFF2-40B4-BE49-F238E27FC236}">
                <a16:creationId xmlns:a16="http://schemas.microsoft.com/office/drawing/2014/main" id="{9385DBF6-DEB6-4567-90F5-D2C59D8D825C}"/>
              </a:ext>
            </a:extLst>
          </p:cNvPr>
          <p:cNvGrpSpPr/>
          <p:nvPr/>
        </p:nvGrpSpPr>
        <p:grpSpPr>
          <a:xfrm>
            <a:off x="266645" y="1642680"/>
            <a:ext cx="2087594" cy="601980"/>
            <a:chOff x="1026543" y="1254803"/>
            <a:chExt cx="2087594" cy="601980"/>
          </a:xfrm>
        </p:grpSpPr>
        <p:pic>
          <p:nvPicPr>
            <p:cNvPr id="5" name="Graphic 4">
              <a:extLst>
                <a:ext uri="{FF2B5EF4-FFF2-40B4-BE49-F238E27FC236}">
                  <a16:creationId xmlns:a16="http://schemas.microsoft.com/office/drawing/2014/main" id="{A5FED82B-8189-49B3-AE99-5176D6876B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13870" y="1254803"/>
              <a:ext cx="594360" cy="594360"/>
            </a:xfrm>
            <a:prstGeom prst="rect">
              <a:avLst/>
            </a:prstGeom>
          </p:spPr>
        </p:pic>
        <p:pic>
          <p:nvPicPr>
            <p:cNvPr id="7" name="Graphic 6">
              <a:extLst>
                <a:ext uri="{FF2B5EF4-FFF2-40B4-BE49-F238E27FC236}">
                  <a16:creationId xmlns:a16="http://schemas.microsoft.com/office/drawing/2014/main" id="{367F7904-8AFA-46C7-8B49-FE1ECF4880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37759" y="1262423"/>
              <a:ext cx="594360" cy="594360"/>
            </a:xfrm>
            <a:prstGeom prst="rect">
              <a:avLst/>
            </a:prstGeom>
          </p:spPr>
        </p:pic>
        <p:cxnSp>
          <p:nvCxnSpPr>
            <p:cNvPr id="9" name="Straight Connector 8">
              <a:extLst>
                <a:ext uri="{FF2B5EF4-FFF2-40B4-BE49-F238E27FC236}">
                  <a16:creationId xmlns:a16="http://schemas.microsoft.com/office/drawing/2014/main" id="{16C88B5F-61E1-401F-B7CC-8B3BB86B28A9}"/>
                </a:ext>
              </a:extLst>
            </p:cNvPr>
            <p:cNvCxnSpPr/>
            <p:nvPr/>
          </p:nvCxnSpPr>
          <p:spPr>
            <a:xfrm flipV="1">
              <a:off x="1026543" y="1254803"/>
              <a:ext cx="1043797" cy="60198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E483E3A-3C98-44B1-BCAF-E49D05B10DEB}"/>
                </a:ext>
              </a:extLst>
            </p:cNvPr>
            <p:cNvCxnSpPr/>
            <p:nvPr/>
          </p:nvCxnSpPr>
          <p:spPr>
            <a:xfrm flipV="1">
              <a:off x="2070340" y="1254803"/>
              <a:ext cx="1043797" cy="60198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pic>
        <p:nvPicPr>
          <p:cNvPr id="12" name="Graphic 11">
            <a:extLst>
              <a:ext uri="{FF2B5EF4-FFF2-40B4-BE49-F238E27FC236}">
                <a16:creationId xmlns:a16="http://schemas.microsoft.com/office/drawing/2014/main" id="{28FFCE3D-D735-4D34-9E18-AA8565F6EF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68983" y="4490510"/>
            <a:ext cx="482918" cy="594360"/>
          </a:xfrm>
          <a:prstGeom prst="rect">
            <a:avLst/>
          </a:prstGeom>
        </p:spPr>
      </p:pic>
      <p:pic>
        <p:nvPicPr>
          <p:cNvPr id="15" name="Graphic 14">
            <a:extLst>
              <a:ext uri="{FF2B5EF4-FFF2-40B4-BE49-F238E27FC236}">
                <a16:creationId xmlns:a16="http://schemas.microsoft.com/office/drawing/2014/main" id="{493396C0-3B8F-434C-9FA2-0AB876A26C6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7541" y="3131820"/>
            <a:ext cx="594360" cy="594360"/>
          </a:xfrm>
          <a:prstGeom prst="rect">
            <a:avLst/>
          </a:prstGeom>
        </p:spPr>
      </p:pic>
    </p:spTree>
    <p:extLst>
      <p:ext uri="{BB962C8B-B14F-4D97-AF65-F5344CB8AC3E}">
        <p14:creationId xmlns:p14="http://schemas.microsoft.com/office/powerpoint/2010/main" val="235524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8C950-C5A0-4F62-9537-061F2F8FE3DD}"/>
              </a:ext>
            </a:extLst>
          </p:cNvPr>
          <p:cNvSpPr>
            <a:spLocks noGrp="1"/>
          </p:cNvSpPr>
          <p:nvPr>
            <p:ph type="title"/>
          </p:nvPr>
        </p:nvSpPr>
        <p:spPr/>
        <p:txBody>
          <a:bodyPr/>
          <a:lstStyle/>
          <a:p>
            <a:r>
              <a:rPr lang="en-US" i="0" u="none" strike="noStrike" dirty="0">
                <a:solidFill>
                  <a:srgbClr val="171717"/>
                </a:solidFill>
                <a:effectLst/>
                <a:latin typeface="Segoe UI" panose="020B0502040204020203" pitchFamily="34" charset="0"/>
              </a:rPr>
              <a:t>What happens with information barriers</a:t>
            </a:r>
            <a:endParaRPr lang="en-US" dirty="0"/>
          </a:p>
        </p:txBody>
      </p:sp>
      <p:graphicFrame>
        <p:nvGraphicFramePr>
          <p:cNvPr id="6" name="Table 6">
            <a:extLst>
              <a:ext uri="{FF2B5EF4-FFF2-40B4-BE49-F238E27FC236}">
                <a16:creationId xmlns:a16="http://schemas.microsoft.com/office/drawing/2014/main" id="{408A8C6C-EE7B-47DE-AAB7-C0008EA2343A}"/>
              </a:ext>
            </a:extLst>
          </p:cNvPr>
          <p:cNvGraphicFramePr>
            <a:graphicFrameLocks noGrp="1"/>
          </p:cNvGraphicFramePr>
          <p:nvPr>
            <p:ph idx="1"/>
            <p:extLst>
              <p:ext uri="{D42A27DB-BD31-4B8C-83A1-F6EECF244321}">
                <p14:modId xmlns:p14="http://schemas.microsoft.com/office/powerpoint/2010/main" val="2224857641"/>
              </p:ext>
            </p:extLst>
          </p:nvPr>
        </p:nvGraphicFramePr>
        <p:xfrm>
          <a:off x="838200" y="2232109"/>
          <a:ext cx="10515600" cy="4023360"/>
        </p:xfrm>
        <a:graphic>
          <a:graphicData uri="http://schemas.openxmlformats.org/drawingml/2006/table">
            <a:tbl>
              <a:tblPr firstRow="1" bandRow="1">
                <a:tableStyleId>{69012ECD-51FC-41F1-AA8D-1B2483CD663E}</a:tableStyleId>
              </a:tblPr>
              <a:tblGrid>
                <a:gridCol w="2628900">
                  <a:extLst>
                    <a:ext uri="{9D8B030D-6E8A-4147-A177-3AD203B41FA5}">
                      <a16:colId xmlns:a16="http://schemas.microsoft.com/office/drawing/2014/main" val="566399132"/>
                    </a:ext>
                  </a:extLst>
                </a:gridCol>
                <a:gridCol w="2628900">
                  <a:extLst>
                    <a:ext uri="{9D8B030D-6E8A-4147-A177-3AD203B41FA5}">
                      <a16:colId xmlns:a16="http://schemas.microsoft.com/office/drawing/2014/main" val="3426538939"/>
                    </a:ext>
                  </a:extLst>
                </a:gridCol>
                <a:gridCol w="2628900">
                  <a:extLst>
                    <a:ext uri="{9D8B030D-6E8A-4147-A177-3AD203B41FA5}">
                      <a16:colId xmlns:a16="http://schemas.microsoft.com/office/drawing/2014/main" val="852569736"/>
                    </a:ext>
                  </a:extLst>
                </a:gridCol>
                <a:gridCol w="2628900">
                  <a:extLst>
                    <a:ext uri="{9D8B030D-6E8A-4147-A177-3AD203B41FA5}">
                      <a16:colId xmlns:a16="http://schemas.microsoft.com/office/drawing/2014/main" val="3826380211"/>
                    </a:ext>
                  </a:extLst>
                </a:gridCol>
              </a:tblGrid>
              <a:tr h="370840">
                <a:tc>
                  <a:txBody>
                    <a:bodyPr/>
                    <a:lstStyle/>
                    <a:p>
                      <a:r>
                        <a:rPr lang="en-US" dirty="0"/>
                        <a:t>Can block activities</a:t>
                      </a:r>
                    </a:p>
                  </a:txBody>
                  <a:tcPr/>
                </a:tc>
                <a:tc>
                  <a:txBody>
                    <a:bodyPr/>
                    <a:lstStyle/>
                    <a:p>
                      <a:r>
                        <a:rPr lang="en-US" dirty="0"/>
                        <a:t>Can block all communication with Microsoft Teams</a:t>
                      </a:r>
                    </a:p>
                  </a:txBody>
                  <a:tcPr/>
                </a:tc>
                <a:tc>
                  <a:txBody>
                    <a:bodyPr/>
                    <a:lstStyle/>
                    <a:p>
                      <a:r>
                        <a:rPr lang="en-US" dirty="0"/>
                        <a:t>Could be removed from chat sessions</a:t>
                      </a:r>
                    </a:p>
                  </a:txBody>
                  <a:tcPr/>
                </a:tc>
                <a:tc>
                  <a:txBody>
                    <a:bodyPr/>
                    <a:lstStyle/>
                    <a:p>
                      <a:r>
                        <a:rPr lang="en-US" dirty="0"/>
                        <a:t>Can’t find, select, chat or call users</a:t>
                      </a:r>
                    </a:p>
                  </a:txBody>
                  <a:tcPr/>
                </a:tc>
                <a:extLst>
                  <a:ext uri="{0D108BD9-81ED-4DB2-BD59-A6C34878D82A}">
                    <a16:rowId xmlns:a16="http://schemas.microsoft.com/office/drawing/2014/main" val="1849184332"/>
                  </a:ext>
                </a:extLst>
              </a:tr>
              <a:tr h="370840">
                <a:tc>
                  <a:txBody>
                    <a:bodyPr/>
                    <a:lstStyle/>
                    <a:p>
                      <a:r>
                        <a:rPr lang="en-US" b="0" i="0" u="none" strike="noStrike" dirty="0">
                          <a:solidFill>
                            <a:srgbClr val="171717"/>
                          </a:solidFill>
                          <a:effectLst/>
                          <a:latin typeface="Segoe UI" panose="020B0502040204020203" pitchFamily="34" charset="0"/>
                        </a:rPr>
                        <a:t>If the people involved are included in an information barrier policy to prevent the activity, they will not be able to proceed. </a:t>
                      </a:r>
                      <a:endParaRPr lang="en-US" dirty="0"/>
                    </a:p>
                  </a:txBody>
                  <a:tcPr/>
                </a:tc>
                <a:tc>
                  <a:txBody>
                    <a:bodyPr/>
                    <a:lstStyle/>
                    <a:p>
                      <a:r>
                        <a:rPr lang="en-US" b="0" i="0" u="none" strike="noStrike" dirty="0">
                          <a:solidFill>
                            <a:srgbClr val="171717"/>
                          </a:solidFill>
                          <a:effectLst/>
                          <a:latin typeface="Segoe UI" panose="020B0502040204020203" pitchFamily="34" charset="0"/>
                        </a:rPr>
                        <a:t>In addition, potentially, everyone included in an information barrier policy can be blocked from communicating with others in Microsoft Teams.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171717"/>
                          </a:solidFill>
                          <a:effectLst/>
                          <a:latin typeface="Segoe UI" panose="020B0502040204020203" pitchFamily="34" charset="0"/>
                        </a:rPr>
                        <a:t>When people affected by information barrier policies are part of the same team or group chat, they might be removed from those chat sessions and further communication with the group might not be allowed.</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171717"/>
                          </a:solidFill>
                          <a:effectLst/>
                          <a:latin typeface="Segoe UI" panose="020B0502040204020203" pitchFamily="34" charset="0"/>
                        </a:rPr>
                        <a:t>When information barrier policies are in place, people who should not communicate with other specific users won't be able to find, select, chat, or call those users. </a:t>
                      </a:r>
                    </a:p>
                    <a:p>
                      <a:endParaRPr lang="en-US" dirty="0"/>
                    </a:p>
                  </a:txBody>
                  <a:tcPr/>
                </a:tc>
                <a:extLst>
                  <a:ext uri="{0D108BD9-81ED-4DB2-BD59-A6C34878D82A}">
                    <a16:rowId xmlns:a16="http://schemas.microsoft.com/office/drawing/2014/main" val="3766913320"/>
                  </a:ext>
                </a:extLst>
              </a:tr>
            </a:tbl>
          </a:graphicData>
        </a:graphic>
      </p:graphicFrame>
      <p:sp>
        <p:nvSpPr>
          <p:cNvPr id="9" name="TextBox 8">
            <a:extLst>
              <a:ext uri="{FF2B5EF4-FFF2-40B4-BE49-F238E27FC236}">
                <a16:creationId xmlns:a16="http://schemas.microsoft.com/office/drawing/2014/main" id="{F22A7F83-B552-4475-92C5-2DE6D055F672}"/>
              </a:ext>
            </a:extLst>
          </p:cNvPr>
          <p:cNvSpPr txBox="1"/>
          <p:nvPr/>
        </p:nvSpPr>
        <p:spPr>
          <a:xfrm>
            <a:off x="762500" y="1310247"/>
            <a:ext cx="10591299" cy="646331"/>
          </a:xfrm>
          <a:prstGeom prst="rect">
            <a:avLst/>
          </a:prstGeom>
          <a:noFill/>
        </p:spPr>
        <p:txBody>
          <a:bodyPr wrap="square">
            <a:spAutoFit/>
          </a:bodyPr>
          <a:lstStyle/>
          <a:p>
            <a:r>
              <a:rPr lang="en-US" b="0" i="0" u="none" strike="noStrike" dirty="0">
                <a:solidFill>
                  <a:srgbClr val="171717"/>
                </a:solidFill>
                <a:effectLst/>
                <a:latin typeface="Segoe UI" panose="020B0502040204020203" pitchFamily="34" charset="0"/>
              </a:rPr>
              <a:t>With information barriers, checks are in place to prevent unauthorized communication. This can take the following forms:</a:t>
            </a:r>
            <a:endParaRPr lang="en-US" dirty="0"/>
          </a:p>
        </p:txBody>
      </p:sp>
    </p:spTree>
    <p:extLst>
      <p:ext uri="{BB962C8B-B14F-4D97-AF65-F5344CB8AC3E}">
        <p14:creationId xmlns:p14="http://schemas.microsoft.com/office/powerpoint/2010/main" val="2359443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A54F-889C-4C1C-9C9A-1E629E0D48E8}"/>
              </a:ext>
            </a:extLst>
          </p:cNvPr>
          <p:cNvSpPr>
            <a:spLocks noGrp="1"/>
          </p:cNvSpPr>
          <p:nvPr>
            <p:ph type="title"/>
          </p:nvPr>
        </p:nvSpPr>
        <p:spPr/>
        <p:txBody>
          <a:bodyPr/>
          <a:lstStyle/>
          <a:p>
            <a:r>
              <a:rPr lang="en-US" dirty="0"/>
              <a:t>Before/after examples</a:t>
            </a:r>
          </a:p>
        </p:txBody>
      </p:sp>
      <p:sp>
        <p:nvSpPr>
          <p:cNvPr id="3" name="Content Placeholder 2">
            <a:extLst>
              <a:ext uri="{FF2B5EF4-FFF2-40B4-BE49-F238E27FC236}">
                <a16:creationId xmlns:a16="http://schemas.microsoft.com/office/drawing/2014/main" id="{D42BAFEA-5DBB-4347-875B-E67CB75993BA}"/>
              </a:ext>
            </a:extLst>
          </p:cNvPr>
          <p:cNvSpPr>
            <a:spLocks noGrp="1"/>
          </p:cNvSpPr>
          <p:nvPr>
            <p:ph idx="1"/>
          </p:nvPr>
        </p:nvSpPr>
        <p:spPr/>
        <p:txBody>
          <a:bodyPr>
            <a:normAutofit lnSpcReduction="10000"/>
          </a:bodyPr>
          <a:lstStyle/>
          <a:p>
            <a:pPr marL="0" indent="0" algn="l">
              <a:buNone/>
            </a:pPr>
            <a:r>
              <a:rPr lang="en-US" b="0" i="0" u="none" strike="noStrike" dirty="0">
                <a:solidFill>
                  <a:srgbClr val="171717"/>
                </a:solidFill>
                <a:effectLst/>
                <a:latin typeface="Segoe UI" panose="020B0502040204020203" pitchFamily="34" charset="0"/>
              </a:rPr>
              <a:t>In Microsoft Teams, information barrier policies determine and prevent the following kinds of unauthorized communications:</a:t>
            </a:r>
          </a:p>
          <a:p>
            <a:pPr lvl="1"/>
            <a:r>
              <a:rPr lang="en-US" b="0" i="0" u="none" strike="noStrike" dirty="0">
                <a:solidFill>
                  <a:srgbClr val="171717"/>
                </a:solidFill>
                <a:effectLst/>
                <a:latin typeface="Segoe UI" panose="020B0502040204020203" pitchFamily="34" charset="0"/>
              </a:rPr>
              <a:t>Searching for a user</a:t>
            </a:r>
          </a:p>
          <a:p>
            <a:pPr lvl="1"/>
            <a:r>
              <a:rPr lang="en-US" b="0" i="0" u="none" strike="noStrike" dirty="0">
                <a:solidFill>
                  <a:srgbClr val="171717"/>
                </a:solidFill>
                <a:effectLst/>
                <a:latin typeface="Segoe UI" panose="020B0502040204020203" pitchFamily="34" charset="0"/>
              </a:rPr>
              <a:t>Adding a member to a team</a:t>
            </a:r>
          </a:p>
          <a:p>
            <a:pPr lvl="1"/>
            <a:r>
              <a:rPr lang="en-US" b="0" i="0" u="none" strike="noStrike" dirty="0">
                <a:solidFill>
                  <a:srgbClr val="171717"/>
                </a:solidFill>
                <a:effectLst/>
                <a:latin typeface="Segoe UI" panose="020B0502040204020203" pitchFamily="34" charset="0"/>
              </a:rPr>
              <a:t>Starting a chat session with someone</a:t>
            </a:r>
          </a:p>
          <a:p>
            <a:pPr lvl="1"/>
            <a:r>
              <a:rPr lang="en-US" b="0" i="0" u="none" strike="noStrike" dirty="0">
                <a:solidFill>
                  <a:srgbClr val="171717"/>
                </a:solidFill>
                <a:effectLst/>
                <a:latin typeface="Segoe UI" panose="020B0502040204020203" pitchFamily="34" charset="0"/>
              </a:rPr>
              <a:t>Starting a group chat</a:t>
            </a:r>
          </a:p>
          <a:p>
            <a:pPr lvl="1"/>
            <a:r>
              <a:rPr lang="en-US" b="0" i="0" u="none" strike="noStrike" dirty="0">
                <a:solidFill>
                  <a:srgbClr val="171717"/>
                </a:solidFill>
                <a:effectLst/>
                <a:latin typeface="Segoe UI" panose="020B0502040204020203" pitchFamily="34" charset="0"/>
              </a:rPr>
              <a:t>Inviting someone to join a meeting</a:t>
            </a:r>
          </a:p>
          <a:p>
            <a:pPr lvl="1"/>
            <a:r>
              <a:rPr lang="en-US" b="0" i="0" u="none" strike="noStrike" dirty="0">
                <a:solidFill>
                  <a:srgbClr val="171717"/>
                </a:solidFill>
                <a:effectLst/>
                <a:latin typeface="Segoe UI" panose="020B0502040204020203" pitchFamily="34" charset="0"/>
              </a:rPr>
              <a:t>Sharing a screen</a:t>
            </a:r>
          </a:p>
          <a:p>
            <a:pPr lvl="1"/>
            <a:r>
              <a:rPr lang="en-US" b="0" i="0" u="none" strike="noStrike" dirty="0">
                <a:solidFill>
                  <a:srgbClr val="171717"/>
                </a:solidFill>
                <a:effectLst/>
                <a:latin typeface="Segoe UI" panose="020B0502040204020203" pitchFamily="34" charset="0"/>
              </a:rPr>
              <a:t>Placing a call</a:t>
            </a:r>
          </a:p>
          <a:p>
            <a:endParaRPr lang="en-US" dirty="0"/>
          </a:p>
          <a:p>
            <a:pPr marL="0" indent="0">
              <a:buNone/>
            </a:pPr>
            <a:r>
              <a:rPr lang="en-US" b="0" i="0" u="none" strike="noStrike" dirty="0">
                <a:solidFill>
                  <a:srgbClr val="171717"/>
                </a:solidFill>
                <a:effectLst/>
                <a:latin typeface="Segoe UI" panose="020B0502040204020203" pitchFamily="34" charset="0"/>
              </a:rPr>
              <a:t>Initially, information barriers apply to Microsoft Teams chats and channels only. </a:t>
            </a:r>
          </a:p>
          <a:p>
            <a:endParaRPr lang="en-US" dirty="0"/>
          </a:p>
        </p:txBody>
      </p:sp>
    </p:spTree>
    <p:extLst>
      <p:ext uri="{BB962C8B-B14F-4D97-AF65-F5344CB8AC3E}">
        <p14:creationId xmlns:p14="http://schemas.microsoft.com/office/powerpoint/2010/main" val="3615360281"/>
      </p:ext>
    </p:extLst>
  </p:cSld>
  <p:clrMapOvr>
    <a:masterClrMapping/>
  </p:clrMapOvr>
</p:sld>
</file>

<file path=ppt/theme/theme1.xml><?xml version="1.0" encoding="utf-8"?>
<a:theme xmlns:a="http://schemas.openxmlformats.org/drawingml/2006/main" name="Office Theme">
  <a:themeElements>
    <a:clrScheme name="Custom 1">
      <a:dk1>
        <a:srgbClr val="505050"/>
      </a:dk1>
      <a:lt1>
        <a:srgbClr val="FFFFFF"/>
      </a:lt1>
      <a:dk2>
        <a:srgbClr val="505050"/>
      </a:dk2>
      <a:lt2>
        <a:srgbClr val="737373"/>
      </a:lt2>
      <a:accent1>
        <a:srgbClr val="0078D4"/>
      </a:accent1>
      <a:accent2>
        <a:srgbClr val="D83B01"/>
      </a:accent2>
      <a:accent3>
        <a:srgbClr val="D2D2D2"/>
      </a:accent3>
      <a:accent4>
        <a:srgbClr val="FFB900"/>
      </a:accent4>
      <a:accent5>
        <a:srgbClr val="FF9349"/>
      </a:accent5>
      <a:accent6>
        <a:srgbClr val="F3F3F3"/>
      </a:accent6>
      <a:hlink>
        <a:srgbClr val="0078D4"/>
      </a:hlink>
      <a:folHlink>
        <a:srgbClr val="0078D4"/>
      </a:folHlink>
    </a:clrScheme>
    <a:fontScheme name="SegoeFon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3E9097417BC06428B857BB2E2408EBD" ma:contentTypeVersion="12" ma:contentTypeDescription="Create a new document." ma:contentTypeScope="" ma:versionID="2bead5ae180b95fc13924a7fac6bef61">
  <xsd:schema xmlns:xsd="http://www.w3.org/2001/XMLSchema" xmlns:xs="http://www.w3.org/2001/XMLSchema" xmlns:p="http://schemas.microsoft.com/office/2006/metadata/properties" xmlns:ns2="dbe27416-6867-469e-b165-f931b8d0abb8" xmlns:ns3="ea29863e-484f-4213-8a5e-7e6fb110a695" targetNamespace="http://schemas.microsoft.com/office/2006/metadata/properties" ma:root="true" ma:fieldsID="584217648983365dd87dc4d4621e73ab" ns2:_="" ns3:_="">
    <xsd:import namespace="dbe27416-6867-469e-b165-f931b8d0abb8"/>
    <xsd:import namespace="ea29863e-484f-4213-8a5e-7e6fb110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e27416-6867-469e-b165-f931b8d0ab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29863e-484f-4213-8a5e-7e6fb110a69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dbe27416-6867-469e-b165-f931b8d0abb8" xsi:nil="true"/>
  </documentManagement>
</p:properties>
</file>

<file path=customXml/itemProps1.xml><?xml version="1.0" encoding="utf-8"?>
<ds:datastoreItem xmlns:ds="http://schemas.openxmlformats.org/officeDocument/2006/customXml" ds:itemID="{616BEF90-5B5C-4CD7-A49E-07F5E0FBF566}">
  <ds:schemaRefs>
    <ds:schemaRef ds:uri="http://schemas.microsoft.com/sharepoint/v3/contenttype/forms"/>
  </ds:schemaRefs>
</ds:datastoreItem>
</file>

<file path=customXml/itemProps2.xml><?xml version="1.0" encoding="utf-8"?>
<ds:datastoreItem xmlns:ds="http://schemas.openxmlformats.org/officeDocument/2006/customXml" ds:itemID="{CC71FD72-1C2F-4E67-942B-B4425C24EF96}"/>
</file>

<file path=customXml/itemProps3.xml><?xml version="1.0" encoding="utf-8"?>
<ds:datastoreItem xmlns:ds="http://schemas.openxmlformats.org/officeDocument/2006/customXml" ds:itemID="{9FD462D5-D9F5-472F-8EB4-6B77B469C611}">
  <ds:schemaRefs>
    <ds:schemaRef ds:uri="http://schemas.microsoft.com/office/2006/metadata/properties"/>
    <ds:schemaRef ds:uri="http://schemas.microsoft.com/office/infopath/2007/PartnerControls"/>
    <ds:schemaRef ds:uri="http://schemas.microsoft.com/sharepoint/v3"/>
    <ds:schemaRef ds:uri="5c863c02-9cf7-4733-80cc-70c393ff2158"/>
  </ds:schemaRefs>
</ds:datastoreItem>
</file>

<file path=docProps/app.xml><?xml version="1.0" encoding="utf-8"?>
<Properties xmlns="http://schemas.openxmlformats.org/officeDocument/2006/extended-properties" xmlns:vt="http://schemas.openxmlformats.org/officeDocument/2006/docPropsVTypes">
  <TotalTime>84</TotalTime>
  <Words>748</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Segoe Pro Semibold</vt:lpstr>
      <vt:lpstr>Segoe UI</vt:lpstr>
      <vt:lpstr>Segoe UI Semibold</vt:lpstr>
      <vt:lpstr>Office Theme</vt:lpstr>
      <vt:lpstr>Information barriers</vt:lpstr>
      <vt:lpstr>Common scenarios</vt:lpstr>
      <vt:lpstr>Common scenarios</vt:lpstr>
      <vt:lpstr>Common scenarios</vt:lpstr>
      <vt:lpstr>Common scenarios</vt:lpstr>
      <vt:lpstr>Common scenarios</vt:lpstr>
      <vt:lpstr>Technical details…</vt:lpstr>
      <vt:lpstr>What happens with information barriers</vt:lpstr>
      <vt:lpstr>Before/after examples</vt:lpstr>
      <vt:lpstr>Licensing and role 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Samantha Robertson</dc:creator>
  <cp:lastModifiedBy>Samantha Robertson</cp:lastModifiedBy>
  <cp:revision>1</cp:revision>
  <dcterms:created xsi:type="dcterms:W3CDTF">2019-12-05T21:49:18Z</dcterms:created>
  <dcterms:modified xsi:type="dcterms:W3CDTF">2019-12-06T22:42:10Z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2019-12-05T21:49:18Z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8634f6be-e1c5-4784-8e05-0000c9960261</vt:lpwstr>
  </property>
  <property fmtid="{D5CDD505-2E9C-101B-9397-08002B2CF9AE}" pid="8" name="MSIP_Label_f42aa342-8706-4288-bd11-ebb85995028c_ContentBits">
    <vt:lpwstr>0</vt:lpwstr>
  </property>
  <property fmtid="{D5CDD505-2E9C-101B-9397-08002B2CF9AE}" pid="9" name="ContentTypeId">
    <vt:lpwstr>0x01010073E9097417BC06428B857BB2E2408EBD</vt:lpwstr>
  </property>
</Properties>
</file>