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7" r:id="rId2"/>
    <p:sldId id="332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A6A6A6"/>
    <a:srgbClr val="7F7F7F"/>
    <a:srgbClr val="2F2F2F"/>
    <a:srgbClr val="E6E6E6"/>
    <a:srgbClr val="217346"/>
    <a:srgbClr val="0078D7"/>
    <a:srgbClr val="C2C2C2"/>
    <a:srgbClr val="4E79C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2" y="84"/>
      </p:cViewPr>
      <p:guideLst>
        <p:guide orient="horz" pos="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8048-3532-4042-B163-89C0967A228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9658C-32AF-4F9A-A324-A1B5493C3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7E1-7C62-418D-B340-C6C245C7B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2137-F1D4-4B2E-8CEE-FE591902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8A73-1052-4F32-8520-F4A50E06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DAE8-FCB9-47E4-89E5-9B73FA0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3FB-EFD1-41DA-812C-2844C7F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F98-E7D5-461E-AE13-1E44B931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C8E0A-DF85-42FF-8F9C-B7B62C96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8CD-7D32-4C00-9845-73602785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9FDC-EC70-4980-84D8-184AD950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0D1A-3A7B-4E05-A475-58D351B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27E2-8B79-42BF-841C-AF5A28B5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AEE1-9DBF-45DC-ACFD-1474A685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10F-1729-4C89-9C78-AA2A08F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72EB-716F-4FBB-B318-DE1C600A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0282-53DE-4D35-87B4-EB3AF59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D3A-C8EA-4AAF-9475-A3C7F538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0AE0-F335-484E-A657-DF539C8B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A21F-12DB-4DF8-A4E5-F4DB85A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1FC3-0C99-4A8F-898A-2813A2F5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E7A6-D08E-4C85-90F7-75507C45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BA5-CC18-4083-A032-646E3FFA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230E-255A-423D-AB17-9F12C7EB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35C4-212D-4598-A03A-6D59B57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EA9-14EF-403B-ABF9-9618F65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F996-F466-4413-9C72-E75902F9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6D81-5CB0-4C8F-8E80-BFB8C36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2E64-4F04-4C35-9C4A-04F20CBEF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9264-6B2B-4D04-BEA3-C68AD6E2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288A-AA3F-429D-94AA-CE4D6F7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AF58-BAE3-4D9C-BC17-CFA8F478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1A1C-0E0F-4A6C-836D-9F28D10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888-8BFC-4250-9556-7B533E7C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F8C5-E192-42BC-8449-AF72E35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EBC6-D850-45D5-862A-DBD2E57D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2925-059B-4CA8-A34C-14241C45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DE0AA-8473-41C2-B342-75193728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E767B-64FB-4CC1-9B80-DD2BE40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7A19-29A7-4C1E-9BBD-B463E9D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EB804-A3B1-4943-B9A4-211734A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65E5-D673-4A53-B9CF-AF662E0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7622-D2D0-48C7-9868-FAAAE5B0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CB002-A81F-4E31-9DCD-B0CCFC9D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4561-A9D4-4AB2-A3CF-63775975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D3AB-582E-462C-91BF-45C8C381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B3896-462A-4732-8E5F-88692A4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716A-C032-4118-AFBA-2E02262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F8D0-3B5F-4F4B-9EDE-3175D56C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A352-7DE0-4728-8B81-9F1323C8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7868-1729-46A1-8C32-D1BB126F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E9DC-19AF-4405-9B42-2D25EAAB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18C6-8928-4F63-89F8-2CD6F294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3A77-6A6F-4F75-AC32-3FC436F8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214-E154-4784-96CA-A028AF66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220D5-26E0-4B53-9009-29F5D1747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D3DC-C342-4B7E-A7BE-E7CD645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9C3E-A7F6-46AB-A61F-D275DDD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AEE1-3177-42A3-9C0A-9759AF9E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44CB-3D0D-4B3E-BB3C-402EF16C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E9-0991-4E06-B8B5-30F59C42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1EE3-840D-482E-B4C8-08810115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73-45E4-46FE-A4DA-91582F07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92BA-F56B-4F32-BEDA-4EA862A1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8204-3B27-4C70-A08D-D966A33E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EC0E-F1CE-445B-AFCD-ED8D07C8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Secure team-TLG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2128-2961-4795-97CE-C3963E607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D6BB36-40DA-4CC0-BE8D-FDC25AADE34B}"/>
              </a:ext>
            </a:extLst>
          </p:cNvPr>
          <p:cNvGrpSpPr/>
          <p:nvPr/>
        </p:nvGrpSpPr>
        <p:grpSpPr>
          <a:xfrm>
            <a:off x="984932" y="384495"/>
            <a:ext cx="1893712" cy="5745850"/>
            <a:chOff x="529238" y="1198358"/>
            <a:chExt cx="1575335" cy="393051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8EBE199-C924-455D-AB29-5F91CA96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9"/>
              <a:ext cx="1575335" cy="34163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9159399-55E9-4FC3-96BD-EB13C86E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3A0552D-E1BF-4301-B2C5-D48C3A95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252647"/>
              <a:ext cx="1470631" cy="33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dev/test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68979A-0078-4FF1-85BA-09F45BB17E7C}"/>
              </a:ext>
            </a:extLst>
          </p:cNvPr>
          <p:cNvGrpSpPr/>
          <p:nvPr/>
        </p:nvGrpSpPr>
        <p:grpSpPr>
          <a:xfrm>
            <a:off x="1602081" y="3092381"/>
            <a:ext cx="659414" cy="543516"/>
            <a:chOff x="1850346" y="3930894"/>
            <a:chExt cx="261938" cy="215900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03A5B1B-469A-4826-869D-4EC427D5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96" y="3930894"/>
              <a:ext cx="112713" cy="115888"/>
            </a:xfrm>
            <a:custGeom>
              <a:avLst/>
              <a:gdLst>
                <a:gd name="T0" fmla="*/ 34 w 68"/>
                <a:gd name="T1" fmla="*/ 69 h 69"/>
                <a:gd name="T2" fmla="*/ 68 w 68"/>
                <a:gd name="T3" fmla="*/ 34 h 69"/>
                <a:gd name="T4" fmla="*/ 48 w 68"/>
                <a:gd name="T5" fmla="*/ 3 h 69"/>
                <a:gd name="T6" fmla="*/ 34 w 68"/>
                <a:gd name="T7" fmla="*/ 0 h 69"/>
                <a:gd name="T8" fmla="*/ 20 w 68"/>
                <a:gd name="T9" fmla="*/ 3 h 69"/>
                <a:gd name="T10" fmla="*/ 0 w 68"/>
                <a:gd name="T11" fmla="*/ 34 h 69"/>
                <a:gd name="T12" fmla="*/ 34 w 6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9">
                  <a:moveTo>
                    <a:pt x="34" y="69"/>
                  </a:moveTo>
                  <a:cubicBezTo>
                    <a:pt x="53" y="69"/>
                    <a:pt x="68" y="53"/>
                    <a:pt x="68" y="34"/>
                  </a:cubicBezTo>
                  <a:cubicBezTo>
                    <a:pt x="68" y="21"/>
                    <a:pt x="60" y="9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9"/>
                    <a:pt x="0" y="21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7A4E95F1-C20E-4218-8F43-5B625343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421" y="4061069"/>
              <a:ext cx="169863" cy="85725"/>
            </a:xfrm>
            <a:custGeom>
              <a:avLst/>
              <a:gdLst>
                <a:gd name="T0" fmla="*/ 51 w 102"/>
                <a:gd name="T1" fmla="*/ 0 h 51"/>
                <a:gd name="T2" fmla="*/ 0 w 102"/>
                <a:gd name="T3" fmla="*/ 51 h 51"/>
                <a:gd name="T4" fmla="*/ 102 w 102"/>
                <a:gd name="T5" fmla="*/ 51 h 51"/>
                <a:gd name="T6" fmla="*/ 51 w 10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898EE1D-FDA2-4F0D-9AA6-F6BE12927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346" y="4089644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1 w 48"/>
                <a:gd name="T3" fmla="*/ 34 h 34"/>
                <a:gd name="T4" fmla="*/ 41 w 48"/>
                <a:gd name="T5" fmla="*/ 34 h 34"/>
                <a:gd name="T6" fmla="*/ 48 w 48"/>
                <a:gd name="T7" fmla="*/ 3 h 34"/>
                <a:gd name="T8" fmla="*/ 35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3"/>
                    <a:pt x="43" y="12"/>
                    <a:pt x="48" y="3"/>
                  </a:cubicBezTo>
                  <a:cubicBezTo>
                    <a:pt x="44" y="1"/>
                    <a:pt x="39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0089256-737A-4E2C-A51E-4EF5A1AB2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634" y="3989632"/>
              <a:ext cx="84138" cy="85725"/>
            </a:xfrm>
            <a:custGeom>
              <a:avLst/>
              <a:gdLst>
                <a:gd name="T0" fmla="*/ 26 w 51"/>
                <a:gd name="T1" fmla="*/ 0 h 51"/>
                <a:gd name="T2" fmla="*/ 0 w 51"/>
                <a:gd name="T3" fmla="*/ 25 h 51"/>
                <a:gd name="T4" fmla="*/ 9 w 51"/>
                <a:gd name="T5" fmla="*/ 45 h 51"/>
                <a:gd name="T6" fmla="*/ 24 w 51"/>
                <a:gd name="T7" fmla="*/ 51 h 51"/>
                <a:gd name="T8" fmla="*/ 26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5 h 51"/>
                <a:gd name="T16" fmla="*/ 26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3"/>
                    <a:pt x="4" y="40"/>
                    <a:pt x="9" y="45"/>
                  </a:cubicBezTo>
                  <a:cubicBezTo>
                    <a:pt x="13" y="48"/>
                    <a:pt x="18" y="50"/>
                    <a:pt x="24" y="51"/>
                  </a:cubicBezTo>
                  <a:cubicBezTo>
                    <a:pt x="25" y="51"/>
                    <a:pt x="25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3" y="50"/>
                    <a:pt x="38" y="48"/>
                    <a:pt x="42" y="45"/>
                  </a:cubicBezTo>
                  <a:cubicBezTo>
                    <a:pt x="47" y="40"/>
                    <a:pt x="51" y="33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F8FF13-C87A-4616-A7DD-21B51C598A8B}"/>
              </a:ext>
            </a:extLst>
          </p:cNvPr>
          <p:cNvGrpSpPr/>
          <p:nvPr/>
        </p:nvGrpSpPr>
        <p:grpSpPr>
          <a:xfrm>
            <a:off x="4120766" y="384495"/>
            <a:ext cx="6784138" cy="5745848"/>
            <a:chOff x="1049246" y="2453183"/>
            <a:chExt cx="1622670" cy="20965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860A877-65B9-4113-B8C5-F37FC122A0EE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E26E93F-37C7-4A7F-8EBC-361F3CA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5A178A-D876-404F-BAD7-C711BF790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B187-A77E-40A9-9E39-7C9335D2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14">
            <a:extLst>
              <a:ext uri="{FF2B5EF4-FFF2-40B4-BE49-F238E27FC236}">
                <a16:creationId xmlns:a16="http://schemas.microsoft.com/office/drawing/2014/main" id="{67978CE0-079F-4FBD-9939-7AD4D84D51C4}"/>
              </a:ext>
            </a:extLst>
          </p:cNvPr>
          <p:cNvSpPr txBox="1"/>
          <p:nvPr/>
        </p:nvSpPr>
        <p:spPr>
          <a:xfrm>
            <a:off x="10269248" y="5836057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90" name="Picture 89" descr="Image result for azure icon">
            <a:extLst>
              <a:ext uri="{FF2B5EF4-FFF2-40B4-BE49-F238E27FC236}">
                <a16:creationId xmlns:a16="http://schemas.microsoft.com/office/drawing/2014/main" id="{B65D8865-F7AA-4FC4-9302-697401E9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382" y="5500578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20DB73-C5CA-4E31-86AF-D84CF052DB72}"/>
              </a:ext>
            </a:extLst>
          </p:cNvPr>
          <p:cNvGrpSpPr/>
          <p:nvPr/>
        </p:nvGrpSpPr>
        <p:grpSpPr>
          <a:xfrm>
            <a:off x="5327360" y="1787129"/>
            <a:ext cx="2056697" cy="1222710"/>
            <a:chOff x="437399" y="3966897"/>
            <a:chExt cx="255409" cy="168276"/>
          </a:xfrm>
        </p:grpSpPr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EE63BF12-8309-4CE4-AF0D-20190DFF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90322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393778D-CC3F-45D2-A207-674414CA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6F155990-E70A-4060-A938-E215E0E4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53821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69D5152-0922-4D20-B9D1-F2CF7734B1E1}"/>
              </a:ext>
            </a:extLst>
          </p:cNvPr>
          <p:cNvSpPr txBox="1"/>
          <p:nvPr/>
        </p:nvSpPr>
        <p:spPr>
          <a:xfrm>
            <a:off x="5272253" y="1767871"/>
            <a:ext cx="22028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Strategy 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site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0ADF9D-9B4A-4FEE-AAB0-BB796DEC8492}"/>
              </a:ext>
            </a:extLst>
          </p:cNvPr>
          <p:cNvSpPr txBox="1"/>
          <p:nvPr/>
        </p:nvSpPr>
        <p:spPr>
          <a:xfrm>
            <a:off x="4423550" y="3094923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B256CF-BF78-44D1-921F-5684C18E1186}"/>
              </a:ext>
            </a:extLst>
          </p:cNvPr>
          <p:cNvCxnSpPr>
            <a:cxnSpLocks/>
          </p:cNvCxnSpPr>
          <p:nvPr/>
        </p:nvCxnSpPr>
        <p:spPr>
          <a:xfrm>
            <a:off x="5255229" y="1794650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F7B013E-FAAF-4677-831B-44E9A12AE936}"/>
              </a:ext>
            </a:extLst>
          </p:cNvPr>
          <p:cNvSpPr txBox="1"/>
          <p:nvPr/>
        </p:nvSpPr>
        <p:spPr>
          <a:xfrm>
            <a:off x="4627615" y="1102031"/>
            <a:ext cx="208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Company Strategy team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0AF0B0-5C46-4171-A0E9-253444ADFE91}"/>
              </a:ext>
            </a:extLst>
          </p:cNvPr>
          <p:cNvGrpSpPr/>
          <p:nvPr/>
        </p:nvGrpSpPr>
        <p:grpSpPr>
          <a:xfrm>
            <a:off x="6001745" y="5249512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93ACC69C-FD6A-4FCB-9A82-84EEFEB5A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E9FEF8EC-9A9C-4925-A290-930EDF87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7614FD5B-E032-4731-A3DD-4DFF4659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BE86B02-ABA8-4516-8583-6D69DF8A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508" y="5259205"/>
            <a:ext cx="483130" cy="2863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7342EE5-F79C-43A7-89F5-1A67B94D2694}"/>
              </a:ext>
            </a:extLst>
          </p:cNvPr>
          <p:cNvSpPr txBox="1"/>
          <p:nvPr/>
        </p:nvSpPr>
        <p:spPr>
          <a:xfrm>
            <a:off x="5772790" y="5515997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2401C8F-F46C-4114-8136-28CDB0FB6B37}"/>
              </a:ext>
            </a:extLst>
          </p:cNvPr>
          <p:cNvSpPr/>
          <p:nvPr/>
        </p:nvSpPr>
        <p:spPr>
          <a:xfrm>
            <a:off x="5406859" y="5106147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0640D60-9BFB-4DFF-B001-4820ED240D41}"/>
              </a:ext>
            </a:extLst>
          </p:cNvPr>
          <p:cNvGrpSpPr/>
          <p:nvPr/>
        </p:nvGrpSpPr>
        <p:grpSpPr>
          <a:xfrm>
            <a:off x="5156410" y="5263897"/>
            <a:ext cx="525233" cy="525233"/>
            <a:chOff x="8386644" y="4207601"/>
            <a:chExt cx="525233" cy="52523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E3F4184-1F34-4661-9480-9C48FE446CC8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4A51B85-A776-4AC9-B983-41F23FD35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2F95A5D-B464-45AA-A7E0-CDFB4ABA6C8B}"/>
              </a:ext>
            </a:extLst>
          </p:cNvPr>
          <p:cNvSpPr txBox="1"/>
          <p:nvPr/>
        </p:nvSpPr>
        <p:spPr>
          <a:xfrm>
            <a:off x="4474907" y="5226431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115" name="TextBox 14">
            <a:extLst>
              <a:ext uri="{FF2B5EF4-FFF2-40B4-BE49-F238E27FC236}">
                <a16:creationId xmlns:a16="http://schemas.microsoft.com/office/drawing/2014/main" id="{F4BC6845-281D-4C36-9985-7BF986B273CB}"/>
              </a:ext>
            </a:extLst>
          </p:cNvPr>
          <p:cNvSpPr txBox="1"/>
          <p:nvPr/>
        </p:nvSpPr>
        <p:spPr>
          <a:xfrm>
            <a:off x="10189268" y="466462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CD5948A6-4D0D-4645-B201-4B6079D239C6}"/>
              </a:ext>
            </a:extLst>
          </p:cNvPr>
          <p:cNvSpPr>
            <a:spLocks/>
          </p:cNvSpPr>
          <p:nvPr/>
        </p:nvSpPr>
        <p:spPr bwMode="auto">
          <a:xfrm>
            <a:off x="10375589" y="4310712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A9FB58-BA5B-4B23-B7A1-FA0F4A321F45}"/>
              </a:ext>
            </a:extLst>
          </p:cNvPr>
          <p:cNvCxnSpPr>
            <a:cxnSpLocks/>
          </p:cNvCxnSpPr>
          <p:nvPr/>
        </p:nvCxnSpPr>
        <p:spPr>
          <a:xfrm>
            <a:off x="4120052" y="4965143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90">
            <a:extLst>
              <a:ext uri="{FF2B5EF4-FFF2-40B4-BE49-F238E27FC236}">
                <a16:creationId xmlns:a16="http://schemas.microsoft.com/office/drawing/2014/main" id="{9A18D04C-7456-4137-A53F-9B97FD13BB41}"/>
              </a:ext>
            </a:extLst>
          </p:cNvPr>
          <p:cNvSpPr>
            <a:spLocks noEditPoints="1"/>
          </p:cNvSpPr>
          <p:nvPr/>
        </p:nvSpPr>
        <p:spPr bwMode="auto">
          <a:xfrm>
            <a:off x="5049944" y="3402325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42E02E-8DFD-491B-A30F-68136C8B85D0}"/>
              </a:ext>
            </a:extLst>
          </p:cNvPr>
          <p:cNvSpPr txBox="1"/>
          <p:nvPr/>
        </p:nvSpPr>
        <p:spPr>
          <a:xfrm>
            <a:off x="6816300" y="5543420"/>
            <a:ext cx="144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Company Strategy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E965D3-D2F7-4287-960D-45F5DC062957}"/>
              </a:ext>
            </a:extLst>
          </p:cNvPr>
          <p:cNvSpPr/>
          <p:nvPr/>
        </p:nvSpPr>
        <p:spPr>
          <a:xfrm>
            <a:off x="6714382" y="4169908"/>
            <a:ext cx="2331585" cy="48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312314-12BB-4589-89F6-3ABB433CE47F}"/>
              </a:ext>
            </a:extLst>
          </p:cNvPr>
          <p:cNvSpPr txBox="1"/>
          <p:nvPr/>
        </p:nvSpPr>
        <p:spPr>
          <a:xfrm>
            <a:off x="7119583" y="4002549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7306E1D-1487-450A-8AD0-D9C0BDCE2116}"/>
              </a:ext>
            </a:extLst>
          </p:cNvPr>
          <p:cNvGrpSpPr/>
          <p:nvPr/>
        </p:nvGrpSpPr>
        <p:grpSpPr>
          <a:xfrm>
            <a:off x="6881262" y="4301318"/>
            <a:ext cx="325126" cy="289871"/>
            <a:chOff x="5408597" y="6218628"/>
            <a:chExt cx="265284" cy="236519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DAF12B6-6A82-4E22-BB40-ABB24A2D78D1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6AB0557-1CA5-4290-BABE-77920F824C0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A16567-3204-45E1-A647-C6A3F921B954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Picture 10" descr="Image result for label icon transparent">
              <a:extLst>
                <a:ext uri="{FF2B5EF4-FFF2-40B4-BE49-F238E27FC236}">
                  <a16:creationId xmlns:a16="http://schemas.microsoft.com/office/drawing/2014/main" id="{F7CE1F7B-E2E4-463E-9D20-4A0AF780A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6B47A92-B4A7-4F1D-B779-172EEF46B5B2}"/>
              </a:ext>
            </a:extLst>
          </p:cNvPr>
          <p:cNvSpPr txBox="1"/>
          <p:nvPr/>
        </p:nvSpPr>
        <p:spPr>
          <a:xfrm>
            <a:off x="7210633" y="4273667"/>
            <a:ext cx="172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Company Strategy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6DCD21-ECB4-463F-91C7-5C32FB28C3E5}"/>
              </a:ext>
            </a:extLst>
          </p:cNvPr>
          <p:cNvSpPr txBox="1"/>
          <p:nvPr/>
        </p:nvSpPr>
        <p:spPr>
          <a:xfrm>
            <a:off x="5433399" y="3466570"/>
            <a:ext cx="193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- Lock down sharing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03FED5-EB4E-4668-8644-7231A0162DF3}"/>
              </a:ext>
            </a:extLst>
          </p:cNvPr>
          <p:cNvSpPr/>
          <p:nvPr/>
        </p:nvSpPr>
        <p:spPr>
          <a:xfrm>
            <a:off x="4302282" y="1381444"/>
            <a:ext cx="5983907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1" name="Picture 1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427125D-D10B-44F6-95F1-9378A573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13" y="874496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7E2D64D-AEC8-4252-9645-209D52EBCE13}"/>
              </a:ext>
            </a:extLst>
          </p:cNvPr>
          <p:cNvSpPr txBox="1"/>
          <p:nvPr/>
        </p:nvSpPr>
        <p:spPr>
          <a:xfrm>
            <a:off x="1184038" y="3763965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Senior leadership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10A06D-36F0-423F-983E-AE376E6924DE}"/>
              </a:ext>
            </a:extLst>
          </p:cNvPr>
          <p:cNvGrpSpPr/>
          <p:nvPr/>
        </p:nvGrpSpPr>
        <p:grpSpPr>
          <a:xfrm>
            <a:off x="7212947" y="2816550"/>
            <a:ext cx="325126" cy="289871"/>
            <a:chOff x="5408597" y="6218628"/>
            <a:chExt cx="265284" cy="236519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F22EA60-F76E-4AF2-A3B7-5F41143B5A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4BD54685-78E0-43CA-876F-BF4DFE4735DD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8EA0947-EA5B-4A25-B666-E37E3E98584D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Picture 10" descr="Image result for label icon transparent">
              <a:extLst>
                <a:ext uri="{FF2B5EF4-FFF2-40B4-BE49-F238E27FC236}">
                  <a16:creationId xmlns:a16="http://schemas.microsoft.com/office/drawing/2014/main" id="{6904647C-275C-4E85-A3BD-4D0075113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880090B-8E49-4911-9440-066F22833971}"/>
              </a:ext>
            </a:extLst>
          </p:cNvPr>
          <p:cNvGrpSpPr/>
          <p:nvPr/>
        </p:nvGrpSpPr>
        <p:grpSpPr>
          <a:xfrm rot="16200000">
            <a:off x="6211745" y="2204387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3C4E444-871E-40BE-BB26-5CC0E1A5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7840112E-8968-4CC4-8737-967464D0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C7295AA1-2CA5-493E-8676-B604F9BA1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D25C101-11E1-46D2-A006-B9B2DBE22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7D6ED7-7900-4A39-B749-05B47909B9D3}"/>
              </a:ext>
            </a:extLst>
          </p:cNvPr>
          <p:cNvSpPr txBox="1"/>
          <p:nvPr/>
        </p:nvSpPr>
        <p:spPr>
          <a:xfrm>
            <a:off x="5942821" y="2722592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245035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D6BB36-40DA-4CC0-BE8D-FDC25AADE34B}"/>
              </a:ext>
            </a:extLst>
          </p:cNvPr>
          <p:cNvGrpSpPr/>
          <p:nvPr/>
        </p:nvGrpSpPr>
        <p:grpSpPr>
          <a:xfrm>
            <a:off x="984932" y="384495"/>
            <a:ext cx="1893712" cy="5745850"/>
            <a:chOff x="529238" y="1198358"/>
            <a:chExt cx="1575335" cy="393051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8EBE199-C924-455D-AB29-5F91CA96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9"/>
              <a:ext cx="1575335" cy="34163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9159399-55E9-4FC3-96BD-EB13C86E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3A0552D-E1BF-4301-B2C5-D48C3A95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252647"/>
              <a:ext cx="1470631" cy="33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dev/test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68979A-0078-4FF1-85BA-09F45BB17E7C}"/>
              </a:ext>
            </a:extLst>
          </p:cNvPr>
          <p:cNvGrpSpPr/>
          <p:nvPr/>
        </p:nvGrpSpPr>
        <p:grpSpPr>
          <a:xfrm>
            <a:off x="1602081" y="3092381"/>
            <a:ext cx="659414" cy="543516"/>
            <a:chOff x="1850346" y="3930894"/>
            <a:chExt cx="261938" cy="215900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03A5B1B-469A-4826-869D-4EC427D5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96" y="3930894"/>
              <a:ext cx="112713" cy="115888"/>
            </a:xfrm>
            <a:custGeom>
              <a:avLst/>
              <a:gdLst>
                <a:gd name="T0" fmla="*/ 34 w 68"/>
                <a:gd name="T1" fmla="*/ 69 h 69"/>
                <a:gd name="T2" fmla="*/ 68 w 68"/>
                <a:gd name="T3" fmla="*/ 34 h 69"/>
                <a:gd name="T4" fmla="*/ 48 w 68"/>
                <a:gd name="T5" fmla="*/ 3 h 69"/>
                <a:gd name="T6" fmla="*/ 34 w 68"/>
                <a:gd name="T7" fmla="*/ 0 h 69"/>
                <a:gd name="T8" fmla="*/ 20 w 68"/>
                <a:gd name="T9" fmla="*/ 3 h 69"/>
                <a:gd name="T10" fmla="*/ 0 w 68"/>
                <a:gd name="T11" fmla="*/ 34 h 69"/>
                <a:gd name="T12" fmla="*/ 34 w 6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9">
                  <a:moveTo>
                    <a:pt x="34" y="69"/>
                  </a:moveTo>
                  <a:cubicBezTo>
                    <a:pt x="53" y="69"/>
                    <a:pt x="68" y="53"/>
                    <a:pt x="68" y="34"/>
                  </a:cubicBezTo>
                  <a:cubicBezTo>
                    <a:pt x="68" y="21"/>
                    <a:pt x="60" y="9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9"/>
                    <a:pt x="0" y="21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7A4E95F1-C20E-4218-8F43-5B625343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421" y="4061069"/>
              <a:ext cx="169863" cy="85725"/>
            </a:xfrm>
            <a:custGeom>
              <a:avLst/>
              <a:gdLst>
                <a:gd name="T0" fmla="*/ 51 w 102"/>
                <a:gd name="T1" fmla="*/ 0 h 51"/>
                <a:gd name="T2" fmla="*/ 0 w 102"/>
                <a:gd name="T3" fmla="*/ 51 h 51"/>
                <a:gd name="T4" fmla="*/ 102 w 102"/>
                <a:gd name="T5" fmla="*/ 51 h 51"/>
                <a:gd name="T6" fmla="*/ 51 w 10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898EE1D-FDA2-4F0D-9AA6-F6BE12927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346" y="4089644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1 w 48"/>
                <a:gd name="T3" fmla="*/ 34 h 34"/>
                <a:gd name="T4" fmla="*/ 41 w 48"/>
                <a:gd name="T5" fmla="*/ 34 h 34"/>
                <a:gd name="T6" fmla="*/ 48 w 48"/>
                <a:gd name="T7" fmla="*/ 3 h 34"/>
                <a:gd name="T8" fmla="*/ 35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3"/>
                    <a:pt x="43" y="12"/>
                    <a:pt x="48" y="3"/>
                  </a:cubicBezTo>
                  <a:cubicBezTo>
                    <a:pt x="44" y="1"/>
                    <a:pt x="39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0089256-737A-4E2C-A51E-4EF5A1AB2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634" y="3989632"/>
              <a:ext cx="84138" cy="85725"/>
            </a:xfrm>
            <a:custGeom>
              <a:avLst/>
              <a:gdLst>
                <a:gd name="T0" fmla="*/ 26 w 51"/>
                <a:gd name="T1" fmla="*/ 0 h 51"/>
                <a:gd name="T2" fmla="*/ 0 w 51"/>
                <a:gd name="T3" fmla="*/ 25 h 51"/>
                <a:gd name="T4" fmla="*/ 9 w 51"/>
                <a:gd name="T5" fmla="*/ 45 h 51"/>
                <a:gd name="T6" fmla="*/ 24 w 51"/>
                <a:gd name="T7" fmla="*/ 51 h 51"/>
                <a:gd name="T8" fmla="*/ 26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5 h 51"/>
                <a:gd name="T16" fmla="*/ 26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3"/>
                    <a:pt x="4" y="40"/>
                    <a:pt x="9" y="45"/>
                  </a:cubicBezTo>
                  <a:cubicBezTo>
                    <a:pt x="13" y="48"/>
                    <a:pt x="18" y="50"/>
                    <a:pt x="24" y="51"/>
                  </a:cubicBezTo>
                  <a:cubicBezTo>
                    <a:pt x="25" y="51"/>
                    <a:pt x="25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3" y="50"/>
                    <a:pt x="38" y="48"/>
                    <a:pt x="42" y="45"/>
                  </a:cubicBezTo>
                  <a:cubicBezTo>
                    <a:pt x="47" y="40"/>
                    <a:pt x="51" y="33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F8FF13-C87A-4616-A7DD-21B51C598A8B}"/>
              </a:ext>
            </a:extLst>
          </p:cNvPr>
          <p:cNvGrpSpPr/>
          <p:nvPr/>
        </p:nvGrpSpPr>
        <p:grpSpPr>
          <a:xfrm>
            <a:off x="4120766" y="384495"/>
            <a:ext cx="6784138" cy="5745848"/>
            <a:chOff x="1049246" y="2453183"/>
            <a:chExt cx="1622670" cy="20965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860A877-65B9-4113-B8C5-F37FC122A0EE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E26E93F-37C7-4A7F-8EBC-361F3CA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5A178A-D876-404F-BAD7-C711BF790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B187-A77E-40A9-9E39-7C9335D2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14">
            <a:extLst>
              <a:ext uri="{FF2B5EF4-FFF2-40B4-BE49-F238E27FC236}">
                <a16:creationId xmlns:a16="http://schemas.microsoft.com/office/drawing/2014/main" id="{67978CE0-079F-4FBD-9939-7AD4D84D51C4}"/>
              </a:ext>
            </a:extLst>
          </p:cNvPr>
          <p:cNvSpPr txBox="1"/>
          <p:nvPr/>
        </p:nvSpPr>
        <p:spPr>
          <a:xfrm>
            <a:off x="10269248" y="5836057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90" name="Picture 89" descr="Image result for azure icon">
            <a:extLst>
              <a:ext uri="{FF2B5EF4-FFF2-40B4-BE49-F238E27FC236}">
                <a16:creationId xmlns:a16="http://schemas.microsoft.com/office/drawing/2014/main" id="{B65D8865-F7AA-4FC4-9302-697401E9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382" y="5500578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20DB73-C5CA-4E31-86AF-D84CF052DB72}"/>
              </a:ext>
            </a:extLst>
          </p:cNvPr>
          <p:cNvGrpSpPr/>
          <p:nvPr/>
        </p:nvGrpSpPr>
        <p:grpSpPr>
          <a:xfrm>
            <a:off x="5327360" y="1787129"/>
            <a:ext cx="2056697" cy="1222710"/>
            <a:chOff x="437399" y="3966897"/>
            <a:chExt cx="255409" cy="168276"/>
          </a:xfrm>
        </p:grpSpPr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EE63BF12-8309-4CE4-AF0D-20190DFF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90322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393778D-CC3F-45D2-A207-674414CA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6F155990-E70A-4060-A938-E215E0E4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53821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5F62BB-695A-4F75-977D-6B6409338301}"/>
              </a:ext>
            </a:extLst>
          </p:cNvPr>
          <p:cNvGrpSpPr/>
          <p:nvPr/>
        </p:nvGrpSpPr>
        <p:grpSpPr>
          <a:xfrm rot="16200000">
            <a:off x="6211745" y="2204387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58722D55-3763-407C-8CA7-3C7BDC560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44CE147-387D-4852-9C1D-36FBF751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128F4206-A086-4385-AE05-810E2FAC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00DF7C1-79CB-4C35-92C4-65BB8783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69D5152-0922-4D20-B9D1-F2CF7734B1E1}"/>
              </a:ext>
            </a:extLst>
          </p:cNvPr>
          <p:cNvSpPr txBox="1"/>
          <p:nvPr/>
        </p:nvSpPr>
        <p:spPr>
          <a:xfrm>
            <a:off x="5272253" y="1767871"/>
            <a:ext cx="22028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Strategy 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site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0ADF9D-9B4A-4FEE-AAB0-BB796DEC8492}"/>
              </a:ext>
            </a:extLst>
          </p:cNvPr>
          <p:cNvSpPr txBox="1"/>
          <p:nvPr/>
        </p:nvSpPr>
        <p:spPr>
          <a:xfrm>
            <a:off x="4423550" y="3094923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B256CF-BF78-44D1-921F-5684C18E1186}"/>
              </a:ext>
            </a:extLst>
          </p:cNvPr>
          <p:cNvCxnSpPr>
            <a:cxnSpLocks/>
          </p:cNvCxnSpPr>
          <p:nvPr/>
        </p:nvCxnSpPr>
        <p:spPr>
          <a:xfrm>
            <a:off x="5255229" y="1794650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F7B013E-FAAF-4677-831B-44E9A12AE936}"/>
              </a:ext>
            </a:extLst>
          </p:cNvPr>
          <p:cNvSpPr txBox="1"/>
          <p:nvPr/>
        </p:nvSpPr>
        <p:spPr>
          <a:xfrm>
            <a:off x="4627615" y="1102031"/>
            <a:ext cx="208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Company Strategy team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0AF0B0-5C46-4171-A0E9-253444ADFE91}"/>
              </a:ext>
            </a:extLst>
          </p:cNvPr>
          <p:cNvGrpSpPr/>
          <p:nvPr/>
        </p:nvGrpSpPr>
        <p:grpSpPr>
          <a:xfrm>
            <a:off x="6001745" y="5249512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93ACC69C-FD6A-4FCB-9A82-84EEFEB5A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E9FEF8EC-9A9C-4925-A290-930EDF87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7614FD5B-E032-4731-A3DD-4DFF4659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BE86B02-ABA8-4516-8583-6D69DF8A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508" y="5259205"/>
            <a:ext cx="483130" cy="2863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7342EE5-F79C-43A7-89F5-1A67B94D2694}"/>
              </a:ext>
            </a:extLst>
          </p:cNvPr>
          <p:cNvSpPr txBox="1"/>
          <p:nvPr/>
        </p:nvSpPr>
        <p:spPr>
          <a:xfrm>
            <a:off x="5772790" y="5515997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2401C8F-F46C-4114-8136-28CDB0FB6B37}"/>
              </a:ext>
            </a:extLst>
          </p:cNvPr>
          <p:cNvSpPr/>
          <p:nvPr/>
        </p:nvSpPr>
        <p:spPr>
          <a:xfrm>
            <a:off x="5406859" y="5106147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0640D60-9BFB-4DFF-B001-4820ED240D41}"/>
              </a:ext>
            </a:extLst>
          </p:cNvPr>
          <p:cNvGrpSpPr/>
          <p:nvPr/>
        </p:nvGrpSpPr>
        <p:grpSpPr>
          <a:xfrm>
            <a:off x="5156410" y="5263897"/>
            <a:ext cx="525233" cy="525233"/>
            <a:chOff x="8386644" y="4207601"/>
            <a:chExt cx="525233" cy="52523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E3F4184-1F34-4661-9480-9C48FE446CC8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4A51B85-A776-4AC9-B983-41F23FD35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2F95A5D-B464-45AA-A7E0-CDFB4ABA6C8B}"/>
              </a:ext>
            </a:extLst>
          </p:cNvPr>
          <p:cNvSpPr txBox="1"/>
          <p:nvPr/>
        </p:nvSpPr>
        <p:spPr>
          <a:xfrm>
            <a:off x="4474907" y="5226431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115" name="TextBox 14">
            <a:extLst>
              <a:ext uri="{FF2B5EF4-FFF2-40B4-BE49-F238E27FC236}">
                <a16:creationId xmlns:a16="http://schemas.microsoft.com/office/drawing/2014/main" id="{F4BC6845-281D-4C36-9985-7BF986B273CB}"/>
              </a:ext>
            </a:extLst>
          </p:cNvPr>
          <p:cNvSpPr txBox="1"/>
          <p:nvPr/>
        </p:nvSpPr>
        <p:spPr>
          <a:xfrm>
            <a:off x="10189268" y="466462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CD5948A6-4D0D-4645-B201-4B6079D239C6}"/>
              </a:ext>
            </a:extLst>
          </p:cNvPr>
          <p:cNvSpPr>
            <a:spLocks/>
          </p:cNvSpPr>
          <p:nvPr/>
        </p:nvSpPr>
        <p:spPr bwMode="auto">
          <a:xfrm>
            <a:off x="10375589" y="4310712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A9FB58-BA5B-4B23-B7A1-FA0F4A321F45}"/>
              </a:ext>
            </a:extLst>
          </p:cNvPr>
          <p:cNvCxnSpPr>
            <a:cxnSpLocks/>
          </p:cNvCxnSpPr>
          <p:nvPr/>
        </p:nvCxnSpPr>
        <p:spPr>
          <a:xfrm>
            <a:off x="4120052" y="4965143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1BB7812-6409-4059-AD85-E64B964838B8}"/>
              </a:ext>
            </a:extLst>
          </p:cNvPr>
          <p:cNvSpPr txBox="1"/>
          <p:nvPr/>
        </p:nvSpPr>
        <p:spPr>
          <a:xfrm>
            <a:off x="5942821" y="2722592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119" name="Freeform 90">
            <a:extLst>
              <a:ext uri="{FF2B5EF4-FFF2-40B4-BE49-F238E27FC236}">
                <a16:creationId xmlns:a16="http://schemas.microsoft.com/office/drawing/2014/main" id="{9A18D04C-7456-4137-A53F-9B97FD13BB41}"/>
              </a:ext>
            </a:extLst>
          </p:cNvPr>
          <p:cNvSpPr>
            <a:spLocks noEditPoints="1"/>
          </p:cNvSpPr>
          <p:nvPr/>
        </p:nvSpPr>
        <p:spPr bwMode="auto">
          <a:xfrm>
            <a:off x="5049944" y="3402325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42E02E-8DFD-491B-A30F-68136C8B85D0}"/>
              </a:ext>
            </a:extLst>
          </p:cNvPr>
          <p:cNvSpPr txBox="1"/>
          <p:nvPr/>
        </p:nvSpPr>
        <p:spPr>
          <a:xfrm>
            <a:off x="6816300" y="5543420"/>
            <a:ext cx="1443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Company Strategy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E965D3-D2F7-4287-960D-45F5DC062957}"/>
              </a:ext>
            </a:extLst>
          </p:cNvPr>
          <p:cNvSpPr/>
          <p:nvPr/>
        </p:nvSpPr>
        <p:spPr>
          <a:xfrm>
            <a:off x="6714382" y="4169908"/>
            <a:ext cx="2331585" cy="48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312314-12BB-4589-89F6-3ABB433CE47F}"/>
              </a:ext>
            </a:extLst>
          </p:cNvPr>
          <p:cNvSpPr txBox="1"/>
          <p:nvPr/>
        </p:nvSpPr>
        <p:spPr>
          <a:xfrm>
            <a:off x="7119583" y="4002549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7306E1D-1487-450A-8AD0-D9C0BDCE2116}"/>
              </a:ext>
            </a:extLst>
          </p:cNvPr>
          <p:cNvGrpSpPr/>
          <p:nvPr/>
        </p:nvGrpSpPr>
        <p:grpSpPr>
          <a:xfrm>
            <a:off x="6881262" y="4301318"/>
            <a:ext cx="325126" cy="289871"/>
            <a:chOff x="5408597" y="6218628"/>
            <a:chExt cx="265284" cy="236519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DAF12B6-6A82-4E22-BB40-ABB24A2D78D1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6AB0557-1CA5-4290-BABE-77920F824C0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A16567-3204-45E1-A647-C6A3F921B954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Picture 10" descr="Image result for label icon transparent">
              <a:extLst>
                <a:ext uri="{FF2B5EF4-FFF2-40B4-BE49-F238E27FC236}">
                  <a16:creationId xmlns:a16="http://schemas.microsoft.com/office/drawing/2014/main" id="{F7CE1F7B-E2E4-463E-9D20-4A0AF780A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6B47A92-B4A7-4F1D-B779-172EEF46B5B2}"/>
              </a:ext>
            </a:extLst>
          </p:cNvPr>
          <p:cNvSpPr txBox="1"/>
          <p:nvPr/>
        </p:nvSpPr>
        <p:spPr>
          <a:xfrm>
            <a:off x="7210633" y="4273667"/>
            <a:ext cx="1728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Company Strategy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6DCD21-ECB4-463F-91C7-5C32FB28C3E5}"/>
              </a:ext>
            </a:extLst>
          </p:cNvPr>
          <p:cNvSpPr txBox="1"/>
          <p:nvPr/>
        </p:nvSpPr>
        <p:spPr>
          <a:xfrm>
            <a:off x="5433399" y="3466570"/>
            <a:ext cx="193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- Lock down sharing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03FED5-EB4E-4668-8644-7231A0162DF3}"/>
              </a:ext>
            </a:extLst>
          </p:cNvPr>
          <p:cNvSpPr/>
          <p:nvPr/>
        </p:nvSpPr>
        <p:spPr>
          <a:xfrm>
            <a:off x="4302282" y="1381444"/>
            <a:ext cx="5983907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1" name="Picture 1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427125D-D10B-44F6-95F1-9378A573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13" y="874496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7E2D64D-AEC8-4252-9645-209D52EBCE13}"/>
              </a:ext>
            </a:extLst>
          </p:cNvPr>
          <p:cNvSpPr txBox="1"/>
          <p:nvPr/>
        </p:nvSpPr>
        <p:spPr>
          <a:xfrm>
            <a:off x="1184038" y="3763965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Senior leadership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10A06D-36F0-423F-983E-AE376E6924DE}"/>
              </a:ext>
            </a:extLst>
          </p:cNvPr>
          <p:cNvGrpSpPr/>
          <p:nvPr/>
        </p:nvGrpSpPr>
        <p:grpSpPr>
          <a:xfrm>
            <a:off x="7212947" y="2816550"/>
            <a:ext cx="325126" cy="289871"/>
            <a:chOff x="5408597" y="6218628"/>
            <a:chExt cx="265284" cy="236519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F22EA60-F76E-4AF2-A3B7-5F41143B5A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4BD54685-78E0-43CA-876F-BF4DFE4735DD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8EA0947-EA5B-4A25-B666-E37E3E98584D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Picture 10" descr="Image result for label icon transparent">
              <a:extLst>
                <a:ext uri="{FF2B5EF4-FFF2-40B4-BE49-F238E27FC236}">
                  <a16:creationId xmlns:a16="http://schemas.microsoft.com/office/drawing/2014/main" id="{6904647C-275C-4E85-A3BD-4D0075113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DA2F79-E3F0-46AE-B00C-6BAEFB074E0A}"/>
              </a:ext>
            </a:extLst>
          </p:cNvPr>
          <p:cNvSpPr txBox="1"/>
          <p:nvPr/>
        </p:nvSpPr>
        <p:spPr>
          <a:xfrm>
            <a:off x="7622488" y="1927186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7047D-8A13-41A2-963C-7CD104666424}"/>
              </a:ext>
            </a:extLst>
          </p:cNvPr>
          <p:cNvSpPr txBox="1"/>
          <p:nvPr/>
        </p:nvSpPr>
        <p:spPr>
          <a:xfrm>
            <a:off x="9069282" y="1839047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27F92-F68F-424D-AE70-1F7315172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7880" y="2220150"/>
            <a:ext cx="751629" cy="619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3B3A2-A1A5-4CD9-B9E1-FAA5661E0E2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3614" y="2153150"/>
            <a:ext cx="597460" cy="7986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59E6C2-2BD2-4C91-A78E-7D8E310F010C}"/>
              </a:ext>
            </a:extLst>
          </p:cNvPr>
          <p:cNvGrpSpPr/>
          <p:nvPr/>
        </p:nvGrpSpPr>
        <p:grpSpPr>
          <a:xfrm>
            <a:off x="9532304" y="2743490"/>
            <a:ext cx="464956" cy="414541"/>
            <a:chOff x="5408597" y="6218628"/>
            <a:chExt cx="265284" cy="23651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03E661E-AA59-40DA-A24E-818ADDC1E5B6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211977B1-1835-4D0B-9DF8-D65104807E01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70F03E-F484-4D1A-A8A1-7DA5DB9A36C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7" name="Picture 10" descr="Image result for label icon transparent">
              <a:extLst>
                <a:ext uri="{FF2B5EF4-FFF2-40B4-BE49-F238E27FC236}">
                  <a16:creationId xmlns:a16="http://schemas.microsoft.com/office/drawing/2014/main" id="{D50D0B66-539C-4163-BA7A-2A9C10B39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F2847C-6F44-48C2-99DA-8C2CA5CA31CB}"/>
              </a:ext>
            </a:extLst>
          </p:cNvPr>
          <p:cNvCxnSpPr>
            <a:cxnSpLocks/>
          </p:cNvCxnSpPr>
          <p:nvPr/>
        </p:nvCxnSpPr>
        <p:spPr>
          <a:xfrm flipV="1">
            <a:off x="8534441" y="2165371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BBD19B-F623-4C14-8C5F-B354EFFC7C37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539509" y="2529682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0A2DA0-AC05-44DA-8636-9C59782C36B2}"/>
              </a:ext>
            </a:extLst>
          </p:cNvPr>
          <p:cNvCxnSpPr>
            <a:cxnSpLocks/>
          </p:cNvCxnSpPr>
          <p:nvPr/>
        </p:nvCxnSpPr>
        <p:spPr>
          <a:xfrm flipV="1">
            <a:off x="6750472" y="2237122"/>
            <a:ext cx="1032030" cy="32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79F9D3-3580-466A-88CD-C086ACA98278}"/>
              </a:ext>
            </a:extLst>
          </p:cNvPr>
          <p:cNvCxnSpPr>
            <a:cxnSpLocks/>
          </p:cNvCxnSpPr>
          <p:nvPr/>
        </p:nvCxnSpPr>
        <p:spPr>
          <a:xfrm flipH="1" flipV="1">
            <a:off x="6750471" y="2561478"/>
            <a:ext cx="1039686" cy="24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0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14061</TotalTime>
  <Words>80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Secure team-TLG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Davies</dc:creator>
  <cp:lastModifiedBy>Joe Davies</cp:lastModifiedBy>
  <cp:revision>113</cp:revision>
  <dcterms:created xsi:type="dcterms:W3CDTF">2018-08-08T16:21:40Z</dcterms:created>
  <dcterms:modified xsi:type="dcterms:W3CDTF">2020-05-01T17:45:15Z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josephd@microsoft.com</vt:lpwstr>
  </property>
  <property fmtid="{D5CDD505-2E9C-101B-9397-08002B2CF9AE}" pid="5" name="MSIP_Label_f42aa342-8706-4288-bd11-ebb85995028c_SetDate">
    <vt:lpwstr>2018-08-08T16:57:21.9536999Z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