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6" r:id="rId4"/>
  </p:sldMasterIdLst>
  <p:notesMasterIdLst>
    <p:notesMasterId r:id="rId10"/>
  </p:notesMasterIdLst>
  <p:sldIdLst>
    <p:sldId id="259" r:id="rId5"/>
    <p:sldId id="280" r:id="rId6"/>
    <p:sldId id="274" r:id="rId7"/>
    <p:sldId id="278" r:id="rId8"/>
    <p:sldId id="277" r:id="rId9"/>
  </p:sldIdLst>
  <p:sldSz cx="100584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guide id="3" pos="168" userDrawn="1">
          <p15:clr>
            <a:srgbClr val="A4A3A4"/>
          </p15:clr>
        </p15:guide>
        <p15:guide id="4" pos="6144" userDrawn="1">
          <p15:clr>
            <a:srgbClr val="A4A3A4"/>
          </p15:clr>
        </p15:guide>
        <p15:guide id="5" orient="horz" pos="340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C2C2C2"/>
    <a:srgbClr val="939393"/>
    <a:srgbClr val="2A2A2A"/>
    <a:srgbClr val="F0F0F0"/>
    <a:srgbClr val="FDC9B5"/>
    <a:srgbClr val="F7F6F8"/>
    <a:srgbClr val="C25133"/>
    <a:srgbClr val="3A714A"/>
    <a:srgbClr val="3656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D69149-16E4-4395-836C-197B812DBFDB}" v="316" dt="2019-05-09T20:59:59.7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28" autoAdjust="0"/>
    <p:restoredTop sz="96807" autoAdjust="0"/>
  </p:normalViewPr>
  <p:slideViewPr>
    <p:cSldViewPr snapToGrid="0">
      <p:cViewPr varScale="1">
        <p:scale>
          <a:sx n="144" d="100"/>
          <a:sy n="144" d="100"/>
        </p:scale>
        <p:origin x="1650" y="126"/>
      </p:cViewPr>
      <p:guideLst>
        <p:guide orient="horz" pos="2448"/>
        <p:guide pos="3168"/>
        <p:guide pos="168"/>
        <p:guide pos="6144"/>
        <p:guide orient="horz" pos="34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FCFE7-F170-4E4D-A365-AB4549254867}" type="datetimeFigureOut">
              <a:rPr lang="en-US" smtClean="0"/>
              <a:t>5/9/2019</a:t>
            </a:fld>
            <a:endParaRPr lang="en-US"/>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09395F-9E6E-449C-9F5E-148B758E244D}" type="slidenum">
              <a:rPr lang="en-US" smtClean="0"/>
              <a:t>‹#›</a:t>
            </a:fld>
            <a:endParaRPr lang="en-US"/>
          </a:p>
        </p:txBody>
      </p:sp>
    </p:spTree>
    <p:extLst>
      <p:ext uri="{BB962C8B-B14F-4D97-AF65-F5344CB8AC3E}">
        <p14:creationId xmlns:p14="http://schemas.microsoft.com/office/powerpoint/2010/main" val="2916718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4343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88835-A04D-415E-8F2C-7A8C8EDCE086}"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3571032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88835-A04D-415E-8F2C-7A8C8EDCE086}"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2682426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_Orange_Full">
    <p:spTree>
      <p:nvGrpSpPr>
        <p:cNvPr id="1" name=""/>
        <p:cNvGrpSpPr/>
        <p:nvPr/>
      </p:nvGrpSpPr>
      <p:grpSpPr>
        <a:xfrm>
          <a:off x="0" y="0"/>
          <a:ext cx="0" cy="0"/>
          <a:chOff x="0" y="0"/>
          <a:chExt cx="0" cy="0"/>
        </a:xfrm>
      </p:grpSpPr>
      <p:sp>
        <p:nvSpPr>
          <p:cNvPr id="8" name="Rettangolo 4">
            <a:extLst>
              <a:ext uri="{FF2B5EF4-FFF2-40B4-BE49-F238E27FC236}">
                <a16:creationId xmlns:a16="http://schemas.microsoft.com/office/drawing/2014/main" id="{E22DB55A-D262-4089-A5E9-0A41B6D748F2}"/>
              </a:ext>
              <a:ext uri="{C183D7F6-B498-43B3-948B-1728B52AA6E4}">
                <adec:decorative xmlns:adec="http://schemas.microsoft.com/office/drawing/2017/decorative" val="1"/>
              </a:ext>
            </a:extLst>
          </p:cNvPr>
          <p:cNvSpPr/>
          <p:nvPr userDrawn="1"/>
        </p:nvSpPr>
        <p:spPr>
          <a:xfrm>
            <a:off x="0" y="2"/>
            <a:ext cx="10058400" cy="7772398"/>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890" tIns="35448" rIns="70890" bIns="35448" numCol="1" spcCol="0" rtlCol="0" fromWordArt="0" anchor="ctr" anchorCtr="0" forceAA="0" compatLnSpc="1">
            <a:prstTxWarp prst="textNoShape">
              <a:avLst/>
            </a:prstTxWarp>
            <a:noAutofit/>
          </a:bodyPr>
          <a:lstStyle/>
          <a:p>
            <a:pPr algn="ctr"/>
            <a:endParaRPr lang="it-IT" sz="1393" dirty="0"/>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1"/>
            <a:ext cx="4344184" cy="2705947"/>
          </a:xfrm>
        </p:spPr>
        <p:txBody>
          <a:bodyPr anchor="b">
            <a:normAutofit/>
          </a:bodyPr>
          <a:lstStyle>
            <a:lvl1pPr algn="l">
              <a:defRPr lang="en-US" sz="3300" b="1" kern="1200" spc="-170">
                <a:solidFill>
                  <a:schemeClr val="bg1"/>
                </a:solidFill>
                <a:latin typeface="Segoe Pro Semibold" panose="020B0502040504020203" pitchFamily="34" charset="0"/>
                <a:ea typeface="+mn-ea"/>
                <a:cs typeface="+mn-cs"/>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0C86B30E-69E2-470A-A4A5-5938C070A9C8}"/>
              </a:ext>
            </a:extLst>
          </p:cNvPr>
          <p:cNvSpPr>
            <a:spLocks noGrp="1"/>
          </p:cNvSpPr>
          <p:nvPr>
            <p:ph type="subTitle" idx="1"/>
          </p:nvPr>
        </p:nvSpPr>
        <p:spPr>
          <a:xfrm>
            <a:off x="234589" y="4082310"/>
            <a:ext cx="4344184" cy="1876530"/>
          </a:xfrm>
        </p:spPr>
        <p:txBody>
          <a:bodyPr>
            <a:normAutofit/>
          </a:bodyPr>
          <a:lstStyle>
            <a:lvl1pPr marL="0" indent="0" algn="l">
              <a:buNone/>
              <a:defRPr sz="1500">
                <a:solidFill>
                  <a:schemeClr val="bg1"/>
                </a:solidFill>
                <a:latin typeface="Segoe UI" panose="020B0502040204020203" pitchFamily="34" charset="0"/>
                <a:cs typeface="Segoe UI" panose="020B0502040204020203" pitchFamily="34" charset="0"/>
              </a:defRPr>
            </a:lvl1pPr>
            <a:lvl2pPr marL="518136" indent="0" algn="ctr">
              <a:buNone/>
              <a:defRPr sz="2267"/>
            </a:lvl2pPr>
            <a:lvl3pPr marL="1036271" indent="0" algn="ctr">
              <a:buNone/>
              <a:defRPr sz="2040"/>
            </a:lvl3pPr>
            <a:lvl4pPr marL="1554407" indent="0" algn="ctr">
              <a:buNone/>
              <a:defRPr sz="1813"/>
            </a:lvl4pPr>
            <a:lvl5pPr marL="2072543" indent="0" algn="ctr">
              <a:buNone/>
              <a:defRPr sz="1813"/>
            </a:lvl5pPr>
            <a:lvl6pPr marL="2590678" indent="0" algn="ctr">
              <a:buNone/>
              <a:defRPr sz="1813"/>
            </a:lvl6pPr>
            <a:lvl7pPr marL="3108814" indent="0" algn="ctr">
              <a:buNone/>
              <a:defRPr sz="1813"/>
            </a:lvl7pPr>
            <a:lvl8pPr marL="3626950" indent="0" algn="ctr">
              <a:buNone/>
              <a:defRPr sz="1813"/>
            </a:lvl8pPr>
            <a:lvl9pPr marL="4145086" indent="0" algn="ctr">
              <a:buNone/>
              <a:defRPr sz="1813"/>
            </a:lvl9pPr>
          </a:lstStyle>
          <a:p>
            <a:r>
              <a:rPr lang="en-US"/>
              <a:t>Click to edit Master subtitle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Tree>
    <p:extLst>
      <p:ext uri="{BB962C8B-B14F-4D97-AF65-F5344CB8AC3E}">
        <p14:creationId xmlns:p14="http://schemas.microsoft.com/office/powerpoint/2010/main" val="879743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_Orange_Partial">
    <p:spTree>
      <p:nvGrpSpPr>
        <p:cNvPr id="1" name=""/>
        <p:cNvGrpSpPr/>
        <p:nvPr/>
      </p:nvGrpSpPr>
      <p:grpSpPr>
        <a:xfrm>
          <a:off x="0" y="0"/>
          <a:ext cx="0" cy="0"/>
          <a:chOff x="0" y="0"/>
          <a:chExt cx="0" cy="0"/>
        </a:xfrm>
      </p:grpSpPr>
      <p:sp>
        <p:nvSpPr>
          <p:cNvPr id="8" name="Rettangolo 4">
            <a:extLst>
              <a:ext uri="{FF2B5EF4-FFF2-40B4-BE49-F238E27FC236}">
                <a16:creationId xmlns:a16="http://schemas.microsoft.com/office/drawing/2014/main" id="{E22DB55A-D262-4089-A5E9-0A41B6D748F2}"/>
              </a:ext>
              <a:ext uri="{C183D7F6-B498-43B3-948B-1728B52AA6E4}">
                <adec:decorative xmlns:adec="http://schemas.microsoft.com/office/drawing/2017/decorative" val="1"/>
              </a:ext>
            </a:extLst>
          </p:cNvPr>
          <p:cNvSpPr/>
          <p:nvPr userDrawn="1"/>
        </p:nvSpPr>
        <p:spPr>
          <a:xfrm>
            <a:off x="0" y="2"/>
            <a:ext cx="10058400" cy="5709918"/>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890" tIns="35448" rIns="70890" bIns="35448" numCol="1" spcCol="0" rtlCol="0" fromWordArt="0" anchor="ctr" anchorCtr="0" forceAA="0" compatLnSpc="1">
            <a:prstTxWarp prst="textNoShape">
              <a:avLst/>
            </a:prstTxWarp>
            <a:noAutofit/>
          </a:bodyPr>
          <a:lstStyle/>
          <a:p>
            <a:pPr algn="ctr"/>
            <a:endParaRPr lang="it-IT" sz="1393" dirty="0"/>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1"/>
            <a:ext cx="4344184" cy="2705947"/>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
        <p:nvSpPr>
          <p:cNvPr id="6" name="Rectangle 5" descr="Gray background">
            <a:extLst>
              <a:ext uri="{FF2B5EF4-FFF2-40B4-BE49-F238E27FC236}">
                <a16:creationId xmlns:a16="http://schemas.microsoft.com/office/drawing/2014/main" id="{154ABA70-2B19-4CA2-A2FE-3BCF25249449}"/>
              </a:ext>
            </a:extLst>
          </p:cNvPr>
          <p:cNvSpPr/>
          <p:nvPr userDrawn="1"/>
        </p:nvSpPr>
        <p:spPr>
          <a:xfrm>
            <a:off x="0" y="5709920"/>
            <a:ext cx="10058400" cy="206248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3" name="Text Placeholder 2">
            <a:extLst>
              <a:ext uri="{FF2B5EF4-FFF2-40B4-BE49-F238E27FC236}">
                <a16:creationId xmlns:a16="http://schemas.microsoft.com/office/drawing/2014/main" id="{C2573364-6380-4C9D-9A75-BFF3B4A74F17}"/>
              </a:ext>
            </a:extLst>
          </p:cNvPr>
          <p:cNvSpPr>
            <a:spLocks noGrp="1"/>
          </p:cNvSpPr>
          <p:nvPr>
            <p:ph type="body" sz="quarter" idx="10"/>
          </p:nvPr>
        </p:nvSpPr>
        <p:spPr>
          <a:xfrm>
            <a:off x="149225" y="5838825"/>
            <a:ext cx="9732963"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20" indent="0">
              <a:buNone/>
              <a:defRPr/>
            </a:lvl2pPr>
          </a:lstStyle>
          <a:p>
            <a:pPr lvl="0"/>
            <a:r>
              <a:rPr lang="en-US"/>
              <a:t>Edit Master text styles</a:t>
            </a:r>
          </a:p>
        </p:txBody>
      </p:sp>
    </p:spTree>
    <p:extLst>
      <p:ext uri="{BB962C8B-B14F-4D97-AF65-F5344CB8AC3E}">
        <p14:creationId xmlns:p14="http://schemas.microsoft.com/office/powerpoint/2010/main" val="2374397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_Orange_Partial_white">
    <p:spTree>
      <p:nvGrpSpPr>
        <p:cNvPr id="1" name=""/>
        <p:cNvGrpSpPr/>
        <p:nvPr/>
      </p:nvGrpSpPr>
      <p:grpSpPr>
        <a:xfrm>
          <a:off x="0" y="0"/>
          <a:ext cx="0" cy="0"/>
          <a:chOff x="0" y="0"/>
          <a:chExt cx="0" cy="0"/>
        </a:xfrm>
      </p:grpSpPr>
      <p:sp>
        <p:nvSpPr>
          <p:cNvPr id="8" name="Rettangolo 4">
            <a:extLst>
              <a:ext uri="{FF2B5EF4-FFF2-40B4-BE49-F238E27FC236}">
                <a16:creationId xmlns:a16="http://schemas.microsoft.com/office/drawing/2014/main" id="{E22DB55A-D262-4089-A5E9-0A41B6D748F2}"/>
              </a:ext>
              <a:ext uri="{C183D7F6-B498-43B3-948B-1728B52AA6E4}">
                <adec:decorative xmlns:adec="http://schemas.microsoft.com/office/drawing/2017/decorative" val="1"/>
              </a:ext>
            </a:extLst>
          </p:cNvPr>
          <p:cNvSpPr/>
          <p:nvPr userDrawn="1"/>
        </p:nvSpPr>
        <p:spPr>
          <a:xfrm>
            <a:off x="0" y="2"/>
            <a:ext cx="10058400" cy="5709918"/>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890" tIns="35448" rIns="70890" bIns="35448" numCol="1" spcCol="0" rtlCol="0" fromWordArt="0" anchor="ctr" anchorCtr="0" forceAA="0" compatLnSpc="1">
            <a:prstTxWarp prst="textNoShape">
              <a:avLst/>
            </a:prstTxWarp>
            <a:noAutofit/>
          </a:bodyPr>
          <a:lstStyle/>
          <a:p>
            <a:pPr algn="ctr"/>
            <a:endParaRPr lang="it-IT" sz="1393" dirty="0"/>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1"/>
            <a:ext cx="4344184" cy="2705947"/>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
        <p:nvSpPr>
          <p:cNvPr id="13" name="Text Placeholder 2">
            <a:extLst>
              <a:ext uri="{FF2B5EF4-FFF2-40B4-BE49-F238E27FC236}">
                <a16:creationId xmlns:a16="http://schemas.microsoft.com/office/drawing/2014/main" id="{C2573364-6380-4C9D-9A75-BFF3B4A74F17}"/>
              </a:ext>
            </a:extLst>
          </p:cNvPr>
          <p:cNvSpPr>
            <a:spLocks noGrp="1"/>
          </p:cNvSpPr>
          <p:nvPr>
            <p:ph type="body" sz="quarter" idx="10"/>
          </p:nvPr>
        </p:nvSpPr>
        <p:spPr>
          <a:xfrm>
            <a:off x="149225" y="5838825"/>
            <a:ext cx="9732963"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20" indent="0">
              <a:buNone/>
              <a:defRPr/>
            </a:lvl2pPr>
          </a:lstStyle>
          <a:p>
            <a:pPr lvl="0"/>
            <a:r>
              <a:rPr lang="en-US"/>
              <a:t>Edit Master text styles</a:t>
            </a:r>
          </a:p>
        </p:txBody>
      </p:sp>
    </p:spTree>
    <p:extLst>
      <p:ext uri="{BB962C8B-B14F-4D97-AF65-F5344CB8AC3E}">
        <p14:creationId xmlns:p14="http://schemas.microsoft.com/office/powerpoint/2010/main" val="4031536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_Orange_Thin">
    <p:spTree>
      <p:nvGrpSpPr>
        <p:cNvPr id="1" name=""/>
        <p:cNvGrpSpPr/>
        <p:nvPr/>
      </p:nvGrpSpPr>
      <p:grpSpPr>
        <a:xfrm>
          <a:off x="0" y="0"/>
          <a:ext cx="0" cy="0"/>
          <a:chOff x="0" y="0"/>
          <a:chExt cx="0" cy="0"/>
        </a:xfrm>
      </p:grpSpPr>
      <p:sp>
        <p:nvSpPr>
          <p:cNvPr id="7" name="Rettangolo 4">
            <a:extLst>
              <a:ext uri="{FF2B5EF4-FFF2-40B4-BE49-F238E27FC236}">
                <a16:creationId xmlns:a16="http://schemas.microsoft.com/office/drawing/2014/main" id="{131D55CF-85BE-4498-A27F-EA9F268D172F}"/>
              </a:ext>
              <a:ext uri="{C183D7F6-B498-43B3-948B-1728B52AA6E4}">
                <adec:decorative xmlns:adec="http://schemas.microsoft.com/office/drawing/2017/decorative" val="1"/>
              </a:ext>
            </a:extLst>
          </p:cNvPr>
          <p:cNvSpPr/>
          <p:nvPr userDrawn="1"/>
        </p:nvSpPr>
        <p:spPr>
          <a:xfrm>
            <a:off x="0" y="2"/>
            <a:ext cx="10058400" cy="3453136"/>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550" tIns="31277" rIns="62550" bIns="31277" numCol="1" spcCol="0" rtlCol="0" fromWordArt="0" anchor="ctr" anchorCtr="0" forceAA="0" compatLnSpc="1">
            <a:prstTxWarp prst="textNoShape">
              <a:avLst/>
            </a:prstTxWarp>
            <a:noAutofit/>
          </a:bodyPr>
          <a:lstStyle/>
          <a:p>
            <a:pPr algn="ctr"/>
            <a:endParaRPr lang="it-IT" sz="1229" dirty="0"/>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2"/>
            <a:ext cx="4344184" cy="1538922"/>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
        <p:nvSpPr>
          <p:cNvPr id="6" name="Rectangle 5" descr="Gray background">
            <a:extLst>
              <a:ext uri="{FF2B5EF4-FFF2-40B4-BE49-F238E27FC236}">
                <a16:creationId xmlns:a16="http://schemas.microsoft.com/office/drawing/2014/main" id="{154ABA70-2B19-4CA2-A2FE-3BCF25249449}"/>
              </a:ext>
            </a:extLst>
          </p:cNvPr>
          <p:cNvSpPr/>
          <p:nvPr userDrawn="1"/>
        </p:nvSpPr>
        <p:spPr>
          <a:xfrm>
            <a:off x="0" y="3453138"/>
            <a:ext cx="10058400" cy="4319262"/>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3" name="Text Placeholder 2">
            <a:extLst>
              <a:ext uri="{FF2B5EF4-FFF2-40B4-BE49-F238E27FC236}">
                <a16:creationId xmlns:a16="http://schemas.microsoft.com/office/drawing/2014/main" id="{C2573364-6380-4C9D-9A75-BFF3B4A74F17}"/>
              </a:ext>
            </a:extLst>
          </p:cNvPr>
          <p:cNvSpPr>
            <a:spLocks noGrp="1"/>
          </p:cNvSpPr>
          <p:nvPr>
            <p:ph type="body" sz="quarter" idx="10"/>
          </p:nvPr>
        </p:nvSpPr>
        <p:spPr>
          <a:xfrm>
            <a:off x="149225" y="3691379"/>
            <a:ext cx="9732963"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20" indent="0">
              <a:buNone/>
              <a:defRPr/>
            </a:lvl2pPr>
          </a:lstStyle>
          <a:p>
            <a:pPr lvl="0"/>
            <a:r>
              <a:rPr lang="en-US"/>
              <a:t>Edit Master text styles</a:t>
            </a:r>
          </a:p>
        </p:txBody>
      </p:sp>
    </p:spTree>
    <p:extLst>
      <p:ext uri="{BB962C8B-B14F-4D97-AF65-F5344CB8AC3E}">
        <p14:creationId xmlns:p14="http://schemas.microsoft.com/office/powerpoint/2010/main" val="2959506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_Orange_Thin_white">
    <p:spTree>
      <p:nvGrpSpPr>
        <p:cNvPr id="1" name=""/>
        <p:cNvGrpSpPr/>
        <p:nvPr/>
      </p:nvGrpSpPr>
      <p:grpSpPr>
        <a:xfrm>
          <a:off x="0" y="0"/>
          <a:ext cx="0" cy="0"/>
          <a:chOff x="0" y="0"/>
          <a:chExt cx="0" cy="0"/>
        </a:xfrm>
      </p:grpSpPr>
      <p:sp>
        <p:nvSpPr>
          <p:cNvPr id="7" name="Rettangolo 4">
            <a:extLst>
              <a:ext uri="{FF2B5EF4-FFF2-40B4-BE49-F238E27FC236}">
                <a16:creationId xmlns:a16="http://schemas.microsoft.com/office/drawing/2014/main" id="{131D55CF-85BE-4498-A27F-EA9F268D172F}"/>
              </a:ext>
              <a:ext uri="{C183D7F6-B498-43B3-948B-1728B52AA6E4}">
                <adec:decorative xmlns:adec="http://schemas.microsoft.com/office/drawing/2017/decorative" val="1"/>
              </a:ext>
            </a:extLst>
          </p:cNvPr>
          <p:cNvSpPr/>
          <p:nvPr userDrawn="1"/>
        </p:nvSpPr>
        <p:spPr>
          <a:xfrm>
            <a:off x="0" y="2"/>
            <a:ext cx="10058400" cy="3453136"/>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550" tIns="31277" rIns="62550" bIns="31277" numCol="1" spcCol="0" rtlCol="0" fromWordArt="0" anchor="ctr" anchorCtr="0" forceAA="0" compatLnSpc="1">
            <a:prstTxWarp prst="textNoShape">
              <a:avLst/>
            </a:prstTxWarp>
            <a:noAutofit/>
          </a:bodyPr>
          <a:lstStyle/>
          <a:p>
            <a:pPr algn="ctr"/>
            <a:endParaRPr lang="it-IT" sz="1229" dirty="0"/>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2"/>
            <a:ext cx="4344184" cy="1538922"/>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
        <p:nvSpPr>
          <p:cNvPr id="13" name="Text Placeholder 2">
            <a:extLst>
              <a:ext uri="{FF2B5EF4-FFF2-40B4-BE49-F238E27FC236}">
                <a16:creationId xmlns:a16="http://schemas.microsoft.com/office/drawing/2014/main" id="{C2573364-6380-4C9D-9A75-BFF3B4A74F17}"/>
              </a:ext>
            </a:extLst>
          </p:cNvPr>
          <p:cNvSpPr>
            <a:spLocks noGrp="1"/>
          </p:cNvSpPr>
          <p:nvPr>
            <p:ph type="body" sz="quarter" idx="10"/>
          </p:nvPr>
        </p:nvSpPr>
        <p:spPr>
          <a:xfrm>
            <a:off x="149225" y="3691379"/>
            <a:ext cx="9732963"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20" indent="0">
              <a:buNone/>
              <a:defRPr/>
            </a:lvl2pPr>
          </a:lstStyle>
          <a:p>
            <a:pPr lvl="0"/>
            <a:r>
              <a:rPr lang="en-US"/>
              <a:t>Edit Master text styles</a:t>
            </a:r>
          </a:p>
        </p:txBody>
      </p:sp>
    </p:spTree>
    <p:extLst>
      <p:ext uri="{BB962C8B-B14F-4D97-AF65-F5344CB8AC3E}">
        <p14:creationId xmlns:p14="http://schemas.microsoft.com/office/powerpoint/2010/main" val="2200271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AndText_RedHeading">
    <p:spTree>
      <p:nvGrpSpPr>
        <p:cNvPr id="1" name=""/>
        <p:cNvGrpSpPr/>
        <p:nvPr/>
      </p:nvGrpSpPr>
      <p:grpSpPr>
        <a:xfrm>
          <a:off x="0" y="0"/>
          <a:ext cx="0" cy="0"/>
          <a:chOff x="0" y="0"/>
          <a:chExt cx="0" cy="0"/>
        </a:xfrm>
      </p:grpSpPr>
      <p:sp>
        <p:nvSpPr>
          <p:cNvPr id="4" name="Rettangolo 4" descr="Blue background">
            <a:extLst>
              <a:ext uri="{FF2B5EF4-FFF2-40B4-BE49-F238E27FC236}">
                <a16:creationId xmlns:a16="http://schemas.microsoft.com/office/drawing/2014/main" id="{5D66759F-426F-4A06-A6EF-E3E4ED965DAC}"/>
              </a:ext>
            </a:extLst>
          </p:cNvPr>
          <p:cNvSpPr/>
          <p:nvPr userDrawn="1"/>
        </p:nvSpPr>
        <p:spPr>
          <a:xfrm>
            <a:off x="0" y="1"/>
            <a:ext cx="10058400" cy="9210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rgbClr val="0078D4"/>
              </a:solidFill>
            </a:endParaRPr>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54224" y="1985616"/>
            <a:ext cx="2198965" cy="2250758"/>
          </a:xfrm>
        </p:spPr>
        <p:txBody>
          <a:bodyPr>
            <a:normAutofit/>
          </a:bodyPr>
          <a:lstStyle>
            <a:lvl1pPr marL="0" indent="0" algn="l" defTabSz="1036271"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Edit Master text styles</a:t>
            </a:r>
          </a:p>
        </p:txBody>
      </p:sp>
      <p:sp>
        <p:nvSpPr>
          <p:cNvPr id="11" name="Title 1">
            <a:extLst>
              <a:ext uri="{FF2B5EF4-FFF2-40B4-BE49-F238E27FC236}">
                <a16:creationId xmlns:a16="http://schemas.microsoft.com/office/drawing/2014/main" id="{27224633-DAF6-42FB-AB35-295D49072FDC}"/>
              </a:ext>
            </a:extLst>
          </p:cNvPr>
          <p:cNvSpPr>
            <a:spLocks noGrp="1"/>
          </p:cNvSpPr>
          <p:nvPr>
            <p:ph type="title"/>
          </p:nvPr>
        </p:nvSpPr>
        <p:spPr>
          <a:xfrm>
            <a:off x="154223" y="178248"/>
            <a:ext cx="8675370" cy="547956"/>
          </a:xfrm>
        </p:spPr>
        <p:txBody>
          <a:bodyPr/>
          <a:lstStyle>
            <a:lvl1pPr>
              <a:defRPr lang="en-US" sz="2400" kern="1200" smtClean="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_Blue_Full">
    <p:spTree>
      <p:nvGrpSpPr>
        <p:cNvPr id="1" name=""/>
        <p:cNvGrpSpPr/>
        <p:nvPr/>
      </p:nvGrpSpPr>
      <p:grpSpPr>
        <a:xfrm>
          <a:off x="0" y="0"/>
          <a:ext cx="0" cy="0"/>
          <a:chOff x="0" y="0"/>
          <a:chExt cx="0" cy="0"/>
        </a:xfrm>
      </p:grpSpPr>
      <p:sp>
        <p:nvSpPr>
          <p:cNvPr id="6" name="Rettangolo 4" descr="Blue background">
            <a:extLst>
              <a:ext uri="{FF2B5EF4-FFF2-40B4-BE49-F238E27FC236}">
                <a16:creationId xmlns:a16="http://schemas.microsoft.com/office/drawing/2014/main" id="{EA59F1ED-0E67-4FB1-8686-7C6FEB4C3E46}"/>
              </a:ext>
            </a:extLst>
          </p:cNvPr>
          <p:cNvSpPr/>
          <p:nvPr userDrawn="1"/>
        </p:nvSpPr>
        <p:spPr>
          <a:xfrm>
            <a:off x="0" y="1"/>
            <a:ext cx="10058400" cy="7772402"/>
          </a:xfrm>
          <a:prstGeom prst="rect">
            <a:avLst/>
          </a:prstGeom>
          <a:solidFill>
            <a:srgbClr val="007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rgbClr val="0078D4"/>
              </a:solidFill>
            </a:endParaRPr>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1"/>
            <a:ext cx="4344184" cy="2705947"/>
          </a:xfrm>
        </p:spPr>
        <p:txBody>
          <a:bodyPr anchor="b">
            <a:normAutofit/>
          </a:bodyPr>
          <a:lstStyle>
            <a:lvl1pPr algn="l">
              <a:defRPr lang="en-US" sz="3300" b="1" kern="1200" spc="-170">
                <a:solidFill>
                  <a:schemeClr val="bg1"/>
                </a:solidFill>
                <a:latin typeface="Segoe Pro Semibold" panose="020B0502040504020203" pitchFamily="34" charset="0"/>
                <a:ea typeface="+mn-ea"/>
                <a:cs typeface="+mn-cs"/>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0C86B30E-69E2-470A-A4A5-5938C070A9C8}"/>
              </a:ext>
            </a:extLst>
          </p:cNvPr>
          <p:cNvSpPr>
            <a:spLocks noGrp="1"/>
          </p:cNvSpPr>
          <p:nvPr>
            <p:ph type="subTitle" idx="1"/>
          </p:nvPr>
        </p:nvSpPr>
        <p:spPr>
          <a:xfrm>
            <a:off x="234589" y="4082310"/>
            <a:ext cx="4344184" cy="1876530"/>
          </a:xfrm>
        </p:spPr>
        <p:txBody>
          <a:bodyPr>
            <a:normAutofit/>
          </a:bodyPr>
          <a:lstStyle>
            <a:lvl1pPr marL="0" indent="0" algn="l">
              <a:buNone/>
              <a:defRPr sz="1500">
                <a:solidFill>
                  <a:schemeClr val="bg1"/>
                </a:solidFill>
                <a:latin typeface="+mn-lt"/>
              </a:defRPr>
            </a:lvl1pPr>
            <a:lvl2pPr marL="518136" indent="0" algn="ctr">
              <a:buNone/>
              <a:defRPr sz="2267"/>
            </a:lvl2pPr>
            <a:lvl3pPr marL="1036271" indent="0" algn="ctr">
              <a:buNone/>
              <a:defRPr sz="2040"/>
            </a:lvl3pPr>
            <a:lvl4pPr marL="1554407" indent="0" algn="ctr">
              <a:buNone/>
              <a:defRPr sz="1813"/>
            </a:lvl4pPr>
            <a:lvl5pPr marL="2072543" indent="0" algn="ctr">
              <a:buNone/>
              <a:defRPr sz="1813"/>
            </a:lvl5pPr>
            <a:lvl6pPr marL="2590678" indent="0" algn="ctr">
              <a:buNone/>
              <a:defRPr sz="1813"/>
            </a:lvl6pPr>
            <a:lvl7pPr marL="3108814" indent="0" algn="ctr">
              <a:buNone/>
              <a:defRPr sz="1813"/>
            </a:lvl7pPr>
            <a:lvl8pPr marL="3626950" indent="0" algn="ctr">
              <a:buNone/>
              <a:defRPr sz="1813"/>
            </a:lvl8pPr>
            <a:lvl9pPr marL="4145086" indent="0" algn="ctr">
              <a:buNone/>
              <a:defRPr sz="1813"/>
            </a:lvl9pPr>
          </a:lstStyle>
          <a:p>
            <a:r>
              <a:rPr lang="en-US"/>
              <a:t>Click to edit Master subtitle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Tree>
    <p:extLst>
      <p:ext uri="{BB962C8B-B14F-4D97-AF65-F5344CB8AC3E}">
        <p14:creationId xmlns:p14="http://schemas.microsoft.com/office/powerpoint/2010/main" val="20004776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_Orange_Partial">
    <p:spTree>
      <p:nvGrpSpPr>
        <p:cNvPr id="1" name=""/>
        <p:cNvGrpSpPr/>
        <p:nvPr/>
      </p:nvGrpSpPr>
      <p:grpSpPr>
        <a:xfrm>
          <a:off x="0" y="0"/>
          <a:ext cx="0" cy="0"/>
          <a:chOff x="0" y="0"/>
          <a:chExt cx="0" cy="0"/>
        </a:xfrm>
      </p:grpSpPr>
      <p:sp>
        <p:nvSpPr>
          <p:cNvPr id="7" name="Rettangolo 4" descr="Blue background">
            <a:extLst>
              <a:ext uri="{FF2B5EF4-FFF2-40B4-BE49-F238E27FC236}">
                <a16:creationId xmlns:a16="http://schemas.microsoft.com/office/drawing/2014/main" id="{09A1E4C2-8F8F-402F-B390-8975A435B0A1}"/>
              </a:ext>
            </a:extLst>
          </p:cNvPr>
          <p:cNvSpPr/>
          <p:nvPr userDrawn="1"/>
        </p:nvSpPr>
        <p:spPr>
          <a:xfrm>
            <a:off x="0" y="1"/>
            <a:ext cx="10058400" cy="5709919"/>
          </a:xfrm>
          <a:prstGeom prst="rect">
            <a:avLst/>
          </a:prstGeom>
          <a:solidFill>
            <a:srgbClr val="007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rgbClr val="0078D4"/>
              </a:solidFill>
            </a:endParaRPr>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1"/>
            <a:ext cx="4344184" cy="2705947"/>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
        <p:nvSpPr>
          <p:cNvPr id="6" name="Rectangle 5" descr="Gray background">
            <a:extLst>
              <a:ext uri="{FF2B5EF4-FFF2-40B4-BE49-F238E27FC236}">
                <a16:creationId xmlns:a16="http://schemas.microsoft.com/office/drawing/2014/main" id="{154ABA70-2B19-4CA2-A2FE-3BCF25249449}"/>
              </a:ext>
            </a:extLst>
          </p:cNvPr>
          <p:cNvSpPr/>
          <p:nvPr userDrawn="1"/>
        </p:nvSpPr>
        <p:spPr>
          <a:xfrm>
            <a:off x="0" y="5709920"/>
            <a:ext cx="10058400" cy="206248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1" name="Text Placeholder 2">
            <a:extLst>
              <a:ext uri="{FF2B5EF4-FFF2-40B4-BE49-F238E27FC236}">
                <a16:creationId xmlns:a16="http://schemas.microsoft.com/office/drawing/2014/main" id="{5A9CB415-1D11-4549-9DF1-E5AF0E31E5DC}"/>
              </a:ext>
            </a:extLst>
          </p:cNvPr>
          <p:cNvSpPr>
            <a:spLocks noGrp="1"/>
          </p:cNvSpPr>
          <p:nvPr>
            <p:ph type="body" sz="quarter" idx="10"/>
          </p:nvPr>
        </p:nvSpPr>
        <p:spPr>
          <a:xfrm>
            <a:off x="149225" y="5838825"/>
            <a:ext cx="9732963"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20" indent="0">
              <a:buNone/>
              <a:defRPr/>
            </a:lvl2pPr>
          </a:lstStyle>
          <a:p>
            <a:pPr lvl="0"/>
            <a:r>
              <a:rPr lang="en-US"/>
              <a:t>Edit Master text styles</a:t>
            </a:r>
          </a:p>
        </p:txBody>
      </p:sp>
    </p:spTree>
    <p:extLst>
      <p:ext uri="{BB962C8B-B14F-4D97-AF65-F5344CB8AC3E}">
        <p14:creationId xmlns:p14="http://schemas.microsoft.com/office/powerpoint/2010/main" val="2680465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88835-A04D-415E-8F2C-7A8C8EDCE086}"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3133839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Blue_Partial_white">
    <p:spTree>
      <p:nvGrpSpPr>
        <p:cNvPr id="1" name=""/>
        <p:cNvGrpSpPr/>
        <p:nvPr/>
      </p:nvGrpSpPr>
      <p:grpSpPr>
        <a:xfrm>
          <a:off x="0" y="0"/>
          <a:ext cx="0" cy="0"/>
          <a:chOff x="0" y="0"/>
          <a:chExt cx="0" cy="0"/>
        </a:xfrm>
      </p:grpSpPr>
      <p:sp>
        <p:nvSpPr>
          <p:cNvPr id="6" name="Rettangolo 4" descr="Blue background">
            <a:extLst>
              <a:ext uri="{FF2B5EF4-FFF2-40B4-BE49-F238E27FC236}">
                <a16:creationId xmlns:a16="http://schemas.microsoft.com/office/drawing/2014/main" id="{00DAB062-0693-41B1-A715-5C9232A2FB22}"/>
              </a:ext>
            </a:extLst>
          </p:cNvPr>
          <p:cNvSpPr/>
          <p:nvPr userDrawn="1"/>
        </p:nvSpPr>
        <p:spPr>
          <a:xfrm>
            <a:off x="0" y="1"/>
            <a:ext cx="10058400" cy="5709919"/>
          </a:xfrm>
          <a:prstGeom prst="rect">
            <a:avLst/>
          </a:prstGeom>
          <a:solidFill>
            <a:srgbClr val="007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rgbClr val="0078D4"/>
              </a:solidFill>
            </a:endParaRPr>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1"/>
            <a:ext cx="4344184" cy="2705947"/>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
        <p:nvSpPr>
          <p:cNvPr id="13" name="Text Placeholder 2">
            <a:extLst>
              <a:ext uri="{FF2B5EF4-FFF2-40B4-BE49-F238E27FC236}">
                <a16:creationId xmlns:a16="http://schemas.microsoft.com/office/drawing/2014/main" id="{C2573364-6380-4C9D-9A75-BFF3B4A74F17}"/>
              </a:ext>
            </a:extLst>
          </p:cNvPr>
          <p:cNvSpPr>
            <a:spLocks noGrp="1"/>
          </p:cNvSpPr>
          <p:nvPr>
            <p:ph type="body" sz="quarter" idx="10"/>
          </p:nvPr>
        </p:nvSpPr>
        <p:spPr>
          <a:xfrm>
            <a:off x="149225" y="5838825"/>
            <a:ext cx="9732963"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20" indent="0">
              <a:buNone/>
              <a:defRPr/>
            </a:lvl2pPr>
          </a:lstStyle>
          <a:p>
            <a:pPr lvl="0"/>
            <a:r>
              <a:rPr lang="en-US"/>
              <a:t>Edit Master text styles</a:t>
            </a:r>
          </a:p>
        </p:txBody>
      </p:sp>
    </p:spTree>
    <p:extLst>
      <p:ext uri="{BB962C8B-B14F-4D97-AF65-F5344CB8AC3E}">
        <p14:creationId xmlns:p14="http://schemas.microsoft.com/office/powerpoint/2010/main" val="23045244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_Blue_Thin">
    <p:spTree>
      <p:nvGrpSpPr>
        <p:cNvPr id="1" name=""/>
        <p:cNvGrpSpPr/>
        <p:nvPr/>
      </p:nvGrpSpPr>
      <p:grpSpPr>
        <a:xfrm>
          <a:off x="0" y="0"/>
          <a:ext cx="0" cy="0"/>
          <a:chOff x="0" y="0"/>
          <a:chExt cx="0" cy="0"/>
        </a:xfrm>
      </p:grpSpPr>
      <p:sp>
        <p:nvSpPr>
          <p:cNvPr id="7" name="Rettangolo 4">
            <a:extLst>
              <a:ext uri="{FF2B5EF4-FFF2-40B4-BE49-F238E27FC236}">
                <a16:creationId xmlns:a16="http://schemas.microsoft.com/office/drawing/2014/main" id="{131D55CF-85BE-4498-A27F-EA9F268D172F}"/>
              </a:ext>
              <a:ext uri="{C183D7F6-B498-43B3-948B-1728B52AA6E4}">
                <adec:decorative xmlns:adec="http://schemas.microsoft.com/office/drawing/2017/decorative" val="1"/>
              </a:ext>
            </a:extLst>
          </p:cNvPr>
          <p:cNvSpPr/>
          <p:nvPr userDrawn="1"/>
        </p:nvSpPr>
        <p:spPr>
          <a:xfrm>
            <a:off x="0" y="2"/>
            <a:ext cx="10058400" cy="34531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550" tIns="31277" rIns="62550" bIns="31277" numCol="1" spcCol="0" rtlCol="0" fromWordArt="0" anchor="ctr" anchorCtr="0" forceAA="0" compatLnSpc="1">
            <a:prstTxWarp prst="textNoShape">
              <a:avLst/>
            </a:prstTxWarp>
            <a:noAutofit/>
          </a:bodyPr>
          <a:lstStyle/>
          <a:p>
            <a:pPr algn="ctr"/>
            <a:endParaRPr lang="it-IT" sz="1229" dirty="0"/>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2"/>
            <a:ext cx="4344184" cy="1538922"/>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
        <p:nvSpPr>
          <p:cNvPr id="6" name="Rectangle 5" descr="Gray background">
            <a:extLst>
              <a:ext uri="{FF2B5EF4-FFF2-40B4-BE49-F238E27FC236}">
                <a16:creationId xmlns:a16="http://schemas.microsoft.com/office/drawing/2014/main" id="{154ABA70-2B19-4CA2-A2FE-3BCF25249449}"/>
              </a:ext>
            </a:extLst>
          </p:cNvPr>
          <p:cNvSpPr/>
          <p:nvPr userDrawn="1"/>
        </p:nvSpPr>
        <p:spPr>
          <a:xfrm>
            <a:off x="0" y="3453138"/>
            <a:ext cx="10058400" cy="4319262"/>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3" name="Text Placeholder 2">
            <a:extLst>
              <a:ext uri="{FF2B5EF4-FFF2-40B4-BE49-F238E27FC236}">
                <a16:creationId xmlns:a16="http://schemas.microsoft.com/office/drawing/2014/main" id="{C2573364-6380-4C9D-9A75-BFF3B4A74F17}"/>
              </a:ext>
            </a:extLst>
          </p:cNvPr>
          <p:cNvSpPr>
            <a:spLocks noGrp="1"/>
          </p:cNvSpPr>
          <p:nvPr>
            <p:ph type="body" sz="quarter" idx="10"/>
          </p:nvPr>
        </p:nvSpPr>
        <p:spPr>
          <a:xfrm>
            <a:off x="149225" y="3691379"/>
            <a:ext cx="9732963"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20" indent="0">
              <a:buNone/>
              <a:defRPr/>
            </a:lvl2pPr>
          </a:lstStyle>
          <a:p>
            <a:pPr lvl="0"/>
            <a:r>
              <a:rPr lang="en-US"/>
              <a:t>Edit Master text styles</a:t>
            </a:r>
          </a:p>
        </p:txBody>
      </p:sp>
    </p:spTree>
    <p:extLst>
      <p:ext uri="{BB962C8B-B14F-4D97-AF65-F5344CB8AC3E}">
        <p14:creationId xmlns:p14="http://schemas.microsoft.com/office/powerpoint/2010/main" val="34070626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_Blue_Thin_white">
    <p:spTree>
      <p:nvGrpSpPr>
        <p:cNvPr id="1" name=""/>
        <p:cNvGrpSpPr/>
        <p:nvPr/>
      </p:nvGrpSpPr>
      <p:grpSpPr>
        <a:xfrm>
          <a:off x="0" y="0"/>
          <a:ext cx="0" cy="0"/>
          <a:chOff x="0" y="0"/>
          <a:chExt cx="0" cy="0"/>
        </a:xfrm>
      </p:grpSpPr>
      <p:sp>
        <p:nvSpPr>
          <p:cNvPr id="7" name="Rettangolo 4">
            <a:extLst>
              <a:ext uri="{FF2B5EF4-FFF2-40B4-BE49-F238E27FC236}">
                <a16:creationId xmlns:a16="http://schemas.microsoft.com/office/drawing/2014/main" id="{131D55CF-85BE-4498-A27F-EA9F268D172F}"/>
              </a:ext>
              <a:ext uri="{C183D7F6-B498-43B3-948B-1728B52AA6E4}">
                <adec:decorative xmlns:adec="http://schemas.microsoft.com/office/drawing/2017/decorative" val="1"/>
              </a:ext>
            </a:extLst>
          </p:cNvPr>
          <p:cNvSpPr/>
          <p:nvPr userDrawn="1"/>
        </p:nvSpPr>
        <p:spPr>
          <a:xfrm>
            <a:off x="0" y="2"/>
            <a:ext cx="10058400" cy="34531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550" tIns="31277" rIns="62550" bIns="31277" numCol="1" spcCol="0" rtlCol="0" fromWordArt="0" anchor="ctr" anchorCtr="0" forceAA="0" compatLnSpc="1">
            <a:prstTxWarp prst="textNoShape">
              <a:avLst/>
            </a:prstTxWarp>
            <a:noAutofit/>
          </a:bodyPr>
          <a:lstStyle/>
          <a:p>
            <a:pPr algn="ctr"/>
            <a:endParaRPr lang="it-IT" sz="1229" dirty="0"/>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2"/>
            <a:ext cx="4344184" cy="1538922"/>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
        <p:nvSpPr>
          <p:cNvPr id="13" name="Text Placeholder 2">
            <a:extLst>
              <a:ext uri="{FF2B5EF4-FFF2-40B4-BE49-F238E27FC236}">
                <a16:creationId xmlns:a16="http://schemas.microsoft.com/office/drawing/2014/main" id="{C2573364-6380-4C9D-9A75-BFF3B4A74F17}"/>
              </a:ext>
            </a:extLst>
          </p:cNvPr>
          <p:cNvSpPr>
            <a:spLocks noGrp="1"/>
          </p:cNvSpPr>
          <p:nvPr>
            <p:ph type="body" sz="quarter" idx="10"/>
          </p:nvPr>
        </p:nvSpPr>
        <p:spPr>
          <a:xfrm>
            <a:off x="149225" y="3691379"/>
            <a:ext cx="9732963"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20" indent="0">
              <a:buNone/>
              <a:defRPr/>
            </a:lvl2pPr>
          </a:lstStyle>
          <a:p>
            <a:pPr lvl="0"/>
            <a:r>
              <a:rPr lang="en-US"/>
              <a:t>Edit Master text styles</a:t>
            </a:r>
          </a:p>
        </p:txBody>
      </p:sp>
    </p:spTree>
    <p:extLst>
      <p:ext uri="{BB962C8B-B14F-4D97-AF65-F5344CB8AC3E}">
        <p14:creationId xmlns:p14="http://schemas.microsoft.com/office/powerpoint/2010/main" val="26341231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AndText_Whit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54224" y="1985616"/>
            <a:ext cx="2198965" cy="2250758"/>
          </a:xfrm>
        </p:spPr>
        <p:txBody>
          <a:bodyPr>
            <a:normAutofit/>
          </a:bodyPr>
          <a:lstStyle>
            <a:lvl1pPr marL="0" indent="0" algn="l" defTabSz="1036271"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Edit Master text styles</a:t>
            </a:r>
          </a:p>
        </p:txBody>
      </p:sp>
      <p:sp>
        <p:nvSpPr>
          <p:cNvPr id="11" name="Title 1">
            <a:extLst>
              <a:ext uri="{FF2B5EF4-FFF2-40B4-BE49-F238E27FC236}">
                <a16:creationId xmlns:a16="http://schemas.microsoft.com/office/drawing/2014/main" id="{27224633-DAF6-42FB-AB35-295D49072FDC}"/>
              </a:ext>
            </a:extLst>
          </p:cNvPr>
          <p:cNvSpPr>
            <a:spLocks noGrp="1"/>
          </p:cNvSpPr>
          <p:nvPr>
            <p:ph type="title"/>
          </p:nvPr>
        </p:nvSpPr>
        <p:spPr>
          <a:xfrm>
            <a:off x="154223" y="178248"/>
            <a:ext cx="8675370" cy="547956"/>
          </a:xfrm>
        </p:spPr>
        <p:txBody>
          <a:bodyPr/>
          <a:lstStyle>
            <a:lvl1pPr>
              <a:defRPr lang="en-US" sz="240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251302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AndText_BlueHeading">
    <p:spTree>
      <p:nvGrpSpPr>
        <p:cNvPr id="1" name=""/>
        <p:cNvGrpSpPr/>
        <p:nvPr/>
      </p:nvGrpSpPr>
      <p:grpSpPr>
        <a:xfrm>
          <a:off x="0" y="0"/>
          <a:ext cx="0" cy="0"/>
          <a:chOff x="0" y="0"/>
          <a:chExt cx="0" cy="0"/>
        </a:xfrm>
      </p:grpSpPr>
      <p:sp>
        <p:nvSpPr>
          <p:cNvPr id="4" name="Rettangolo 4" descr="Blue background">
            <a:extLst>
              <a:ext uri="{FF2B5EF4-FFF2-40B4-BE49-F238E27FC236}">
                <a16:creationId xmlns:a16="http://schemas.microsoft.com/office/drawing/2014/main" id="{5D66759F-426F-4A06-A6EF-E3E4ED965DAC}"/>
              </a:ext>
            </a:extLst>
          </p:cNvPr>
          <p:cNvSpPr/>
          <p:nvPr userDrawn="1"/>
        </p:nvSpPr>
        <p:spPr>
          <a:xfrm>
            <a:off x="0" y="1"/>
            <a:ext cx="10058400" cy="921026"/>
          </a:xfrm>
          <a:prstGeom prst="rect">
            <a:avLst/>
          </a:prstGeom>
          <a:solidFill>
            <a:srgbClr val="007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rgbClr val="0078D4"/>
              </a:solidFill>
            </a:endParaRPr>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54224" y="1985616"/>
            <a:ext cx="2198965" cy="2250758"/>
          </a:xfrm>
        </p:spPr>
        <p:txBody>
          <a:bodyPr>
            <a:normAutofit/>
          </a:bodyPr>
          <a:lstStyle>
            <a:lvl1pPr marL="0" indent="0" algn="l" defTabSz="1036271"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Edit Master text styles</a:t>
            </a:r>
          </a:p>
        </p:txBody>
      </p:sp>
      <p:sp>
        <p:nvSpPr>
          <p:cNvPr id="11" name="Title 1">
            <a:extLst>
              <a:ext uri="{FF2B5EF4-FFF2-40B4-BE49-F238E27FC236}">
                <a16:creationId xmlns:a16="http://schemas.microsoft.com/office/drawing/2014/main" id="{27224633-DAF6-42FB-AB35-295D49072FDC}"/>
              </a:ext>
            </a:extLst>
          </p:cNvPr>
          <p:cNvSpPr>
            <a:spLocks noGrp="1"/>
          </p:cNvSpPr>
          <p:nvPr>
            <p:ph type="title"/>
          </p:nvPr>
        </p:nvSpPr>
        <p:spPr>
          <a:xfrm>
            <a:off x="154223" y="178248"/>
            <a:ext cx="8675370" cy="547956"/>
          </a:xfrm>
        </p:spPr>
        <p:txBody>
          <a:bodyPr/>
          <a:lstStyle>
            <a:lvl1pPr>
              <a:defRPr lang="en-US" sz="2400" kern="1200" smtClean="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5412675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523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AndText_Gray">
    <p:spTree>
      <p:nvGrpSpPr>
        <p:cNvPr id="1" name=""/>
        <p:cNvGrpSpPr/>
        <p:nvPr/>
      </p:nvGrpSpPr>
      <p:grpSpPr>
        <a:xfrm>
          <a:off x="0" y="0"/>
          <a:ext cx="0" cy="0"/>
          <a:chOff x="0" y="0"/>
          <a:chExt cx="0" cy="0"/>
        </a:xfrm>
      </p:grpSpPr>
      <p:sp>
        <p:nvSpPr>
          <p:cNvPr id="4" name="Rectangle 3" descr="Gray background">
            <a:extLst>
              <a:ext uri="{FF2B5EF4-FFF2-40B4-BE49-F238E27FC236}">
                <a16:creationId xmlns:a16="http://schemas.microsoft.com/office/drawing/2014/main" id="{B752476B-B4B6-47A6-BCA0-34A980AC4C00}"/>
              </a:ext>
            </a:extLst>
          </p:cNvPr>
          <p:cNvSpPr/>
          <p:nvPr userDrawn="1"/>
        </p:nvSpPr>
        <p:spPr>
          <a:xfrm>
            <a:off x="0" y="0"/>
            <a:ext cx="10058400" cy="77724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54224" y="1985616"/>
            <a:ext cx="2198965" cy="2250758"/>
          </a:xfrm>
        </p:spPr>
        <p:txBody>
          <a:bodyPr>
            <a:normAutofit/>
          </a:bodyPr>
          <a:lstStyle>
            <a:lvl1pPr marL="0" indent="0" algn="l" defTabSz="1036271"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Edit Master text styles</a:t>
            </a:r>
          </a:p>
        </p:txBody>
      </p:sp>
      <p:sp>
        <p:nvSpPr>
          <p:cNvPr id="11" name="Title 1">
            <a:extLst>
              <a:ext uri="{FF2B5EF4-FFF2-40B4-BE49-F238E27FC236}">
                <a16:creationId xmlns:a16="http://schemas.microsoft.com/office/drawing/2014/main" id="{27224633-DAF6-42FB-AB35-295D49072FDC}"/>
              </a:ext>
            </a:extLst>
          </p:cNvPr>
          <p:cNvSpPr>
            <a:spLocks noGrp="1"/>
          </p:cNvSpPr>
          <p:nvPr>
            <p:ph type="title"/>
          </p:nvPr>
        </p:nvSpPr>
        <p:spPr>
          <a:xfrm>
            <a:off x="154223" y="178248"/>
            <a:ext cx="8675370" cy="547956"/>
          </a:xfrm>
        </p:spPr>
        <p:txBody>
          <a:bodyPr>
            <a:normAutofit/>
          </a:bodyPr>
          <a:lstStyle>
            <a:lvl1pPr>
              <a:defRPr lang="en-US" sz="240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128364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_Gray">
    <p:spTree>
      <p:nvGrpSpPr>
        <p:cNvPr id="1" name=""/>
        <p:cNvGrpSpPr/>
        <p:nvPr/>
      </p:nvGrpSpPr>
      <p:grpSpPr>
        <a:xfrm>
          <a:off x="0" y="0"/>
          <a:ext cx="0" cy="0"/>
          <a:chOff x="0" y="0"/>
          <a:chExt cx="0" cy="0"/>
        </a:xfrm>
      </p:grpSpPr>
      <p:sp>
        <p:nvSpPr>
          <p:cNvPr id="4" name="Rectangle 3" descr="Gray background">
            <a:extLst>
              <a:ext uri="{FF2B5EF4-FFF2-40B4-BE49-F238E27FC236}">
                <a16:creationId xmlns:a16="http://schemas.microsoft.com/office/drawing/2014/main" id="{B752476B-B4B6-47A6-BCA0-34A980AC4C00}"/>
              </a:ext>
            </a:extLst>
          </p:cNvPr>
          <p:cNvSpPr/>
          <p:nvPr userDrawn="1"/>
        </p:nvSpPr>
        <p:spPr>
          <a:xfrm>
            <a:off x="0" y="0"/>
            <a:ext cx="10058400" cy="77724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Tree>
    <p:extLst>
      <p:ext uri="{BB962C8B-B14F-4D97-AF65-F5344CB8AC3E}">
        <p14:creationId xmlns:p14="http://schemas.microsoft.com/office/powerpoint/2010/main" val="11312738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Footer_Orange">
    <p:spTree>
      <p:nvGrpSpPr>
        <p:cNvPr id="1" name=""/>
        <p:cNvGrpSpPr/>
        <p:nvPr/>
      </p:nvGrpSpPr>
      <p:grpSpPr>
        <a:xfrm>
          <a:off x="0" y="0"/>
          <a:ext cx="0" cy="0"/>
          <a:chOff x="0" y="0"/>
          <a:chExt cx="0" cy="0"/>
        </a:xfrm>
      </p:grpSpPr>
      <p:sp>
        <p:nvSpPr>
          <p:cNvPr id="4" name="Rettangolo 4">
            <a:extLst>
              <a:ext uri="{FF2B5EF4-FFF2-40B4-BE49-F238E27FC236}">
                <a16:creationId xmlns:a16="http://schemas.microsoft.com/office/drawing/2014/main" id="{D0575EC3-37ED-474F-952C-33F492FA803B}"/>
              </a:ext>
              <a:ext uri="{C183D7F6-B498-43B3-948B-1728B52AA6E4}">
                <adec:decorative xmlns:adec="http://schemas.microsoft.com/office/drawing/2017/decorative" val="1"/>
              </a:ext>
            </a:extLst>
          </p:cNvPr>
          <p:cNvSpPr/>
          <p:nvPr userDrawn="1"/>
        </p:nvSpPr>
        <p:spPr>
          <a:xfrm>
            <a:off x="0" y="5956977"/>
            <a:ext cx="10058400" cy="1815423"/>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890" tIns="35448" rIns="70890" bIns="35448" numCol="1" spcCol="0" rtlCol="0" fromWordArt="0" anchor="ctr" anchorCtr="0" forceAA="0" compatLnSpc="1">
            <a:prstTxWarp prst="textNoShape">
              <a:avLst/>
            </a:prstTxWarp>
            <a:noAutofit/>
          </a:bodyPr>
          <a:lstStyle/>
          <a:p>
            <a:pPr algn="ctr"/>
            <a:endParaRPr lang="it-IT" sz="1393" dirty="0"/>
          </a:p>
        </p:txBody>
      </p:sp>
      <p:sp>
        <p:nvSpPr>
          <p:cNvPr id="2" name="Title 1">
            <a:extLst>
              <a:ext uri="{FF2B5EF4-FFF2-40B4-BE49-F238E27FC236}">
                <a16:creationId xmlns:a16="http://schemas.microsoft.com/office/drawing/2014/main" id="{74FBACCF-E951-4C02-9E71-9FC5593299EC}"/>
              </a:ext>
            </a:extLst>
          </p:cNvPr>
          <p:cNvSpPr>
            <a:spLocks noGrp="1"/>
          </p:cNvSpPr>
          <p:nvPr>
            <p:ph type="title"/>
          </p:nvPr>
        </p:nvSpPr>
        <p:spPr>
          <a:xfrm>
            <a:off x="154223" y="178248"/>
            <a:ext cx="8675370" cy="547956"/>
          </a:xfrm>
        </p:spPr>
        <p:txBody>
          <a:bodyPr>
            <a:normAutofit/>
          </a:bodyPr>
          <a:lstStyle>
            <a:lvl1pPr>
              <a:defRPr lang="en-US" sz="240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54224" y="1985616"/>
            <a:ext cx="2198965" cy="2250758"/>
          </a:xfrm>
        </p:spPr>
        <p:txBody>
          <a:bodyPr>
            <a:normAutofit/>
          </a:bodyPr>
          <a:lstStyle>
            <a:lvl1pPr marL="0" indent="0" algn="l" defTabSz="1036271"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Edit Master text styles</a:t>
            </a:r>
          </a:p>
        </p:txBody>
      </p:sp>
      <p:sp>
        <p:nvSpPr>
          <p:cNvPr id="5" name="Text Placeholder 9">
            <a:extLst>
              <a:ext uri="{FF2B5EF4-FFF2-40B4-BE49-F238E27FC236}">
                <a16:creationId xmlns:a16="http://schemas.microsoft.com/office/drawing/2014/main" id="{12C267E0-1439-4524-86F9-99A6F5F5B38F}"/>
              </a:ext>
            </a:extLst>
          </p:cNvPr>
          <p:cNvSpPr>
            <a:spLocks noGrp="1"/>
          </p:cNvSpPr>
          <p:nvPr>
            <p:ph type="body" sz="quarter" idx="11"/>
          </p:nvPr>
        </p:nvSpPr>
        <p:spPr>
          <a:xfrm>
            <a:off x="154223" y="6207407"/>
            <a:ext cx="9766688" cy="523220"/>
          </a:xfrm>
        </p:spPr>
        <p:txBody>
          <a:bodyPr>
            <a:normAutofit/>
          </a:bodyPr>
          <a:lstStyle>
            <a:lvl1pPr marL="0" indent="0" algn="l" defTabSz="1036271" rtl="0" eaLnBrk="1" latinLnBrk="0" hangingPunct="1">
              <a:buNone/>
              <a:defRPr lang="en-US" sz="2400" b="1"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Edit Master text styles</a:t>
            </a:r>
          </a:p>
        </p:txBody>
      </p:sp>
      <p:sp>
        <p:nvSpPr>
          <p:cNvPr id="11" name="Text Placeholder 9">
            <a:extLst>
              <a:ext uri="{FF2B5EF4-FFF2-40B4-BE49-F238E27FC236}">
                <a16:creationId xmlns:a16="http://schemas.microsoft.com/office/drawing/2014/main" id="{0002AA37-4308-4C7F-854B-6C03D59DFEE5}"/>
              </a:ext>
            </a:extLst>
          </p:cNvPr>
          <p:cNvSpPr>
            <a:spLocks noGrp="1"/>
          </p:cNvSpPr>
          <p:nvPr>
            <p:ph type="body" sz="quarter" idx="12"/>
          </p:nvPr>
        </p:nvSpPr>
        <p:spPr>
          <a:xfrm>
            <a:off x="154223" y="6730626"/>
            <a:ext cx="9766688" cy="315570"/>
          </a:xfrm>
        </p:spPr>
        <p:txBody>
          <a:bodyPr>
            <a:normAutofit/>
          </a:bodyPr>
          <a:lstStyle>
            <a:lvl1pPr marL="0" indent="0" algn="l" defTabSz="1036271" rtl="0" eaLnBrk="1" latinLnBrk="0" hangingPunct="1">
              <a:buNone/>
              <a:defRPr lang="en-US" sz="1500"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Edit Master text styles</a:t>
            </a:r>
          </a:p>
        </p:txBody>
      </p:sp>
    </p:spTree>
    <p:extLst>
      <p:ext uri="{BB962C8B-B14F-4D97-AF65-F5344CB8AC3E}">
        <p14:creationId xmlns:p14="http://schemas.microsoft.com/office/powerpoint/2010/main" val="6530110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ooter_Orange_Gray">
    <p:spTree>
      <p:nvGrpSpPr>
        <p:cNvPr id="1" name=""/>
        <p:cNvGrpSpPr/>
        <p:nvPr/>
      </p:nvGrpSpPr>
      <p:grpSpPr>
        <a:xfrm>
          <a:off x="0" y="0"/>
          <a:ext cx="0" cy="0"/>
          <a:chOff x="0" y="0"/>
          <a:chExt cx="0" cy="0"/>
        </a:xfrm>
      </p:grpSpPr>
      <p:sp>
        <p:nvSpPr>
          <p:cNvPr id="7" name="Rectangle 6" descr="Gray background">
            <a:extLst>
              <a:ext uri="{FF2B5EF4-FFF2-40B4-BE49-F238E27FC236}">
                <a16:creationId xmlns:a16="http://schemas.microsoft.com/office/drawing/2014/main" id="{5960B2B9-0620-4736-BCFF-8598492AC273}"/>
              </a:ext>
            </a:extLst>
          </p:cNvPr>
          <p:cNvSpPr/>
          <p:nvPr userDrawn="1"/>
        </p:nvSpPr>
        <p:spPr>
          <a:xfrm>
            <a:off x="0" y="0"/>
            <a:ext cx="10058400" cy="5956976"/>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 name="Rettangolo 4">
            <a:extLst>
              <a:ext uri="{FF2B5EF4-FFF2-40B4-BE49-F238E27FC236}">
                <a16:creationId xmlns:a16="http://schemas.microsoft.com/office/drawing/2014/main" id="{D0575EC3-37ED-474F-952C-33F492FA803B}"/>
              </a:ext>
              <a:ext uri="{C183D7F6-B498-43B3-948B-1728B52AA6E4}">
                <adec:decorative xmlns:adec="http://schemas.microsoft.com/office/drawing/2017/decorative" val="1"/>
              </a:ext>
            </a:extLst>
          </p:cNvPr>
          <p:cNvSpPr/>
          <p:nvPr userDrawn="1"/>
        </p:nvSpPr>
        <p:spPr>
          <a:xfrm>
            <a:off x="0" y="5956977"/>
            <a:ext cx="10058400" cy="1815423"/>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890" tIns="35448" rIns="70890" bIns="35448" numCol="1" spcCol="0" rtlCol="0" fromWordArt="0" anchor="ctr" anchorCtr="0" forceAA="0" compatLnSpc="1">
            <a:prstTxWarp prst="textNoShape">
              <a:avLst/>
            </a:prstTxWarp>
            <a:noAutofit/>
          </a:bodyPr>
          <a:lstStyle/>
          <a:p>
            <a:pPr algn="ctr"/>
            <a:endParaRPr lang="it-IT" sz="1393" dirty="0"/>
          </a:p>
        </p:txBody>
      </p:sp>
      <p:sp>
        <p:nvSpPr>
          <p:cNvPr id="2" name="Title 1">
            <a:extLst>
              <a:ext uri="{FF2B5EF4-FFF2-40B4-BE49-F238E27FC236}">
                <a16:creationId xmlns:a16="http://schemas.microsoft.com/office/drawing/2014/main" id="{74FBACCF-E951-4C02-9E71-9FC5593299EC}"/>
              </a:ext>
            </a:extLst>
          </p:cNvPr>
          <p:cNvSpPr>
            <a:spLocks noGrp="1"/>
          </p:cNvSpPr>
          <p:nvPr>
            <p:ph type="title"/>
          </p:nvPr>
        </p:nvSpPr>
        <p:spPr>
          <a:xfrm>
            <a:off x="154223" y="178248"/>
            <a:ext cx="8675370" cy="547956"/>
          </a:xfrm>
        </p:spPr>
        <p:txBody>
          <a:bodyPr>
            <a:normAutofit/>
          </a:bodyPr>
          <a:lstStyle>
            <a:lvl1pPr>
              <a:defRPr lang="en-US" sz="240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54224" y="1985616"/>
            <a:ext cx="2198965" cy="2250758"/>
          </a:xfrm>
        </p:spPr>
        <p:txBody>
          <a:bodyPr>
            <a:normAutofit/>
          </a:bodyPr>
          <a:lstStyle>
            <a:lvl1pPr marL="0" indent="0" algn="l" defTabSz="1036271"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Edit Master text styles</a:t>
            </a:r>
          </a:p>
        </p:txBody>
      </p:sp>
      <p:sp>
        <p:nvSpPr>
          <p:cNvPr id="5" name="Text Placeholder 9">
            <a:extLst>
              <a:ext uri="{FF2B5EF4-FFF2-40B4-BE49-F238E27FC236}">
                <a16:creationId xmlns:a16="http://schemas.microsoft.com/office/drawing/2014/main" id="{12C267E0-1439-4524-86F9-99A6F5F5B38F}"/>
              </a:ext>
            </a:extLst>
          </p:cNvPr>
          <p:cNvSpPr>
            <a:spLocks noGrp="1"/>
          </p:cNvSpPr>
          <p:nvPr>
            <p:ph type="body" sz="quarter" idx="11"/>
          </p:nvPr>
        </p:nvSpPr>
        <p:spPr>
          <a:xfrm>
            <a:off x="154223" y="6207407"/>
            <a:ext cx="9766688" cy="523220"/>
          </a:xfrm>
        </p:spPr>
        <p:txBody>
          <a:bodyPr>
            <a:normAutofit/>
          </a:bodyPr>
          <a:lstStyle>
            <a:lvl1pPr marL="0" indent="0" algn="l" defTabSz="1036271" rtl="0" eaLnBrk="1" latinLnBrk="0" hangingPunct="1">
              <a:buNone/>
              <a:defRPr lang="en-US" sz="2400" b="1" kern="1200" dirty="0">
                <a:solidFill>
                  <a:schemeClr val="bg1"/>
                </a:solidFill>
                <a:latin typeface="Segoe Pro Semibold" panose="020B0502040504020203" pitchFamily="34" charset="0"/>
                <a:ea typeface="+mn-ea"/>
                <a:cs typeface="+mn-cs"/>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Edit Master text styles</a:t>
            </a:r>
          </a:p>
        </p:txBody>
      </p:sp>
      <p:sp>
        <p:nvSpPr>
          <p:cNvPr id="11" name="Text Placeholder 9">
            <a:extLst>
              <a:ext uri="{FF2B5EF4-FFF2-40B4-BE49-F238E27FC236}">
                <a16:creationId xmlns:a16="http://schemas.microsoft.com/office/drawing/2014/main" id="{0002AA37-4308-4C7F-854B-6C03D59DFEE5}"/>
              </a:ext>
            </a:extLst>
          </p:cNvPr>
          <p:cNvSpPr>
            <a:spLocks noGrp="1"/>
          </p:cNvSpPr>
          <p:nvPr>
            <p:ph type="body" sz="quarter" idx="12"/>
          </p:nvPr>
        </p:nvSpPr>
        <p:spPr>
          <a:xfrm>
            <a:off x="154223" y="6730626"/>
            <a:ext cx="9766688" cy="315570"/>
          </a:xfrm>
        </p:spPr>
        <p:txBody>
          <a:bodyPr>
            <a:normAutofit/>
          </a:bodyPr>
          <a:lstStyle>
            <a:lvl1pPr marL="0" indent="0" algn="l" defTabSz="1036271" rtl="0" eaLnBrk="1" latinLnBrk="0" hangingPunct="1">
              <a:buNone/>
              <a:defRPr lang="en-US" sz="1500"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Edit Master text styles</a:t>
            </a:r>
          </a:p>
        </p:txBody>
      </p:sp>
    </p:spTree>
    <p:extLst>
      <p:ext uri="{BB962C8B-B14F-4D97-AF65-F5344CB8AC3E}">
        <p14:creationId xmlns:p14="http://schemas.microsoft.com/office/powerpoint/2010/main" val="4112102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F88835-A04D-415E-8F2C-7A8C8EDCE086}"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5842532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oter_Blue">
    <p:spTree>
      <p:nvGrpSpPr>
        <p:cNvPr id="1" name=""/>
        <p:cNvGrpSpPr/>
        <p:nvPr/>
      </p:nvGrpSpPr>
      <p:grpSpPr>
        <a:xfrm>
          <a:off x="0" y="0"/>
          <a:ext cx="0" cy="0"/>
          <a:chOff x="0" y="0"/>
          <a:chExt cx="0" cy="0"/>
        </a:xfrm>
      </p:grpSpPr>
      <p:sp>
        <p:nvSpPr>
          <p:cNvPr id="7" name="Rettangolo 4" descr="Blue background">
            <a:extLst>
              <a:ext uri="{FF2B5EF4-FFF2-40B4-BE49-F238E27FC236}">
                <a16:creationId xmlns:a16="http://schemas.microsoft.com/office/drawing/2014/main" id="{939817E3-3F6D-402B-8F0A-452185402219}"/>
              </a:ext>
            </a:extLst>
          </p:cNvPr>
          <p:cNvSpPr/>
          <p:nvPr userDrawn="1"/>
        </p:nvSpPr>
        <p:spPr>
          <a:xfrm>
            <a:off x="0" y="5956975"/>
            <a:ext cx="10058400" cy="1815425"/>
          </a:xfrm>
          <a:prstGeom prst="rect">
            <a:avLst/>
          </a:prstGeom>
          <a:solidFill>
            <a:srgbClr val="007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rgbClr val="0078D4"/>
              </a:solidFill>
            </a:endParaRPr>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54224" y="1985616"/>
            <a:ext cx="2198965" cy="2250758"/>
          </a:xfrm>
        </p:spPr>
        <p:txBody>
          <a:bodyPr>
            <a:normAutofit/>
          </a:bodyPr>
          <a:lstStyle>
            <a:lvl1pPr marL="0" indent="0" algn="l" defTabSz="1036271"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Edit Master text styles</a:t>
            </a:r>
          </a:p>
        </p:txBody>
      </p:sp>
      <p:sp>
        <p:nvSpPr>
          <p:cNvPr id="8" name="Title 1">
            <a:extLst>
              <a:ext uri="{FF2B5EF4-FFF2-40B4-BE49-F238E27FC236}">
                <a16:creationId xmlns:a16="http://schemas.microsoft.com/office/drawing/2014/main" id="{7E9A81C9-50FC-4EB0-BB23-6F59B908341E}"/>
              </a:ext>
            </a:extLst>
          </p:cNvPr>
          <p:cNvSpPr>
            <a:spLocks noGrp="1"/>
          </p:cNvSpPr>
          <p:nvPr>
            <p:ph type="title"/>
          </p:nvPr>
        </p:nvSpPr>
        <p:spPr>
          <a:xfrm>
            <a:off x="154223" y="178248"/>
            <a:ext cx="8675370" cy="547956"/>
          </a:xfrm>
        </p:spPr>
        <p:txBody>
          <a:bodyPr/>
          <a:lstStyle>
            <a:lvl1pPr>
              <a:defRPr lang="en-US" sz="272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sp>
        <p:nvSpPr>
          <p:cNvPr id="9" name="Text Placeholder 9">
            <a:extLst>
              <a:ext uri="{FF2B5EF4-FFF2-40B4-BE49-F238E27FC236}">
                <a16:creationId xmlns:a16="http://schemas.microsoft.com/office/drawing/2014/main" id="{7CB8604B-D410-4676-8DF5-6CE817FB9894}"/>
              </a:ext>
            </a:extLst>
          </p:cNvPr>
          <p:cNvSpPr>
            <a:spLocks noGrp="1"/>
          </p:cNvSpPr>
          <p:nvPr>
            <p:ph type="body" sz="quarter" idx="11"/>
          </p:nvPr>
        </p:nvSpPr>
        <p:spPr>
          <a:xfrm>
            <a:off x="154223" y="6207407"/>
            <a:ext cx="9766688" cy="523220"/>
          </a:xfrm>
        </p:spPr>
        <p:txBody>
          <a:bodyPr>
            <a:normAutofit/>
          </a:bodyPr>
          <a:lstStyle>
            <a:lvl1pPr marL="0" indent="0" algn="l" defTabSz="1036271" rtl="0" eaLnBrk="1" latinLnBrk="0" hangingPunct="1">
              <a:buNone/>
              <a:defRPr lang="en-US" sz="2400" b="1"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Edit Master text styles</a:t>
            </a:r>
          </a:p>
        </p:txBody>
      </p:sp>
      <p:sp>
        <p:nvSpPr>
          <p:cNvPr id="12" name="Text Placeholder 9">
            <a:extLst>
              <a:ext uri="{FF2B5EF4-FFF2-40B4-BE49-F238E27FC236}">
                <a16:creationId xmlns:a16="http://schemas.microsoft.com/office/drawing/2014/main" id="{21CA6597-BD73-4B88-82EC-2BD70BCC9383}"/>
              </a:ext>
            </a:extLst>
          </p:cNvPr>
          <p:cNvSpPr>
            <a:spLocks noGrp="1"/>
          </p:cNvSpPr>
          <p:nvPr>
            <p:ph type="body" sz="quarter" idx="12"/>
          </p:nvPr>
        </p:nvSpPr>
        <p:spPr>
          <a:xfrm>
            <a:off x="154223" y="6730626"/>
            <a:ext cx="9766688" cy="315570"/>
          </a:xfrm>
        </p:spPr>
        <p:txBody>
          <a:bodyPr>
            <a:normAutofit/>
          </a:bodyPr>
          <a:lstStyle>
            <a:lvl1pPr marL="0" indent="0" algn="l" defTabSz="1036271" rtl="0" eaLnBrk="1" latinLnBrk="0" hangingPunct="1">
              <a:buNone/>
              <a:defRPr lang="en-US" sz="1500"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Edit Master text styles</a:t>
            </a:r>
          </a:p>
        </p:txBody>
      </p:sp>
    </p:spTree>
    <p:extLst>
      <p:ext uri="{BB962C8B-B14F-4D97-AF65-F5344CB8AC3E}">
        <p14:creationId xmlns:p14="http://schemas.microsoft.com/office/powerpoint/2010/main" val="28517349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oter_Blue_Gray">
    <p:spTree>
      <p:nvGrpSpPr>
        <p:cNvPr id="1" name=""/>
        <p:cNvGrpSpPr/>
        <p:nvPr/>
      </p:nvGrpSpPr>
      <p:grpSpPr>
        <a:xfrm>
          <a:off x="0" y="0"/>
          <a:ext cx="0" cy="0"/>
          <a:chOff x="0" y="0"/>
          <a:chExt cx="0" cy="0"/>
        </a:xfrm>
      </p:grpSpPr>
      <p:sp>
        <p:nvSpPr>
          <p:cNvPr id="9" name="Rectangle 8" descr="Gray background">
            <a:extLst>
              <a:ext uri="{FF2B5EF4-FFF2-40B4-BE49-F238E27FC236}">
                <a16:creationId xmlns:a16="http://schemas.microsoft.com/office/drawing/2014/main" id="{EBA15C5F-9A1C-45AB-B544-F4CF871F95AB}"/>
              </a:ext>
            </a:extLst>
          </p:cNvPr>
          <p:cNvSpPr/>
          <p:nvPr userDrawn="1"/>
        </p:nvSpPr>
        <p:spPr>
          <a:xfrm>
            <a:off x="0" y="0"/>
            <a:ext cx="10058400" cy="77724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54224" y="1985616"/>
            <a:ext cx="2198965" cy="2250758"/>
          </a:xfrm>
        </p:spPr>
        <p:txBody>
          <a:bodyPr>
            <a:normAutofit/>
          </a:bodyPr>
          <a:lstStyle>
            <a:lvl1pPr marL="0" indent="0" algn="l" defTabSz="1036271"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Edit Master text styles</a:t>
            </a:r>
          </a:p>
        </p:txBody>
      </p:sp>
      <p:sp>
        <p:nvSpPr>
          <p:cNvPr id="8" name="Title 1">
            <a:extLst>
              <a:ext uri="{FF2B5EF4-FFF2-40B4-BE49-F238E27FC236}">
                <a16:creationId xmlns:a16="http://schemas.microsoft.com/office/drawing/2014/main" id="{7E9A81C9-50FC-4EB0-BB23-6F59B908341E}"/>
              </a:ext>
            </a:extLst>
          </p:cNvPr>
          <p:cNvSpPr>
            <a:spLocks noGrp="1"/>
          </p:cNvSpPr>
          <p:nvPr>
            <p:ph type="title"/>
          </p:nvPr>
        </p:nvSpPr>
        <p:spPr>
          <a:xfrm>
            <a:off x="154223" y="178248"/>
            <a:ext cx="8675370" cy="547956"/>
          </a:xfrm>
        </p:spPr>
        <p:txBody>
          <a:bodyPr/>
          <a:lstStyle>
            <a:lvl1pPr>
              <a:defRPr lang="en-US" sz="272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3970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F88835-A04D-415E-8F2C-7A8C8EDCE086}"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1472834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F88835-A04D-415E-8F2C-7A8C8EDCE086}" type="datetimeFigureOut">
              <a:rPr lang="en-US" smtClean="0"/>
              <a:t>5/9/2019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3663158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9490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F88835-A04D-415E-8F2C-7A8C8EDCE086}" type="datetimeFigureOut">
              <a:rPr lang="en-US" smtClean="0"/>
              <a:t>5/9/2019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554355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fld id="{D7F88835-A04D-415E-8F2C-7A8C8EDCE086}"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2993926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fld id="{D7F88835-A04D-415E-8F2C-7A8C8EDCE086}"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1497338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C764DE79-268F-4C1A-8933-263129D2AF90}" type="datetimeFigureOut">
              <a:rPr lang="en-US" dirty="0"/>
              <a:t>5/9/2019</a:t>
            </a:fld>
            <a:endParaRPr lang="en-US" dirty="0"/>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92959922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49" r:id="rId12"/>
    <p:sldLayoutId id="2147483680" r:id="rId13"/>
    <p:sldLayoutId id="2147483686" r:id="rId14"/>
    <p:sldLayoutId id="2147483684" r:id="rId15"/>
    <p:sldLayoutId id="2147483685" r:id="rId16"/>
    <p:sldLayoutId id="2147483691" r:id="rId17"/>
    <p:sldLayoutId id="2147483679" r:id="rId18"/>
    <p:sldLayoutId id="2147483681" r:id="rId19"/>
    <p:sldLayoutId id="2147483687" r:id="rId20"/>
    <p:sldLayoutId id="2147483689" r:id="rId21"/>
    <p:sldLayoutId id="2147483688" r:id="rId22"/>
    <p:sldLayoutId id="2147483654" r:id="rId23"/>
    <p:sldLayoutId id="2147483690" r:id="rId24"/>
    <p:sldLayoutId id="2147483683" r:id="rId25"/>
    <p:sldLayoutId id="2147483663" r:id="rId26"/>
    <p:sldLayoutId id="2147483682" r:id="rId27"/>
    <p:sldLayoutId id="2147483678" r:id="rId28"/>
    <p:sldLayoutId id="2147483664" r:id="rId29"/>
    <p:sldLayoutId id="2147483662" r:id="rId30"/>
    <p:sldLayoutId id="2147483665" r:id="rId3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svg"/><Relationship Id="rId2" Type="http://schemas.openxmlformats.org/officeDocument/2006/relationships/hyperlink" Target="https://aka.ms/SendSecureLink" TargetMode="External"/><Relationship Id="rId1" Type="http://schemas.openxmlformats.org/officeDocument/2006/relationships/slideLayout" Target="../slideLayouts/slideLayout26.xml"/><Relationship Id="rId6" Type="http://schemas.openxmlformats.org/officeDocument/2006/relationships/image" Target="../media/image6.png"/><Relationship Id="rId5" Type="http://schemas.openxmlformats.org/officeDocument/2006/relationships/hyperlink" Target="https://aka.ms/UseEncryption" TargetMode="External"/><Relationship Id="rId4" Type="http://schemas.openxmlformats.org/officeDocument/2006/relationships/image" Target="../media/image5.sv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2" Type="http://schemas.openxmlformats.org/officeDocument/2006/relationships/hyperlink" Target="https://aka.ms/reportspammail" TargetMode="Externa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hyperlink" Target="https://aka.ms/SpotSpoofing" TargetMode="External"/><Relationship Id="rId2" Type="http://schemas.openxmlformats.org/officeDocument/2006/relationships/image" Target="../media/image10.png"/><Relationship Id="rId1" Type="http://schemas.openxmlformats.org/officeDocument/2006/relationships/slideLayout" Target="../slideLayouts/slideLayout27.xml"/><Relationship Id="rId6" Type="http://schemas.openxmlformats.org/officeDocument/2006/relationships/hyperlink" Target="https://aka.ms/ATPantiphis" TargetMode="External"/><Relationship Id="rId5" Type="http://schemas.openxmlformats.org/officeDocument/2006/relationships/image" Target="../media/image13.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hyperlink" Target="https://aka.ms/SetATPSafeLinks" TargetMode="Externa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B08521D2-B547-4FC4-8965-0019F1A3F42C}"/>
              </a:ext>
            </a:extLst>
          </p:cNvPr>
          <p:cNvSpPr/>
          <p:nvPr/>
        </p:nvSpPr>
        <p:spPr>
          <a:xfrm>
            <a:off x="0" y="3368546"/>
            <a:ext cx="10058400" cy="1740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3B6DBDFE-B3E7-4B2B-A02A-85770265628A}"/>
              </a:ext>
            </a:extLst>
          </p:cNvPr>
          <p:cNvSpPr>
            <a:spLocks noGrp="1"/>
          </p:cNvSpPr>
          <p:nvPr>
            <p:ph type="ctrTitle"/>
          </p:nvPr>
        </p:nvSpPr>
        <p:spPr>
          <a:xfrm>
            <a:off x="264072" y="1103651"/>
            <a:ext cx="4812656" cy="3304705"/>
          </a:xfrm>
        </p:spPr>
        <p:txBody>
          <a:bodyPr>
            <a:normAutofit/>
          </a:bodyPr>
          <a:lstStyle/>
          <a:p>
            <a:r>
              <a:rPr lang="en-US" sz="4400" spc="-150" dirty="0"/>
              <a:t>Help protect yourself and your campaign from digital threats</a:t>
            </a:r>
            <a:br>
              <a:rPr lang="en-US" sz="4400" spc="-150" dirty="0"/>
            </a:br>
            <a:endParaRPr lang="en-US" sz="4000" dirty="0"/>
          </a:p>
        </p:txBody>
      </p:sp>
      <p:sp>
        <p:nvSpPr>
          <p:cNvPr id="49" name="TextBox 48">
            <a:extLst>
              <a:ext uri="{FF2B5EF4-FFF2-40B4-BE49-F238E27FC236}">
                <a16:creationId xmlns:a16="http://schemas.microsoft.com/office/drawing/2014/main" id="{8EA494C0-ABD1-484F-AEE8-C1AD63A7C631}"/>
              </a:ext>
            </a:extLst>
          </p:cNvPr>
          <p:cNvSpPr txBox="1"/>
          <p:nvPr/>
        </p:nvSpPr>
        <p:spPr>
          <a:xfrm>
            <a:off x="265092" y="5985116"/>
            <a:ext cx="9476806" cy="738664"/>
          </a:xfrm>
          <a:prstGeom prst="rect">
            <a:avLst/>
          </a:prstGeom>
          <a:noFill/>
        </p:spPr>
        <p:txBody>
          <a:bodyPr wrap="square" rtlCol="0">
            <a:spAutoFit/>
          </a:bodyPr>
          <a:lstStyle/>
          <a:p>
            <a:r>
              <a:rPr lang="en-US" sz="1400" dirty="0"/>
              <a:t>Your account and your campaign face serious threats to data, accounts, and devices. Knowing what to look for is your first line of defense. Use this guidance to help protect yourself, your information, and your campaign from cyber criminals and hackers. </a:t>
            </a:r>
          </a:p>
        </p:txBody>
      </p:sp>
      <p:sp>
        <p:nvSpPr>
          <p:cNvPr id="45" name="AutoShape 3">
            <a:extLst>
              <a:ext uri="{FF2B5EF4-FFF2-40B4-BE49-F238E27FC236}">
                <a16:creationId xmlns:a16="http://schemas.microsoft.com/office/drawing/2014/main" id="{5DE0BD51-D175-4A0B-B340-0AF4E6EB6E3E}"/>
              </a:ext>
            </a:extLst>
          </p:cNvPr>
          <p:cNvSpPr>
            <a:spLocks noChangeAspect="1" noChangeArrowheads="1" noTextEdit="1"/>
          </p:cNvSpPr>
          <p:nvPr/>
        </p:nvSpPr>
        <p:spPr bwMode="auto">
          <a:xfrm>
            <a:off x="3559175" y="1354138"/>
            <a:ext cx="5943600"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76" name="Group 275">
            <a:extLst>
              <a:ext uri="{FF2B5EF4-FFF2-40B4-BE49-F238E27FC236}">
                <a16:creationId xmlns:a16="http://schemas.microsoft.com/office/drawing/2014/main" id="{840D3A17-4469-4D7A-BADC-1291C5E53164}"/>
              </a:ext>
            </a:extLst>
          </p:cNvPr>
          <p:cNvGrpSpPr/>
          <p:nvPr/>
        </p:nvGrpSpPr>
        <p:grpSpPr>
          <a:xfrm>
            <a:off x="5460629" y="2158768"/>
            <a:ext cx="622066" cy="571178"/>
            <a:chOff x="1568453" y="304801"/>
            <a:chExt cx="1300164" cy="1193802"/>
          </a:xfrm>
        </p:grpSpPr>
        <p:sp>
          <p:nvSpPr>
            <p:cNvPr id="19" name="Freeform 5">
              <a:extLst>
                <a:ext uri="{FF2B5EF4-FFF2-40B4-BE49-F238E27FC236}">
                  <a16:creationId xmlns:a16="http://schemas.microsoft.com/office/drawing/2014/main" id="{069CEA69-422C-4732-B3A7-B0383BB15540}"/>
                </a:ext>
              </a:extLst>
            </p:cNvPr>
            <p:cNvSpPr>
              <a:spLocks/>
            </p:cNvSpPr>
            <p:nvPr/>
          </p:nvSpPr>
          <p:spPr bwMode="auto">
            <a:xfrm>
              <a:off x="1568453" y="582614"/>
              <a:ext cx="1300164" cy="744539"/>
            </a:xfrm>
            <a:custGeom>
              <a:avLst/>
              <a:gdLst>
                <a:gd name="T0" fmla="*/ 534 w 1210"/>
                <a:gd name="T1" fmla="*/ 539 h 692"/>
                <a:gd name="T2" fmla="*/ 519 w 1210"/>
                <a:gd name="T3" fmla="*/ 425 h 692"/>
                <a:gd name="T4" fmla="*/ 519 w 1210"/>
                <a:gd name="T5" fmla="*/ 241 h 692"/>
                <a:gd name="T6" fmla="*/ 649 w 1210"/>
                <a:gd name="T7" fmla="*/ 225 h 692"/>
                <a:gd name="T8" fmla="*/ 768 w 1210"/>
                <a:gd name="T9" fmla="*/ 172 h 692"/>
                <a:gd name="T10" fmla="*/ 835 w 1210"/>
                <a:gd name="T11" fmla="*/ 140 h 692"/>
                <a:gd name="T12" fmla="*/ 908 w 1210"/>
                <a:gd name="T13" fmla="*/ 130 h 692"/>
                <a:gd name="T14" fmla="*/ 980 w 1210"/>
                <a:gd name="T15" fmla="*/ 140 h 692"/>
                <a:gd name="T16" fmla="*/ 1047 w 1210"/>
                <a:gd name="T17" fmla="*/ 172 h 692"/>
                <a:gd name="T18" fmla="*/ 1166 w 1210"/>
                <a:gd name="T19" fmla="*/ 225 h 692"/>
                <a:gd name="T20" fmla="*/ 1210 w 1210"/>
                <a:gd name="T21" fmla="*/ 233 h 692"/>
                <a:gd name="T22" fmla="*/ 1210 w 1210"/>
                <a:gd name="T23" fmla="*/ 0 h 692"/>
                <a:gd name="T24" fmla="*/ 0 w 1210"/>
                <a:gd name="T25" fmla="*/ 0 h 692"/>
                <a:gd name="T26" fmla="*/ 0 w 1210"/>
                <a:gd name="T27" fmla="*/ 692 h 692"/>
                <a:gd name="T28" fmla="*/ 606 w 1210"/>
                <a:gd name="T29" fmla="*/ 692 h 692"/>
                <a:gd name="T30" fmla="*/ 577 w 1210"/>
                <a:gd name="T31" fmla="*/ 643 h 692"/>
                <a:gd name="T32" fmla="*/ 534 w 1210"/>
                <a:gd name="T33" fmla="*/ 539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10" h="692">
                  <a:moveTo>
                    <a:pt x="534" y="539"/>
                  </a:moveTo>
                  <a:cubicBezTo>
                    <a:pt x="524" y="503"/>
                    <a:pt x="519" y="465"/>
                    <a:pt x="519" y="425"/>
                  </a:cubicBezTo>
                  <a:cubicBezTo>
                    <a:pt x="519" y="241"/>
                    <a:pt x="519" y="241"/>
                    <a:pt x="519" y="241"/>
                  </a:cubicBezTo>
                  <a:cubicBezTo>
                    <a:pt x="564" y="241"/>
                    <a:pt x="607" y="235"/>
                    <a:pt x="649" y="225"/>
                  </a:cubicBezTo>
                  <a:cubicBezTo>
                    <a:pt x="690" y="214"/>
                    <a:pt x="730" y="196"/>
                    <a:pt x="768" y="172"/>
                  </a:cubicBezTo>
                  <a:cubicBezTo>
                    <a:pt x="791" y="157"/>
                    <a:pt x="813" y="147"/>
                    <a:pt x="835" y="140"/>
                  </a:cubicBezTo>
                  <a:cubicBezTo>
                    <a:pt x="856" y="133"/>
                    <a:pt x="881" y="130"/>
                    <a:pt x="908" y="130"/>
                  </a:cubicBezTo>
                  <a:cubicBezTo>
                    <a:pt x="935" y="130"/>
                    <a:pt x="959" y="133"/>
                    <a:pt x="980" y="140"/>
                  </a:cubicBezTo>
                  <a:cubicBezTo>
                    <a:pt x="1002" y="147"/>
                    <a:pt x="1024" y="157"/>
                    <a:pt x="1047" y="172"/>
                  </a:cubicBezTo>
                  <a:cubicBezTo>
                    <a:pt x="1085" y="196"/>
                    <a:pt x="1125" y="214"/>
                    <a:pt x="1166" y="225"/>
                  </a:cubicBezTo>
                  <a:cubicBezTo>
                    <a:pt x="1181" y="228"/>
                    <a:pt x="1195" y="230"/>
                    <a:pt x="1210" y="233"/>
                  </a:cubicBezTo>
                  <a:cubicBezTo>
                    <a:pt x="1210" y="0"/>
                    <a:pt x="1210" y="0"/>
                    <a:pt x="1210" y="0"/>
                  </a:cubicBezTo>
                  <a:cubicBezTo>
                    <a:pt x="0" y="0"/>
                    <a:pt x="0" y="0"/>
                    <a:pt x="0" y="0"/>
                  </a:cubicBezTo>
                  <a:cubicBezTo>
                    <a:pt x="0" y="692"/>
                    <a:pt x="0" y="692"/>
                    <a:pt x="0" y="692"/>
                  </a:cubicBezTo>
                  <a:cubicBezTo>
                    <a:pt x="606" y="692"/>
                    <a:pt x="606" y="692"/>
                    <a:pt x="606" y="692"/>
                  </a:cubicBezTo>
                  <a:cubicBezTo>
                    <a:pt x="596" y="676"/>
                    <a:pt x="586" y="660"/>
                    <a:pt x="577" y="643"/>
                  </a:cubicBezTo>
                  <a:cubicBezTo>
                    <a:pt x="559" y="610"/>
                    <a:pt x="545" y="576"/>
                    <a:pt x="534" y="539"/>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6">
              <a:extLst>
                <a:ext uri="{FF2B5EF4-FFF2-40B4-BE49-F238E27FC236}">
                  <a16:creationId xmlns:a16="http://schemas.microsoft.com/office/drawing/2014/main" id="{848B9BF4-6D10-473C-82E9-FE10E7EF3210}"/>
                </a:ext>
              </a:extLst>
            </p:cNvPr>
            <p:cNvSpPr>
              <a:spLocks noChangeArrowheads="1"/>
            </p:cNvSpPr>
            <p:nvPr/>
          </p:nvSpPr>
          <p:spPr bwMode="auto">
            <a:xfrm>
              <a:off x="1568453" y="304801"/>
              <a:ext cx="1300164" cy="185738"/>
            </a:xfrm>
            <a:prstGeom prst="rect">
              <a:avLst/>
            </a:prstGeom>
            <a:solidFill>
              <a:srgbClr val="2F2F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
              <a:extLst>
                <a:ext uri="{FF2B5EF4-FFF2-40B4-BE49-F238E27FC236}">
                  <a16:creationId xmlns:a16="http://schemas.microsoft.com/office/drawing/2014/main" id="{1512B040-5B62-4428-A2E1-FB5629EDCEAA}"/>
                </a:ext>
              </a:extLst>
            </p:cNvPr>
            <p:cNvSpPr>
              <a:spLocks/>
            </p:cNvSpPr>
            <p:nvPr/>
          </p:nvSpPr>
          <p:spPr bwMode="auto">
            <a:xfrm>
              <a:off x="2217741" y="815977"/>
              <a:ext cx="650876" cy="682626"/>
            </a:xfrm>
            <a:custGeom>
              <a:avLst/>
              <a:gdLst>
                <a:gd name="T0" fmla="*/ 393 w 605"/>
                <a:gd name="T1" fmla="*/ 27 h 635"/>
                <a:gd name="T2" fmla="*/ 303 w 605"/>
                <a:gd name="T3" fmla="*/ 0 h 635"/>
                <a:gd name="T4" fmla="*/ 212 w 605"/>
                <a:gd name="T5" fmla="*/ 27 h 635"/>
                <a:gd name="T6" fmla="*/ 110 w 605"/>
                <a:gd name="T7" fmla="*/ 78 h 635"/>
                <a:gd name="T8" fmla="*/ 0 w 605"/>
                <a:gd name="T9" fmla="*/ 105 h 635"/>
                <a:gd name="T10" fmla="*/ 0 w 605"/>
                <a:gd name="T11" fmla="*/ 209 h 635"/>
                <a:gd name="T12" fmla="*/ 26 w 605"/>
                <a:gd name="T13" fmla="*/ 342 h 635"/>
                <a:gd name="T14" fmla="*/ 96 w 605"/>
                <a:gd name="T15" fmla="*/ 458 h 635"/>
                <a:gd name="T16" fmla="*/ 193 w 605"/>
                <a:gd name="T17" fmla="*/ 556 h 635"/>
                <a:gd name="T18" fmla="*/ 303 w 605"/>
                <a:gd name="T19" fmla="*/ 635 h 635"/>
                <a:gd name="T20" fmla="*/ 412 w 605"/>
                <a:gd name="T21" fmla="*/ 556 h 635"/>
                <a:gd name="T22" fmla="*/ 509 w 605"/>
                <a:gd name="T23" fmla="*/ 458 h 635"/>
                <a:gd name="T24" fmla="*/ 579 w 605"/>
                <a:gd name="T25" fmla="*/ 342 h 635"/>
                <a:gd name="T26" fmla="*/ 605 w 605"/>
                <a:gd name="T27" fmla="*/ 209 h 635"/>
                <a:gd name="T28" fmla="*/ 605 w 605"/>
                <a:gd name="T29" fmla="*/ 105 h 635"/>
                <a:gd name="T30" fmla="*/ 495 w 605"/>
                <a:gd name="T31" fmla="*/ 78 h 635"/>
                <a:gd name="T32" fmla="*/ 393 w 605"/>
                <a:gd name="T33" fmla="*/ 2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5" h="635">
                  <a:moveTo>
                    <a:pt x="393" y="27"/>
                  </a:moveTo>
                  <a:cubicBezTo>
                    <a:pt x="366" y="9"/>
                    <a:pt x="335" y="0"/>
                    <a:pt x="303" y="0"/>
                  </a:cubicBezTo>
                  <a:cubicBezTo>
                    <a:pt x="270" y="0"/>
                    <a:pt x="240" y="9"/>
                    <a:pt x="212" y="27"/>
                  </a:cubicBezTo>
                  <a:cubicBezTo>
                    <a:pt x="181" y="49"/>
                    <a:pt x="147" y="65"/>
                    <a:pt x="110" y="78"/>
                  </a:cubicBezTo>
                  <a:cubicBezTo>
                    <a:pt x="74" y="91"/>
                    <a:pt x="37" y="100"/>
                    <a:pt x="0" y="105"/>
                  </a:cubicBezTo>
                  <a:cubicBezTo>
                    <a:pt x="0" y="209"/>
                    <a:pt x="0" y="209"/>
                    <a:pt x="0" y="209"/>
                  </a:cubicBezTo>
                  <a:cubicBezTo>
                    <a:pt x="0" y="256"/>
                    <a:pt x="9" y="300"/>
                    <a:pt x="26" y="342"/>
                  </a:cubicBezTo>
                  <a:cubicBezTo>
                    <a:pt x="44" y="383"/>
                    <a:pt x="67" y="422"/>
                    <a:pt x="96" y="458"/>
                  </a:cubicBezTo>
                  <a:cubicBezTo>
                    <a:pt x="124" y="494"/>
                    <a:pt x="157" y="526"/>
                    <a:pt x="193" y="556"/>
                  </a:cubicBezTo>
                  <a:cubicBezTo>
                    <a:pt x="229" y="586"/>
                    <a:pt x="266" y="612"/>
                    <a:pt x="303" y="635"/>
                  </a:cubicBezTo>
                  <a:cubicBezTo>
                    <a:pt x="339" y="612"/>
                    <a:pt x="376" y="586"/>
                    <a:pt x="412" y="556"/>
                  </a:cubicBezTo>
                  <a:cubicBezTo>
                    <a:pt x="448" y="526"/>
                    <a:pt x="481" y="494"/>
                    <a:pt x="509" y="458"/>
                  </a:cubicBezTo>
                  <a:cubicBezTo>
                    <a:pt x="538" y="422"/>
                    <a:pt x="561" y="383"/>
                    <a:pt x="579" y="342"/>
                  </a:cubicBezTo>
                  <a:cubicBezTo>
                    <a:pt x="596" y="300"/>
                    <a:pt x="605" y="256"/>
                    <a:pt x="605" y="209"/>
                  </a:cubicBezTo>
                  <a:cubicBezTo>
                    <a:pt x="605" y="105"/>
                    <a:pt x="605" y="105"/>
                    <a:pt x="605" y="105"/>
                  </a:cubicBezTo>
                  <a:cubicBezTo>
                    <a:pt x="568" y="100"/>
                    <a:pt x="531" y="91"/>
                    <a:pt x="495" y="78"/>
                  </a:cubicBezTo>
                  <a:cubicBezTo>
                    <a:pt x="458" y="65"/>
                    <a:pt x="425" y="49"/>
                    <a:pt x="393" y="27"/>
                  </a:cubicBezTo>
                  <a:close/>
                </a:path>
              </a:pathLst>
            </a:custGeom>
            <a:solidFill>
              <a:srgbClr val="2A2A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0" name="Group 279">
            <a:extLst>
              <a:ext uri="{FF2B5EF4-FFF2-40B4-BE49-F238E27FC236}">
                <a16:creationId xmlns:a16="http://schemas.microsoft.com/office/drawing/2014/main" id="{BA05973E-D143-46AD-88D8-1355E5FF5E45}"/>
              </a:ext>
            </a:extLst>
          </p:cNvPr>
          <p:cNvGrpSpPr/>
          <p:nvPr/>
        </p:nvGrpSpPr>
        <p:grpSpPr>
          <a:xfrm>
            <a:off x="9379397" y="2176433"/>
            <a:ext cx="362501" cy="632054"/>
            <a:chOff x="4178305" y="6003937"/>
            <a:chExt cx="309563" cy="539751"/>
          </a:xfrm>
        </p:grpSpPr>
        <p:sp>
          <p:nvSpPr>
            <p:cNvPr id="262" name="Freeform 65">
              <a:extLst>
                <a:ext uri="{FF2B5EF4-FFF2-40B4-BE49-F238E27FC236}">
                  <a16:creationId xmlns:a16="http://schemas.microsoft.com/office/drawing/2014/main" id="{06451DC7-A57A-4763-8D03-A036D45F503B}"/>
                </a:ext>
              </a:extLst>
            </p:cNvPr>
            <p:cNvSpPr>
              <a:spLocks noEditPoints="1"/>
            </p:cNvSpPr>
            <p:nvPr/>
          </p:nvSpPr>
          <p:spPr bwMode="auto">
            <a:xfrm>
              <a:off x="4178305" y="6003937"/>
              <a:ext cx="309563" cy="539751"/>
            </a:xfrm>
            <a:custGeom>
              <a:avLst/>
              <a:gdLst>
                <a:gd name="T0" fmla="*/ 17 w 287"/>
                <a:gd name="T1" fmla="*/ 502 h 502"/>
                <a:gd name="T2" fmla="*/ 269 w 287"/>
                <a:gd name="T3" fmla="*/ 502 h 502"/>
                <a:gd name="T4" fmla="*/ 287 w 287"/>
                <a:gd name="T5" fmla="*/ 484 h 502"/>
                <a:gd name="T6" fmla="*/ 287 w 287"/>
                <a:gd name="T7" fmla="*/ 17 h 502"/>
                <a:gd name="T8" fmla="*/ 269 w 287"/>
                <a:gd name="T9" fmla="*/ 0 h 502"/>
                <a:gd name="T10" fmla="*/ 17 w 287"/>
                <a:gd name="T11" fmla="*/ 0 h 502"/>
                <a:gd name="T12" fmla="*/ 0 w 287"/>
                <a:gd name="T13" fmla="*/ 17 h 502"/>
                <a:gd name="T14" fmla="*/ 0 w 287"/>
                <a:gd name="T15" fmla="*/ 484 h 502"/>
                <a:gd name="T16" fmla="*/ 17 w 287"/>
                <a:gd name="T17" fmla="*/ 502 h 502"/>
                <a:gd name="T18" fmla="*/ 107 w 287"/>
                <a:gd name="T19" fmla="*/ 430 h 502"/>
                <a:gd name="T20" fmla="*/ 179 w 287"/>
                <a:gd name="T21" fmla="*/ 430 h 502"/>
                <a:gd name="T22" fmla="*/ 179 w 287"/>
                <a:gd name="T23" fmla="*/ 466 h 502"/>
                <a:gd name="T24" fmla="*/ 107 w 287"/>
                <a:gd name="T25" fmla="*/ 466 h 502"/>
                <a:gd name="T26" fmla="*/ 107 w 287"/>
                <a:gd name="T27" fmla="*/ 430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7" h="502">
                  <a:moveTo>
                    <a:pt x="17" y="502"/>
                  </a:moveTo>
                  <a:cubicBezTo>
                    <a:pt x="269" y="502"/>
                    <a:pt x="269" y="502"/>
                    <a:pt x="269" y="502"/>
                  </a:cubicBezTo>
                  <a:cubicBezTo>
                    <a:pt x="279" y="502"/>
                    <a:pt x="287" y="494"/>
                    <a:pt x="287" y="484"/>
                  </a:cubicBezTo>
                  <a:cubicBezTo>
                    <a:pt x="287" y="17"/>
                    <a:pt x="287" y="17"/>
                    <a:pt x="287" y="17"/>
                  </a:cubicBezTo>
                  <a:cubicBezTo>
                    <a:pt x="287" y="8"/>
                    <a:pt x="279" y="0"/>
                    <a:pt x="269" y="0"/>
                  </a:cubicBezTo>
                  <a:cubicBezTo>
                    <a:pt x="17" y="0"/>
                    <a:pt x="17" y="0"/>
                    <a:pt x="17" y="0"/>
                  </a:cubicBezTo>
                  <a:cubicBezTo>
                    <a:pt x="7" y="0"/>
                    <a:pt x="0" y="8"/>
                    <a:pt x="0" y="17"/>
                  </a:cubicBezTo>
                  <a:cubicBezTo>
                    <a:pt x="0" y="484"/>
                    <a:pt x="0" y="484"/>
                    <a:pt x="0" y="484"/>
                  </a:cubicBezTo>
                  <a:cubicBezTo>
                    <a:pt x="0" y="494"/>
                    <a:pt x="7" y="502"/>
                    <a:pt x="17" y="502"/>
                  </a:cubicBezTo>
                  <a:close/>
                  <a:moveTo>
                    <a:pt x="107" y="430"/>
                  </a:moveTo>
                  <a:cubicBezTo>
                    <a:pt x="179" y="430"/>
                    <a:pt x="179" y="430"/>
                    <a:pt x="179" y="430"/>
                  </a:cubicBezTo>
                  <a:cubicBezTo>
                    <a:pt x="179" y="466"/>
                    <a:pt x="179" y="466"/>
                    <a:pt x="179" y="466"/>
                  </a:cubicBezTo>
                  <a:cubicBezTo>
                    <a:pt x="107" y="466"/>
                    <a:pt x="107" y="466"/>
                    <a:pt x="107" y="466"/>
                  </a:cubicBezTo>
                  <a:lnTo>
                    <a:pt x="107" y="43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Rectangle 66">
              <a:extLst>
                <a:ext uri="{FF2B5EF4-FFF2-40B4-BE49-F238E27FC236}">
                  <a16:creationId xmlns:a16="http://schemas.microsoft.com/office/drawing/2014/main" id="{BE2A778C-AD5A-419C-9DAA-51424D403408}"/>
                </a:ext>
              </a:extLst>
            </p:cNvPr>
            <p:cNvSpPr>
              <a:spLocks noChangeArrowheads="1"/>
            </p:cNvSpPr>
            <p:nvPr/>
          </p:nvSpPr>
          <p:spPr bwMode="auto">
            <a:xfrm>
              <a:off x="4202118" y="6070612"/>
              <a:ext cx="260350" cy="349251"/>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8" name="Group 267">
            <a:extLst>
              <a:ext uri="{FF2B5EF4-FFF2-40B4-BE49-F238E27FC236}">
                <a16:creationId xmlns:a16="http://schemas.microsoft.com/office/drawing/2014/main" id="{521A7E13-181B-470E-B5B0-5CC161FFCB30}"/>
              </a:ext>
            </a:extLst>
          </p:cNvPr>
          <p:cNvGrpSpPr/>
          <p:nvPr/>
        </p:nvGrpSpPr>
        <p:grpSpPr>
          <a:xfrm>
            <a:off x="7412831" y="1354138"/>
            <a:ext cx="601811" cy="376660"/>
            <a:chOff x="5561019" y="2346330"/>
            <a:chExt cx="1582739" cy="990602"/>
          </a:xfrm>
        </p:grpSpPr>
        <p:sp>
          <p:nvSpPr>
            <p:cNvPr id="194" name="Freeform 19">
              <a:extLst>
                <a:ext uri="{FF2B5EF4-FFF2-40B4-BE49-F238E27FC236}">
                  <a16:creationId xmlns:a16="http://schemas.microsoft.com/office/drawing/2014/main" id="{2FB472E3-7865-4EE8-BE13-7082E6448041}"/>
                </a:ext>
              </a:extLst>
            </p:cNvPr>
            <p:cNvSpPr>
              <a:spLocks/>
            </p:cNvSpPr>
            <p:nvPr/>
          </p:nvSpPr>
          <p:spPr bwMode="auto">
            <a:xfrm>
              <a:off x="5561019" y="2457455"/>
              <a:ext cx="1582739" cy="879477"/>
            </a:xfrm>
            <a:custGeom>
              <a:avLst/>
              <a:gdLst>
                <a:gd name="T0" fmla="*/ 499 w 997"/>
                <a:gd name="T1" fmla="*/ 250 h 554"/>
                <a:gd name="T2" fmla="*/ 54 w 997"/>
                <a:gd name="T3" fmla="*/ 27 h 554"/>
                <a:gd name="T4" fmla="*/ 0 w 997"/>
                <a:gd name="T5" fmla="*/ 0 h 554"/>
                <a:gd name="T6" fmla="*/ 0 w 997"/>
                <a:gd name="T7" fmla="*/ 27 h 554"/>
                <a:gd name="T8" fmla="*/ 0 w 997"/>
                <a:gd name="T9" fmla="*/ 554 h 554"/>
                <a:gd name="T10" fmla="*/ 997 w 997"/>
                <a:gd name="T11" fmla="*/ 554 h 554"/>
                <a:gd name="T12" fmla="*/ 997 w 997"/>
                <a:gd name="T13" fmla="*/ 27 h 554"/>
                <a:gd name="T14" fmla="*/ 997 w 997"/>
                <a:gd name="T15" fmla="*/ 0 h 554"/>
                <a:gd name="T16" fmla="*/ 943 w 997"/>
                <a:gd name="T17" fmla="*/ 27 h 554"/>
                <a:gd name="T18" fmla="*/ 499 w 997"/>
                <a:gd name="T19" fmla="*/ 25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7" h="554">
                  <a:moveTo>
                    <a:pt x="499" y="250"/>
                  </a:moveTo>
                  <a:lnTo>
                    <a:pt x="54" y="27"/>
                  </a:lnTo>
                  <a:lnTo>
                    <a:pt x="0" y="0"/>
                  </a:lnTo>
                  <a:lnTo>
                    <a:pt x="0" y="27"/>
                  </a:lnTo>
                  <a:lnTo>
                    <a:pt x="0" y="554"/>
                  </a:lnTo>
                  <a:lnTo>
                    <a:pt x="997" y="554"/>
                  </a:lnTo>
                  <a:lnTo>
                    <a:pt x="997" y="27"/>
                  </a:lnTo>
                  <a:lnTo>
                    <a:pt x="997" y="0"/>
                  </a:lnTo>
                  <a:lnTo>
                    <a:pt x="943" y="27"/>
                  </a:lnTo>
                  <a:lnTo>
                    <a:pt x="499" y="250"/>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5" name="Freeform 22">
              <a:extLst>
                <a:ext uri="{FF2B5EF4-FFF2-40B4-BE49-F238E27FC236}">
                  <a16:creationId xmlns:a16="http://schemas.microsoft.com/office/drawing/2014/main" id="{2B823B8D-DF65-42CA-B19E-573C5D765DFA}"/>
                </a:ext>
              </a:extLst>
            </p:cNvPr>
            <p:cNvSpPr>
              <a:spLocks/>
            </p:cNvSpPr>
            <p:nvPr/>
          </p:nvSpPr>
          <p:spPr bwMode="auto">
            <a:xfrm>
              <a:off x="5561019" y="2346330"/>
              <a:ext cx="1582739" cy="396876"/>
            </a:xfrm>
            <a:custGeom>
              <a:avLst/>
              <a:gdLst>
                <a:gd name="T0" fmla="*/ 499 w 997"/>
                <a:gd name="T1" fmla="*/ 250 h 250"/>
                <a:gd name="T2" fmla="*/ 943 w 997"/>
                <a:gd name="T3" fmla="*/ 27 h 250"/>
                <a:gd name="T4" fmla="*/ 997 w 997"/>
                <a:gd name="T5" fmla="*/ 0 h 250"/>
                <a:gd name="T6" fmla="*/ 997 w 997"/>
                <a:gd name="T7" fmla="*/ 0 h 250"/>
                <a:gd name="T8" fmla="*/ 0 w 997"/>
                <a:gd name="T9" fmla="*/ 0 h 250"/>
                <a:gd name="T10" fmla="*/ 0 w 997"/>
                <a:gd name="T11" fmla="*/ 0 h 250"/>
                <a:gd name="T12" fmla="*/ 54 w 997"/>
                <a:gd name="T13" fmla="*/ 27 h 250"/>
                <a:gd name="T14" fmla="*/ 499 w 997"/>
                <a:gd name="T15" fmla="*/ 250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7" h="250">
                  <a:moveTo>
                    <a:pt x="499" y="250"/>
                  </a:moveTo>
                  <a:lnTo>
                    <a:pt x="943" y="27"/>
                  </a:lnTo>
                  <a:lnTo>
                    <a:pt x="997" y="0"/>
                  </a:lnTo>
                  <a:lnTo>
                    <a:pt x="997" y="0"/>
                  </a:lnTo>
                  <a:lnTo>
                    <a:pt x="0" y="0"/>
                  </a:lnTo>
                  <a:lnTo>
                    <a:pt x="0" y="0"/>
                  </a:lnTo>
                  <a:lnTo>
                    <a:pt x="54" y="27"/>
                  </a:lnTo>
                  <a:lnTo>
                    <a:pt x="499" y="25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318" name="Straight Arrow Connector 317">
            <a:extLst>
              <a:ext uri="{FF2B5EF4-FFF2-40B4-BE49-F238E27FC236}">
                <a16:creationId xmlns:a16="http://schemas.microsoft.com/office/drawing/2014/main" id="{F0F2282D-1F1F-4E00-AC8D-D65E5B562E52}"/>
              </a:ext>
            </a:extLst>
          </p:cNvPr>
          <p:cNvCxnSpPr>
            <a:cxnSpLocks/>
          </p:cNvCxnSpPr>
          <p:nvPr/>
        </p:nvCxnSpPr>
        <p:spPr>
          <a:xfrm flipH="1">
            <a:off x="8156911" y="2624001"/>
            <a:ext cx="1158407" cy="614150"/>
          </a:xfrm>
          <a:prstGeom prst="straightConnector1">
            <a:avLst/>
          </a:prstGeom>
          <a:ln w="19050">
            <a:solidFill>
              <a:schemeClr val="bg1"/>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162" name="Group 161">
            <a:extLst>
              <a:ext uri="{FF2B5EF4-FFF2-40B4-BE49-F238E27FC236}">
                <a16:creationId xmlns:a16="http://schemas.microsoft.com/office/drawing/2014/main" id="{3E77E635-3129-4F1E-BF59-7E3CF153C25F}"/>
              </a:ext>
            </a:extLst>
          </p:cNvPr>
          <p:cNvGrpSpPr/>
          <p:nvPr/>
        </p:nvGrpSpPr>
        <p:grpSpPr>
          <a:xfrm>
            <a:off x="8582646" y="2658251"/>
            <a:ext cx="461946" cy="462946"/>
            <a:chOff x="8550830" y="2566644"/>
            <a:chExt cx="461946" cy="462946"/>
          </a:xfrm>
        </p:grpSpPr>
        <p:grpSp>
          <p:nvGrpSpPr>
            <p:cNvPr id="218" name="Group 217">
              <a:extLst>
                <a:ext uri="{FF2B5EF4-FFF2-40B4-BE49-F238E27FC236}">
                  <a16:creationId xmlns:a16="http://schemas.microsoft.com/office/drawing/2014/main" id="{6954F2D0-3D5B-4421-8284-E004A14BAC22}"/>
                </a:ext>
              </a:extLst>
            </p:cNvPr>
            <p:cNvGrpSpPr/>
            <p:nvPr/>
          </p:nvGrpSpPr>
          <p:grpSpPr>
            <a:xfrm>
              <a:off x="8550830" y="2566644"/>
              <a:ext cx="461946" cy="462946"/>
              <a:chOff x="7407595" y="2546148"/>
              <a:chExt cx="466972" cy="467983"/>
            </a:xfrm>
          </p:grpSpPr>
          <p:sp>
            <p:nvSpPr>
              <p:cNvPr id="287" name="Oval 27">
                <a:extLst>
                  <a:ext uri="{FF2B5EF4-FFF2-40B4-BE49-F238E27FC236}">
                    <a16:creationId xmlns:a16="http://schemas.microsoft.com/office/drawing/2014/main" id="{9EA52F52-EC48-47DF-AC68-800AAEE7F681}"/>
                  </a:ext>
                </a:extLst>
              </p:cNvPr>
              <p:cNvSpPr>
                <a:spLocks noChangeArrowheads="1"/>
              </p:cNvSpPr>
              <p:nvPr/>
            </p:nvSpPr>
            <p:spPr bwMode="auto">
              <a:xfrm>
                <a:off x="7420732" y="2559285"/>
                <a:ext cx="440692" cy="4417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8" name="Freeform 28">
                <a:extLst>
                  <a:ext uri="{FF2B5EF4-FFF2-40B4-BE49-F238E27FC236}">
                    <a16:creationId xmlns:a16="http://schemas.microsoft.com/office/drawing/2014/main" id="{8B443365-1E59-477D-89DA-AFB3EF502764}"/>
                  </a:ext>
                </a:extLst>
              </p:cNvPr>
              <p:cNvSpPr>
                <a:spLocks noEditPoints="1"/>
              </p:cNvSpPr>
              <p:nvPr/>
            </p:nvSpPr>
            <p:spPr bwMode="auto">
              <a:xfrm>
                <a:off x="7407595" y="2546148"/>
                <a:ext cx="466972" cy="467983"/>
              </a:xfrm>
              <a:custGeom>
                <a:avLst/>
                <a:gdLst>
                  <a:gd name="T0" fmla="*/ 182 w 364"/>
                  <a:gd name="T1" fmla="*/ 20 h 364"/>
                  <a:gd name="T2" fmla="*/ 344 w 364"/>
                  <a:gd name="T3" fmla="*/ 182 h 364"/>
                  <a:gd name="T4" fmla="*/ 182 w 364"/>
                  <a:gd name="T5" fmla="*/ 344 h 364"/>
                  <a:gd name="T6" fmla="*/ 20 w 364"/>
                  <a:gd name="T7" fmla="*/ 182 h 364"/>
                  <a:gd name="T8" fmla="*/ 182 w 364"/>
                  <a:gd name="T9" fmla="*/ 20 h 364"/>
                  <a:gd name="T10" fmla="*/ 182 w 364"/>
                  <a:gd name="T11" fmla="*/ 0 h 364"/>
                  <a:gd name="T12" fmla="*/ 0 w 364"/>
                  <a:gd name="T13" fmla="*/ 182 h 364"/>
                  <a:gd name="T14" fmla="*/ 182 w 364"/>
                  <a:gd name="T15" fmla="*/ 364 h 364"/>
                  <a:gd name="T16" fmla="*/ 364 w 364"/>
                  <a:gd name="T17" fmla="*/ 182 h 364"/>
                  <a:gd name="T18" fmla="*/ 182 w 364"/>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4" h="364">
                    <a:moveTo>
                      <a:pt x="182" y="20"/>
                    </a:moveTo>
                    <a:cubicBezTo>
                      <a:pt x="271" y="20"/>
                      <a:pt x="344" y="93"/>
                      <a:pt x="344" y="182"/>
                    </a:cubicBezTo>
                    <a:cubicBezTo>
                      <a:pt x="344" y="271"/>
                      <a:pt x="271" y="344"/>
                      <a:pt x="182" y="344"/>
                    </a:cubicBezTo>
                    <a:cubicBezTo>
                      <a:pt x="93" y="344"/>
                      <a:pt x="20" y="271"/>
                      <a:pt x="20" y="182"/>
                    </a:cubicBezTo>
                    <a:cubicBezTo>
                      <a:pt x="20" y="93"/>
                      <a:pt x="93" y="20"/>
                      <a:pt x="182" y="20"/>
                    </a:cubicBezTo>
                    <a:moveTo>
                      <a:pt x="182" y="0"/>
                    </a:moveTo>
                    <a:cubicBezTo>
                      <a:pt x="82" y="0"/>
                      <a:pt x="0" y="82"/>
                      <a:pt x="0" y="182"/>
                    </a:cubicBezTo>
                    <a:cubicBezTo>
                      <a:pt x="0" y="282"/>
                      <a:pt x="82" y="364"/>
                      <a:pt x="182" y="364"/>
                    </a:cubicBezTo>
                    <a:cubicBezTo>
                      <a:pt x="282" y="364"/>
                      <a:pt x="364" y="282"/>
                      <a:pt x="364" y="182"/>
                    </a:cubicBezTo>
                    <a:cubicBezTo>
                      <a:pt x="364" y="82"/>
                      <a:pt x="282" y="0"/>
                      <a:pt x="182"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0" name="Freeform 14">
              <a:extLst>
                <a:ext uri="{FF2B5EF4-FFF2-40B4-BE49-F238E27FC236}">
                  <a16:creationId xmlns:a16="http://schemas.microsoft.com/office/drawing/2014/main" id="{BE51E0DA-0C94-4C0E-9055-1F3CD5F2E6BF}"/>
                </a:ext>
              </a:extLst>
            </p:cNvPr>
            <p:cNvSpPr>
              <a:spLocks/>
            </p:cNvSpPr>
            <p:nvPr/>
          </p:nvSpPr>
          <p:spPr bwMode="auto">
            <a:xfrm>
              <a:off x="8626929" y="2645740"/>
              <a:ext cx="309730" cy="330272"/>
            </a:xfrm>
            <a:custGeom>
              <a:avLst/>
              <a:gdLst>
                <a:gd name="T0" fmla="*/ 548 w 1137"/>
                <a:gd name="T1" fmla="*/ 1198 h 1210"/>
                <a:gd name="T2" fmla="*/ 416 w 1137"/>
                <a:gd name="T3" fmla="*/ 1114 h 1210"/>
                <a:gd name="T4" fmla="*/ 289 w 1137"/>
                <a:gd name="T5" fmla="*/ 1013 h 1210"/>
                <a:gd name="T6" fmla="*/ 176 w 1137"/>
                <a:gd name="T7" fmla="*/ 896 h 1210"/>
                <a:gd name="T8" fmla="*/ 84 w 1137"/>
                <a:gd name="T9" fmla="*/ 762 h 1210"/>
                <a:gd name="T10" fmla="*/ 22 w 1137"/>
                <a:gd name="T11" fmla="*/ 613 h 1210"/>
                <a:gd name="T12" fmla="*/ 0 w 1137"/>
                <a:gd name="T13" fmla="*/ 447 h 1210"/>
                <a:gd name="T14" fmla="*/ 0 w 1137"/>
                <a:gd name="T15" fmla="*/ 163 h 1210"/>
                <a:gd name="T16" fmla="*/ 38 w 1137"/>
                <a:gd name="T17" fmla="*/ 161 h 1210"/>
                <a:gd name="T18" fmla="*/ 210 w 1137"/>
                <a:gd name="T19" fmla="*/ 132 h 1210"/>
                <a:gd name="T20" fmla="*/ 366 w 1137"/>
                <a:gd name="T21" fmla="*/ 61 h 1210"/>
                <a:gd name="T22" fmla="*/ 462 w 1137"/>
                <a:gd name="T23" fmla="*/ 15 h 1210"/>
                <a:gd name="T24" fmla="*/ 568 w 1137"/>
                <a:gd name="T25" fmla="*/ 0 h 1210"/>
                <a:gd name="T26" fmla="*/ 674 w 1137"/>
                <a:gd name="T27" fmla="*/ 15 h 1210"/>
                <a:gd name="T28" fmla="*/ 770 w 1137"/>
                <a:gd name="T29" fmla="*/ 61 h 1210"/>
                <a:gd name="T30" fmla="*/ 926 w 1137"/>
                <a:gd name="T31" fmla="*/ 132 h 1210"/>
                <a:gd name="T32" fmla="*/ 1098 w 1137"/>
                <a:gd name="T33" fmla="*/ 161 h 1210"/>
                <a:gd name="T34" fmla="*/ 1137 w 1137"/>
                <a:gd name="T35" fmla="*/ 163 h 1210"/>
                <a:gd name="T36" fmla="*/ 1137 w 1137"/>
                <a:gd name="T37" fmla="*/ 447 h 1210"/>
                <a:gd name="T38" fmla="*/ 1114 w 1137"/>
                <a:gd name="T39" fmla="*/ 613 h 1210"/>
                <a:gd name="T40" fmla="*/ 1052 w 1137"/>
                <a:gd name="T41" fmla="*/ 762 h 1210"/>
                <a:gd name="T42" fmla="*/ 960 w 1137"/>
                <a:gd name="T43" fmla="*/ 896 h 1210"/>
                <a:gd name="T44" fmla="*/ 847 w 1137"/>
                <a:gd name="T45" fmla="*/ 1013 h 1210"/>
                <a:gd name="T46" fmla="*/ 720 w 1137"/>
                <a:gd name="T47" fmla="*/ 1114 h 1210"/>
                <a:gd name="T48" fmla="*/ 588 w 1137"/>
                <a:gd name="T49" fmla="*/ 1198 h 1210"/>
                <a:gd name="T50" fmla="*/ 568 w 1137"/>
                <a:gd name="T51" fmla="*/ 1210 h 1210"/>
                <a:gd name="T52" fmla="*/ 548 w 1137"/>
                <a:gd name="T53" fmla="*/ 1198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37" h="1210">
                  <a:moveTo>
                    <a:pt x="548" y="1198"/>
                  </a:moveTo>
                  <a:cubicBezTo>
                    <a:pt x="504" y="1173"/>
                    <a:pt x="459" y="1144"/>
                    <a:pt x="416" y="1114"/>
                  </a:cubicBezTo>
                  <a:cubicBezTo>
                    <a:pt x="372" y="1083"/>
                    <a:pt x="329" y="1049"/>
                    <a:pt x="289" y="1013"/>
                  </a:cubicBezTo>
                  <a:cubicBezTo>
                    <a:pt x="249" y="976"/>
                    <a:pt x="211" y="937"/>
                    <a:pt x="176" y="896"/>
                  </a:cubicBezTo>
                  <a:cubicBezTo>
                    <a:pt x="141" y="854"/>
                    <a:pt x="110" y="809"/>
                    <a:pt x="84" y="762"/>
                  </a:cubicBezTo>
                  <a:cubicBezTo>
                    <a:pt x="58" y="715"/>
                    <a:pt x="37" y="665"/>
                    <a:pt x="22" y="613"/>
                  </a:cubicBezTo>
                  <a:cubicBezTo>
                    <a:pt x="7" y="560"/>
                    <a:pt x="0" y="504"/>
                    <a:pt x="0" y="447"/>
                  </a:cubicBezTo>
                  <a:cubicBezTo>
                    <a:pt x="0" y="163"/>
                    <a:pt x="0" y="163"/>
                    <a:pt x="0" y="163"/>
                  </a:cubicBezTo>
                  <a:cubicBezTo>
                    <a:pt x="38" y="161"/>
                    <a:pt x="38" y="161"/>
                    <a:pt x="38" y="161"/>
                  </a:cubicBezTo>
                  <a:cubicBezTo>
                    <a:pt x="98" y="158"/>
                    <a:pt x="155" y="148"/>
                    <a:pt x="210" y="132"/>
                  </a:cubicBezTo>
                  <a:cubicBezTo>
                    <a:pt x="264" y="117"/>
                    <a:pt x="316" y="93"/>
                    <a:pt x="366" y="61"/>
                  </a:cubicBezTo>
                  <a:cubicBezTo>
                    <a:pt x="398" y="40"/>
                    <a:pt x="430" y="25"/>
                    <a:pt x="462" y="15"/>
                  </a:cubicBezTo>
                  <a:cubicBezTo>
                    <a:pt x="494" y="5"/>
                    <a:pt x="530" y="0"/>
                    <a:pt x="568" y="0"/>
                  </a:cubicBezTo>
                  <a:cubicBezTo>
                    <a:pt x="606" y="0"/>
                    <a:pt x="642" y="5"/>
                    <a:pt x="674" y="15"/>
                  </a:cubicBezTo>
                  <a:cubicBezTo>
                    <a:pt x="706" y="25"/>
                    <a:pt x="738" y="40"/>
                    <a:pt x="770" y="61"/>
                  </a:cubicBezTo>
                  <a:cubicBezTo>
                    <a:pt x="820" y="93"/>
                    <a:pt x="872" y="117"/>
                    <a:pt x="926" y="132"/>
                  </a:cubicBezTo>
                  <a:cubicBezTo>
                    <a:pt x="981" y="148"/>
                    <a:pt x="1039" y="158"/>
                    <a:pt x="1098" y="161"/>
                  </a:cubicBezTo>
                  <a:cubicBezTo>
                    <a:pt x="1137" y="163"/>
                    <a:pt x="1137" y="163"/>
                    <a:pt x="1137" y="163"/>
                  </a:cubicBezTo>
                  <a:cubicBezTo>
                    <a:pt x="1137" y="447"/>
                    <a:pt x="1137" y="447"/>
                    <a:pt x="1137" y="447"/>
                  </a:cubicBezTo>
                  <a:cubicBezTo>
                    <a:pt x="1137" y="504"/>
                    <a:pt x="1129" y="560"/>
                    <a:pt x="1114" y="613"/>
                  </a:cubicBezTo>
                  <a:cubicBezTo>
                    <a:pt x="1099" y="665"/>
                    <a:pt x="1078" y="715"/>
                    <a:pt x="1052" y="762"/>
                  </a:cubicBezTo>
                  <a:cubicBezTo>
                    <a:pt x="1027" y="809"/>
                    <a:pt x="996" y="854"/>
                    <a:pt x="960" y="896"/>
                  </a:cubicBezTo>
                  <a:cubicBezTo>
                    <a:pt x="925" y="937"/>
                    <a:pt x="887" y="976"/>
                    <a:pt x="847" y="1013"/>
                  </a:cubicBezTo>
                  <a:cubicBezTo>
                    <a:pt x="807" y="1049"/>
                    <a:pt x="765" y="1083"/>
                    <a:pt x="720" y="1114"/>
                  </a:cubicBezTo>
                  <a:cubicBezTo>
                    <a:pt x="677" y="1144"/>
                    <a:pt x="632" y="1173"/>
                    <a:pt x="588" y="1198"/>
                  </a:cubicBezTo>
                  <a:cubicBezTo>
                    <a:pt x="568" y="1210"/>
                    <a:pt x="568" y="1210"/>
                    <a:pt x="568" y="1210"/>
                  </a:cubicBezTo>
                  <a:lnTo>
                    <a:pt x="548" y="1198"/>
                  </a:lnTo>
                  <a:close/>
                </a:path>
              </a:pathLst>
            </a:custGeom>
            <a:solidFill>
              <a:srgbClr val="0078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2" name="Rectangle 16">
              <a:extLst>
                <a:ext uri="{FF2B5EF4-FFF2-40B4-BE49-F238E27FC236}">
                  <a16:creationId xmlns:a16="http://schemas.microsoft.com/office/drawing/2014/main" id="{3E6568CE-9D1C-4D8D-AA12-6B7DE9BA3842}"/>
                </a:ext>
              </a:extLst>
            </p:cNvPr>
            <p:cNvSpPr>
              <a:spLocks noChangeArrowheads="1"/>
            </p:cNvSpPr>
            <p:nvPr/>
          </p:nvSpPr>
          <p:spPr bwMode="auto">
            <a:xfrm>
              <a:off x="8765079" y="2724684"/>
              <a:ext cx="33027" cy="11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16" name="Group 315">
              <a:extLst>
                <a:ext uri="{FF2B5EF4-FFF2-40B4-BE49-F238E27FC236}">
                  <a16:creationId xmlns:a16="http://schemas.microsoft.com/office/drawing/2014/main" id="{DC264F08-43F0-407A-A1FB-FE4056DB3446}"/>
                </a:ext>
              </a:extLst>
            </p:cNvPr>
            <p:cNvGrpSpPr/>
            <p:nvPr/>
          </p:nvGrpSpPr>
          <p:grpSpPr>
            <a:xfrm>
              <a:off x="8677585" y="2703182"/>
              <a:ext cx="200062" cy="177853"/>
              <a:chOff x="2100271" y="3547226"/>
              <a:chExt cx="3517901" cy="3127376"/>
            </a:xfrm>
            <a:solidFill>
              <a:srgbClr val="C2C2C2"/>
            </a:solidFill>
          </p:grpSpPr>
          <p:sp>
            <p:nvSpPr>
              <p:cNvPr id="307" name="Freeform 83">
                <a:extLst>
                  <a:ext uri="{FF2B5EF4-FFF2-40B4-BE49-F238E27FC236}">
                    <a16:creationId xmlns:a16="http://schemas.microsoft.com/office/drawing/2014/main" id="{AAF3A62A-9352-48C0-86B8-FDCC16E0D79C}"/>
                  </a:ext>
                </a:extLst>
              </p:cNvPr>
              <p:cNvSpPr>
                <a:spLocks/>
              </p:cNvSpPr>
              <p:nvPr/>
            </p:nvSpPr>
            <p:spPr bwMode="auto">
              <a:xfrm>
                <a:off x="3175008" y="4074273"/>
                <a:ext cx="1401766" cy="701674"/>
              </a:xfrm>
              <a:custGeom>
                <a:avLst/>
                <a:gdLst>
                  <a:gd name="T0" fmla="*/ 0 w 432"/>
                  <a:gd name="T1" fmla="*/ 216 h 216"/>
                  <a:gd name="T2" fmla="*/ 216 w 432"/>
                  <a:gd name="T3" fmla="*/ 0 h 216"/>
                  <a:gd name="T4" fmla="*/ 432 w 432"/>
                  <a:gd name="T5" fmla="*/ 216 h 216"/>
                </a:gdLst>
                <a:ahLst/>
                <a:cxnLst>
                  <a:cxn ang="0">
                    <a:pos x="T0" y="T1"/>
                  </a:cxn>
                  <a:cxn ang="0">
                    <a:pos x="T2" y="T3"/>
                  </a:cxn>
                  <a:cxn ang="0">
                    <a:pos x="T4" y="T5"/>
                  </a:cxn>
                </a:cxnLst>
                <a:rect l="0" t="0" r="r" b="b"/>
                <a:pathLst>
                  <a:path w="432" h="216">
                    <a:moveTo>
                      <a:pt x="0" y="216"/>
                    </a:moveTo>
                    <a:cubicBezTo>
                      <a:pt x="0" y="97"/>
                      <a:pt x="96" y="0"/>
                      <a:pt x="216" y="0"/>
                    </a:cubicBezTo>
                    <a:cubicBezTo>
                      <a:pt x="335" y="0"/>
                      <a:pt x="432" y="97"/>
                      <a:pt x="432" y="2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84">
                <a:extLst>
                  <a:ext uri="{FF2B5EF4-FFF2-40B4-BE49-F238E27FC236}">
                    <a16:creationId xmlns:a16="http://schemas.microsoft.com/office/drawing/2014/main" id="{E463AA9B-4237-4C53-9911-5F1BCD83A0FA}"/>
                  </a:ext>
                </a:extLst>
              </p:cNvPr>
              <p:cNvSpPr>
                <a:spLocks/>
              </p:cNvSpPr>
              <p:nvPr/>
            </p:nvSpPr>
            <p:spPr bwMode="auto">
              <a:xfrm>
                <a:off x="2970221" y="4964864"/>
                <a:ext cx="1811338" cy="1604963"/>
              </a:xfrm>
              <a:custGeom>
                <a:avLst/>
                <a:gdLst>
                  <a:gd name="T0" fmla="*/ 1 w 558"/>
                  <a:gd name="T1" fmla="*/ 101 h 494"/>
                  <a:gd name="T2" fmla="*/ 279 w 558"/>
                  <a:gd name="T3" fmla="*/ 494 h 494"/>
                  <a:gd name="T4" fmla="*/ 557 w 558"/>
                  <a:gd name="T5" fmla="*/ 101 h 494"/>
                  <a:gd name="T6" fmla="*/ 558 w 558"/>
                  <a:gd name="T7" fmla="*/ 0 h 494"/>
                  <a:gd name="T8" fmla="*/ 0 w 558"/>
                  <a:gd name="T9" fmla="*/ 0 h 494"/>
                  <a:gd name="T10" fmla="*/ 1 w 558"/>
                  <a:gd name="T11" fmla="*/ 101 h 494"/>
                </a:gdLst>
                <a:ahLst/>
                <a:cxnLst>
                  <a:cxn ang="0">
                    <a:pos x="T0" y="T1"/>
                  </a:cxn>
                  <a:cxn ang="0">
                    <a:pos x="T2" y="T3"/>
                  </a:cxn>
                  <a:cxn ang="0">
                    <a:pos x="T4" y="T5"/>
                  </a:cxn>
                  <a:cxn ang="0">
                    <a:pos x="T6" y="T7"/>
                  </a:cxn>
                  <a:cxn ang="0">
                    <a:pos x="T8" y="T9"/>
                  </a:cxn>
                  <a:cxn ang="0">
                    <a:pos x="T10" y="T11"/>
                  </a:cxn>
                </a:cxnLst>
                <a:rect l="0" t="0" r="r" b="b"/>
                <a:pathLst>
                  <a:path w="558" h="494">
                    <a:moveTo>
                      <a:pt x="1" y="101"/>
                    </a:moveTo>
                    <a:cubicBezTo>
                      <a:pt x="1" y="318"/>
                      <a:pt x="125" y="494"/>
                      <a:pt x="279" y="494"/>
                    </a:cubicBezTo>
                    <a:cubicBezTo>
                      <a:pt x="432" y="494"/>
                      <a:pt x="557" y="318"/>
                      <a:pt x="557" y="101"/>
                    </a:cubicBezTo>
                    <a:cubicBezTo>
                      <a:pt x="558" y="0"/>
                      <a:pt x="558" y="0"/>
                      <a:pt x="558" y="0"/>
                    </a:cubicBezTo>
                    <a:cubicBezTo>
                      <a:pt x="0" y="0"/>
                      <a:pt x="0" y="0"/>
                      <a:pt x="0" y="0"/>
                    </a:cubicBezTo>
                    <a:lnTo>
                      <a:pt x="1"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85">
                <a:extLst>
                  <a:ext uri="{FF2B5EF4-FFF2-40B4-BE49-F238E27FC236}">
                    <a16:creationId xmlns:a16="http://schemas.microsoft.com/office/drawing/2014/main" id="{C387DDAF-C4B3-4F6A-A755-CFD7268FE3A3}"/>
                  </a:ext>
                </a:extLst>
              </p:cNvPr>
              <p:cNvSpPr>
                <a:spLocks/>
              </p:cNvSpPr>
              <p:nvPr/>
            </p:nvSpPr>
            <p:spPr bwMode="auto">
              <a:xfrm>
                <a:off x="2100271" y="4668001"/>
                <a:ext cx="785813" cy="738188"/>
              </a:xfrm>
              <a:custGeom>
                <a:avLst/>
                <a:gdLst>
                  <a:gd name="T0" fmla="*/ 209 w 242"/>
                  <a:gd name="T1" fmla="*/ 227 h 227"/>
                  <a:gd name="T2" fmla="*/ 189 w 242"/>
                  <a:gd name="T3" fmla="*/ 219 h 227"/>
                  <a:gd name="T4" fmla="*/ 13 w 242"/>
                  <a:gd name="T5" fmla="*/ 55 h 227"/>
                  <a:gd name="T6" fmla="*/ 11 w 242"/>
                  <a:gd name="T7" fmla="*/ 13 h 227"/>
                  <a:gd name="T8" fmla="*/ 53 w 242"/>
                  <a:gd name="T9" fmla="*/ 11 h 227"/>
                  <a:gd name="T10" fmla="*/ 229 w 242"/>
                  <a:gd name="T11" fmla="*/ 175 h 227"/>
                  <a:gd name="T12" fmla="*/ 231 w 242"/>
                  <a:gd name="T13" fmla="*/ 217 h 227"/>
                  <a:gd name="T14" fmla="*/ 209 w 242"/>
                  <a:gd name="T15" fmla="*/ 227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227">
                    <a:moveTo>
                      <a:pt x="209" y="227"/>
                    </a:moveTo>
                    <a:cubicBezTo>
                      <a:pt x="202" y="227"/>
                      <a:pt x="194" y="224"/>
                      <a:pt x="189" y="219"/>
                    </a:cubicBezTo>
                    <a:cubicBezTo>
                      <a:pt x="13" y="55"/>
                      <a:pt x="13" y="55"/>
                      <a:pt x="13" y="55"/>
                    </a:cubicBezTo>
                    <a:cubicBezTo>
                      <a:pt x="0" y="44"/>
                      <a:pt x="0" y="25"/>
                      <a:pt x="11" y="13"/>
                    </a:cubicBezTo>
                    <a:cubicBezTo>
                      <a:pt x="22" y="0"/>
                      <a:pt x="41" y="0"/>
                      <a:pt x="53" y="11"/>
                    </a:cubicBezTo>
                    <a:cubicBezTo>
                      <a:pt x="229" y="175"/>
                      <a:pt x="229" y="175"/>
                      <a:pt x="229" y="175"/>
                    </a:cubicBezTo>
                    <a:cubicBezTo>
                      <a:pt x="242" y="186"/>
                      <a:pt x="242" y="205"/>
                      <a:pt x="231" y="217"/>
                    </a:cubicBezTo>
                    <a:cubicBezTo>
                      <a:pt x="225" y="224"/>
                      <a:pt x="217" y="227"/>
                      <a:pt x="209" y="2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86">
                <a:extLst>
                  <a:ext uri="{FF2B5EF4-FFF2-40B4-BE49-F238E27FC236}">
                    <a16:creationId xmlns:a16="http://schemas.microsoft.com/office/drawing/2014/main" id="{A0480399-DF34-4269-AA11-3C333F3E5792}"/>
                  </a:ext>
                </a:extLst>
              </p:cNvPr>
              <p:cNvSpPr>
                <a:spLocks/>
              </p:cNvSpPr>
              <p:nvPr/>
            </p:nvSpPr>
            <p:spPr bwMode="auto">
              <a:xfrm>
                <a:off x="2249496" y="5898314"/>
                <a:ext cx="746125" cy="776288"/>
              </a:xfrm>
              <a:custGeom>
                <a:avLst/>
                <a:gdLst>
                  <a:gd name="T0" fmla="*/ 33 w 230"/>
                  <a:gd name="T1" fmla="*/ 239 h 239"/>
                  <a:gd name="T2" fmla="*/ 13 w 230"/>
                  <a:gd name="T3" fmla="*/ 231 h 239"/>
                  <a:gd name="T4" fmla="*/ 11 w 230"/>
                  <a:gd name="T5" fmla="*/ 189 h 239"/>
                  <a:gd name="T6" fmla="*/ 175 w 230"/>
                  <a:gd name="T7" fmla="*/ 13 h 239"/>
                  <a:gd name="T8" fmla="*/ 217 w 230"/>
                  <a:gd name="T9" fmla="*/ 11 h 239"/>
                  <a:gd name="T10" fmla="*/ 219 w 230"/>
                  <a:gd name="T11" fmla="*/ 53 h 239"/>
                  <a:gd name="T12" fmla="*/ 55 w 230"/>
                  <a:gd name="T13" fmla="*/ 229 h 239"/>
                  <a:gd name="T14" fmla="*/ 33 w 230"/>
                  <a:gd name="T15" fmla="*/ 239 h 2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0" h="239">
                    <a:moveTo>
                      <a:pt x="33" y="239"/>
                    </a:moveTo>
                    <a:cubicBezTo>
                      <a:pt x="26" y="239"/>
                      <a:pt x="18" y="236"/>
                      <a:pt x="13" y="231"/>
                    </a:cubicBezTo>
                    <a:cubicBezTo>
                      <a:pt x="0" y="220"/>
                      <a:pt x="0" y="201"/>
                      <a:pt x="11" y="189"/>
                    </a:cubicBezTo>
                    <a:cubicBezTo>
                      <a:pt x="175" y="13"/>
                      <a:pt x="175" y="13"/>
                      <a:pt x="175" y="13"/>
                    </a:cubicBezTo>
                    <a:cubicBezTo>
                      <a:pt x="186" y="0"/>
                      <a:pt x="205" y="0"/>
                      <a:pt x="217" y="11"/>
                    </a:cubicBezTo>
                    <a:cubicBezTo>
                      <a:pt x="230" y="22"/>
                      <a:pt x="230" y="41"/>
                      <a:pt x="219" y="53"/>
                    </a:cubicBezTo>
                    <a:cubicBezTo>
                      <a:pt x="55" y="229"/>
                      <a:pt x="55" y="229"/>
                      <a:pt x="55" y="229"/>
                    </a:cubicBezTo>
                    <a:cubicBezTo>
                      <a:pt x="49" y="236"/>
                      <a:pt x="41" y="239"/>
                      <a:pt x="33" y="2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87">
                <a:extLst>
                  <a:ext uri="{FF2B5EF4-FFF2-40B4-BE49-F238E27FC236}">
                    <a16:creationId xmlns:a16="http://schemas.microsoft.com/office/drawing/2014/main" id="{93A3C26B-C185-4B7F-9C9F-327BF0BF4528}"/>
                  </a:ext>
                </a:extLst>
              </p:cNvPr>
              <p:cNvSpPr>
                <a:spLocks/>
              </p:cNvSpPr>
              <p:nvPr/>
            </p:nvSpPr>
            <p:spPr bwMode="auto">
              <a:xfrm>
                <a:off x="4832359" y="4668001"/>
                <a:ext cx="785813" cy="738188"/>
              </a:xfrm>
              <a:custGeom>
                <a:avLst/>
                <a:gdLst>
                  <a:gd name="T0" fmla="*/ 33 w 242"/>
                  <a:gd name="T1" fmla="*/ 227 h 227"/>
                  <a:gd name="T2" fmla="*/ 11 w 242"/>
                  <a:gd name="T3" fmla="*/ 217 h 227"/>
                  <a:gd name="T4" fmla="*/ 13 w 242"/>
                  <a:gd name="T5" fmla="*/ 175 h 227"/>
                  <a:gd name="T6" fmla="*/ 189 w 242"/>
                  <a:gd name="T7" fmla="*/ 11 h 227"/>
                  <a:gd name="T8" fmla="*/ 231 w 242"/>
                  <a:gd name="T9" fmla="*/ 13 h 227"/>
                  <a:gd name="T10" fmla="*/ 229 w 242"/>
                  <a:gd name="T11" fmla="*/ 55 h 227"/>
                  <a:gd name="T12" fmla="*/ 53 w 242"/>
                  <a:gd name="T13" fmla="*/ 219 h 227"/>
                  <a:gd name="T14" fmla="*/ 33 w 242"/>
                  <a:gd name="T15" fmla="*/ 227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227">
                    <a:moveTo>
                      <a:pt x="33" y="227"/>
                    </a:moveTo>
                    <a:cubicBezTo>
                      <a:pt x="25" y="227"/>
                      <a:pt x="17" y="224"/>
                      <a:pt x="11" y="217"/>
                    </a:cubicBezTo>
                    <a:cubicBezTo>
                      <a:pt x="0" y="205"/>
                      <a:pt x="0" y="186"/>
                      <a:pt x="13" y="175"/>
                    </a:cubicBezTo>
                    <a:cubicBezTo>
                      <a:pt x="189" y="11"/>
                      <a:pt x="189" y="11"/>
                      <a:pt x="189" y="11"/>
                    </a:cubicBezTo>
                    <a:cubicBezTo>
                      <a:pt x="201" y="0"/>
                      <a:pt x="220" y="0"/>
                      <a:pt x="231" y="13"/>
                    </a:cubicBezTo>
                    <a:cubicBezTo>
                      <a:pt x="242" y="25"/>
                      <a:pt x="242" y="44"/>
                      <a:pt x="229" y="55"/>
                    </a:cubicBezTo>
                    <a:cubicBezTo>
                      <a:pt x="53" y="219"/>
                      <a:pt x="53" y="219"/>
                      <a:pt x="53" y="219"/>
                    </a:cubicBezTo>
                    <a:cubicBezTo>
                      <a:pt x="48" y="224"/>
                      <a:pt x="40" y="227"/>
                      <a:pt x="33" y="2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88">
                <a:extLst>
                  <a:ext uri="{FF2B5EF4-FFF2-40B4-BE49-F238E27FC236}">
                    <a16:creationId xmlns:a16="http://schemas.microsoft.com/office/drawing/2014/main" id="{477BCF11-826F-4C1E-85D3-9D4488B37650}"/>
                  </a:ext>
                </a:extLst>
              </p:cNvPr>
              <p:cNvSpPr>
                <a:spLocks/>
              </p:cNvSpPr>
              <p:nvPr/>
            </p:nvSpPr>
            <p:spPr bwMode="auto">
              <a:xfrm>
                <a:off x="4722821" y="5898314"/>
                <a:ext cx="746125" cy="776288"/>
              </a:xfrm>
              <a:custGeom>
                <a:avLst/>
                <a:gdLst>
                  <a:gd name="T0" fmla="*/ 197 w 230"/>
                  <a:gd name="T1" fmla="*/ 239 h 239"/>
                  <a:gd name="T2" fmla="*/ 175 w 230"/>
                  <a:gd name="T3" fmla="*/ 229 h 239"/>
                  <a:gd name="T4" fmla="*/ 11 w 230"/>
                  <a:gd name="T5" fmla="*/ 53 h 239"/>
                  <a:gd name="T6" fmla="*/ 13 w 230"/>
                  <a:gd name="T7" fmla="*/ 11 h 239"/>
                  <a:gd name="T8" fmla="*/ 55 w 230"/>
                  <a:gd name="T9" fmla="*/ 13 h 239"/>
                  <a:gd name="T10" fmla="*/ 219 w 230"/>
                  <a:gd name="T11" fmla="*/ 189 h 239"/>
                  <a:gd name="T12" fmla="*/ 217 w 230"/>
                  <a:gd name="T13" fmla="*/ 231 h 239"/>
                  <a:gd name="T14" fmla="*/ 197 w 230"/>
                  <a:gd name="T15" fmla="*/ 239 h 2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0" h="239">
                    <a:moveTo>
                      <a:pt x="197" y="239"/>
                    </a:moveTo>
                    <a:cubicBezTo>
                      <a:pt x="189" y="239"/>
                      <a:pt x="181" y="236"/>
                      <a:pt x="175" y="229"/>
                    </a:cubicBezTo>
                    <a:cubicBezTo>
                      <a:pt x="11" y="53"/>
                      <a:pt x="11" y="53"/>
                      <a:pt x="11" y="53"/>
                    </a:cubicBezTo>
                    <a:cubicBezTo>
                      <a:pt x="0" y="41"/>
                      <a:pt x="0" y="22"/>
                      <a:pt x="13" y="11"/>
                    </a:cubicBezTo>
                    <a:cubicBezTo>
                      <a:pt x="25" y="0"/>
                      <a:pt x="44" y="0"/>
                      <a:pt x="55" y="13"/>
                    </a:cubicBezTo>
                    <a:cubicBezTo>
                      <a:pt x="219" y="189"/>
                      <a:pt x="219" y="189"/>
                      <a:pt x="219" y="189"/>
                    </a:cubicBezTo>
                    <a:cubicBezTo>
                      <a:pt x="230" y="201"/>
                      <a:pt x="230" y="220"/>
                      <a:pt x="217" y="231"/>
                    </a:cubicBezTo>
                    <a:cubicBezTo>
                      <a:pt x="212" y="236"/>
                      <a:pt x="204" y="239"/>
                      <a:pt x="197" y="2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89">
                <a:extLst>
                  <a:ext uri="{FF2B5EF4-FFF2-40B4-BE49-F238E27FC236}">
                    <a16:creationId xmlns:a16="http://schemas.microsoft.com/office/drawing/2014/main" id="{BC9FBE3D-6B21-4B71-8EDC-19AE6D3E24BC}"/>
                  </a:ext>
                </a:extLst>
              </p:cNvPr>
              <p:cNvSpPr>
                <a:spLocks/>
              </p:cNvSpPr>
              <p:nvPr/>
            </p:nvSpPr>
            <p:spPr bwMode="auto">
              <a:xfrm>
                <a:off x="2654309" y="3547226"/>
                <a:ext cx="974725" cy="974725"/>
              </a:xfrm>
              <a:custGeom>
                <a:avLst/>
                <a:gdLst>
                  <a:gd name="T0" fmla="*/ 270 w 300"/>
                  <a:gd name="T1" fmla="*/ 300 h 300"/>
                  <a:gd name="T2" fmla="*/ 240 w 300"/>
                  <a:gd name="T3" fmla="*/ 270 h 300"/>
                  <a:gd name="T4" fmla="*/ 30 w 300"/>
                  <a:gd name="T5" fmla="*/ 60 h 300"/>
                  <a:gd name="T6" fmla="*/ 0 w 300"/>
                  <a:gd name="T7" fmla="*/ 30 h 300"/>
                  <a:gd name="T8" fmla="*/ 30 w 300"/>
                  <a:gd name="T9" fmla="*/ 0 h 300"/>
                  <a:gd name="T10" fmla="*/ 300 w 300"/>
                  <a:gd name="T11" fmla="*/ 270 h 300"/>
                  <a:gd name="T12" fmla="*/ 270 w 300"/>
                  <a:gd name="T13" fmla="*/ 300 h 300"/>
                </a:gdLst>
                <a:ahLst/>
                <a:cxnLst>
                  <a:cxn ang="0">
                    <a:pos x="T0" y="T1"/>
                  </a:cxn>
                  <a:cxn ang="0">
                    <a:pos x="T2" y="T3"/>
                  </a:cxn>
                  <a:cxn ang="0">
                    <a:pos x="T4" y="T5"/>
                  </a:cxn>
                  <a:cxn ang="0">
                    <a:pos x="T6" y="T7"/>
                  </a:cxn>
                  <a:cxn ang="0">
                    <a:pos x="T8" y="T9"/>
                  </a:cxn>
                  <a:cxn ang="0">
                    <a:pos x="T10" y="T11"/>
                  </a:cxn>
                  <a:cxn ang="0">
                    <a:pos x="T12" y="T13"/>
                  </a:cxn>
                </a:cxnLst>
                <a:rect l="0" t="0" r="r" b="b"/>
                <a:pathLst>
                  <a:path w="300" h="300">
                    <a:moveTo>
                      <a:pt x="270" y="300"/>
                    </a:moveTo>
                    <a:cubicBezTo>
                      <a:pt x="253" y="300"/>
                      <a:pt x="240" y="287"/>
                      <a:pt x="240" y="270"/>
                    </a:cubicBezTo>
                    <a:cubicBezTo>
                      <a:pt x="240" y="154"/>
                      <a:pt x="146" y="60"/>
                      <a:pt x="30" y="60"/>
                    </a:cubicBezTo>
                    <a:cubicBezTo>
                      <a:pt x="13" y="60"/>
                      <a:pt x="0" y="47"/>
                      <a:pt x="0" y="30"/>
                    </a:cubicBezTo>
                    <a:cubicBezTo>
                      <a:pt x="0" y="13"/>
                      <a:pt x="13" y="0"/>
                      <a:pt x="30" y="0"/>
                    </a:cubicBezTo>
                    <a:cubicBezTo>
                      <a:pt x="179" y="0"/>
                      <a:pt x="300" y="121"/>
                      <a:pt x="300" y="270"/>
                    </a:cubicBezTo>
                    <a:cubicBezTo>
                      <a:pt x="300" y="287"/>
                      <a:pt x="287" y="300"/>
                      <a:pt x="270" y="3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90">
                <a:extLst>
                  <a:ext uri="{FF2B5EF4-FFF2-40B4-BE49-F238E27FC236}">
                    <a16:creationId xmlns:a16="http://schemas.microsoft.com/office/drawing/2014/main" id="{AC591C38-1A68-4F09-9436-82724DC050C8}"/>
                  </a:ext>
                </a:extLst>
              </p:cNvPr>
              <p:cNvSpPr>
                <a:spLocks/>
              </p:cNvSpPr>
              <p:nvPr/>
            </p:nvSpPr>
            <p:spPr bwMode="auto">
              <a:xfrm>
                <a:off x="4108459" y="3547226"/>
                <a:ext cx="974725" cy="974725"/>
              </a:xfrm>
              <a:custGeom>
                <a:avLst/>
                <a:gdLst>
                  <a:gd name="T0" fmla="*/ 30 w 300"/>
                  <a:gd name="T1" fmla="*/ 300 h 300"/>
                  <a:gd name="T2" fmla="*/ 0 w 300"/>
                  <a:gd name="T3" fmla="*/ 270 h 300"/>
                  <a:gd name="T4" fmla="*/ 270 w 300"/>
                  <a:gd name="T5" fmla="*/ 0 h 300"/>
                  <a:gd name="T6" fmla="*/ 300 w 300"/>
                  <a:gd name="T7" fmla="*/ 30 h 300"/>
                  <a:gd name="T8" fmla="*/ 270 w 300"/>
                  <a:gd name="T9" fmla="*/ 60 h 300"/>
                  <a:gd name="T10" fmla="*/ 60 w 300"/>
                  <a:gd name="T11" fmla="*/ 270 h 300"/>
                  <a:gd name="T12" fmla="*/ 30 w 300"/>
                  <a:gd name="T13" fmla="*/ 300 h 300"/>
                </a:gdLst>
                <a:ahLst/>
                <a:cxnLst>
                  <a:cxn ang="0">
                    <a:pos x="T0" y="T1"/>
                  </a:cxn>
                  <a:cxn ang="0">
                    <a:pos x="T2" y="T3"/>
                  </a:cxn>
                  <a:cxn ang="0">
                    <a:pos x="T4" y="T5"/>
                  </a:cxn>
                  <a:cxn ang="0">
                    <a:pos x="T6" y="T7"/>
                  </a:cxn>
                  <a:cxn ang="0">
                    <a:pos x="T8" y="T9"/>
                  </a:cxn>
                  <a:cxn ang="0">
                    <a:pos x="T10" y="T11"/>
                  </a:cxn>
                  <a:cxn ang="0">
                    <a:pos x="T12" y="T13"/>
                  </a:cxn>
                </a:cxnLst>
                <a:rect l="0" t="0" r="r" b="b"/>
                <a:pathLst>
                  <a:path w="300" h="300">
                    <a:moveTo>
                      <a:pt x="30" y="300"/>
                    </a:moveTo>
                    <a:cubicBezTo>
                      <a:pt x="13" y="300"/>
                      <a:pt x="0" y="287"/>
                      <a:pt x="0" y="270"/>
                    </a:cubicBezTo>
                    <a:cubicBezTo>
                      <a:pt x="0" y="121"/>
                      <a:pt x="121" y="0"/>
                      <a:pt x="270" y="0"/>
                    </a:cubicBezTo>
                    <a:cubicBezTo>
                      <a:pt x="286" y="0"/>
                      <a:pt x="300" y="13"/>
                      <a:pt x="300" y="30"/>
                    </a:cubicBezTo>
                    <a:cubicBezTo>
                      <a:pt x="300" y="47"/>
                      <a:pt x="286" y="60"/>
                      <a:pt x="270" y="60"/>
                    </a:cubicBezTo>
                    <a:cubicBezTo>
                      <a:pt x="154" y="60"/>
                      <a:pt x="60" y="154"/>
                      <a:pt x="60" y="270"/>
                    </a:cubicBezTo>
                    <a:cubicBezTo>
                      <a:pt x="60" y="287"/>
                      <a:pt x="46" y="300"/>
                      <a:pt x="30" y="3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320" name="Straight Arrow Connector 319">
            <a:extLst>
              <a:ext uri="{FF2B5EF4-FFF2-40B4-BE49-F238E27FC236}">
                <a16:creationId xmlns:a16="http://schemas.microsoft.com/office/drawing/2014/main" id="{46C3C732-C8A0-4C71-913E-2A09364D2A28}"/>
              </a:ext>
            </a:extLst>
          </p:cNvPr>
          <p:cNvCxnSpPr>
            <a:cxnSpLocks/>
          </p:cNvCxnSpPr>
          <p:nvPr/>
        </p:nvCxnSpPr>
        <p:spPr>
          <a:xfrm>
            <a:off x="6119974" y="2613763"/>
            <a:ext cx="1075716" cy="614150"/>
          </a:xfrm>
          <a:prstGeom prst="straightConnector1">
            <a:avLst/>
          </a:prstGeom>
          <a:ln w="19050">
            <a:solidFill>
              <a:schemeClr val="bg1"/>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C3CEFF07-13CE-41E3-892D-3F831C93CDCF}"/>
              </a:ext>
            </a:extLst>
          </p:cNvPr>
          <p:cNvCxnSpPr>
            <a:cxnSpLocks/>
          </p:cNvCxnSpPr>
          <p:nvPr/>
        </p:nvCxnSpPr>
        <p:spPr>
          <a:xfrm flipH="1">
            <a:off x="7699489" y="1783758"/>
            <a:ext cx="19684" cy="1219316"/>
          </a:xfrm>
          <a:prstGeom prst="straightConnector1">
            <a:avLst/>
          </a:prstGeom>
          <a:ln w="19050">
            <a:solidFill>
              <a:schemeClr val="bg1"/>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286" name="Group 285">
            <a:extLst>
              <a:ext uri="{FF2B5EF4-FFF2-40B4-BE49-F238E27FC236}">
                <a16:creationId xmlns:a16="http://schemas.microsoft.com/office/drawing/2014/main" id="{86CC2EC9-325D-4CDA-9102-10C23D3061EE}"/>
              </a:ext>
            </a:extLst>
          </p:cNvPr>
          <p:cNvGrpSpPr/>
          <p:nvPr/>
        </p:nvGrpSpPr>
        <p:grpSpPr>
          <a:xfrm>
            <a:off x="6298012" y="2597965"/>
            <a:ext cx="461946" cy="462946"/>
            <a:chOff x="7268839" y="2551127"/>
            <a:chExt cx="466972" cy="467983"/>
          </a:xfrm>
        </p:grpSpPr>
        <p:grpSp>
          <p:nvGrpSpPr>
            <p:cNvPr id="285" name="Group 284">
              <a:extLst>
                <a:ext uri="{FF2B5EF4-FFF2-40B4-BE49-F238E27FC236}">
                  <a16:creationId xmlns:a16="http://schemas.microsoft.com/office/drawing/2014/main" id="{C3B81AA1-058A-454B-907C-ED9A06BA9584}"/>
                </a:ext>
              </a:extLst>
            </p:cNvPr>
            <p:cNvGrpSpPr/>
            <p:nvPr/>
          </p:nvGrpSpPr>
          <p:grpSpPr>
            <a:xfrm>
              <a:off x="7268839" y="2551127"/>
              <a:ext cx="466972" cy="467983"/>
              <a:chOff x="7407588" y="2546148"/>
              <a:chExt cx="466972" cy="467983"/>
            </a:xfrm>
          </p:grpSpPr>
          <p:sp>
            <p:nvSpPr>
              <p:cNvPr id="70" name="Oval 27">
                <a:extLst>
                  <a:ext uri="{FF2B5EF4-FFF2-40B4-BE49-F238E27FC236}">
                    <a16:creationId xmlns:a16="http://schemas.microsoft.com/office/drawing/2014/main" id="{22901670-6DC8-4285-B6AF-60B4F695CF36}"/>
                  </a:ext>
                </a:extLst>
              </p:cNvPr>
              <p:cNvSpPr>
                <a:spLocks noChangeArrowheads="1"/>
              </p:cNvSpPr>
              <p:nvPr/>
            </p:nvSpPr>
            <p:spPr bwMode="auto">
              <a:xfrm>
                <a:off x="7420728" y="2559288"/>
                <a:ext cx="440692" cy="4417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8">
                <a:extLst>
                  <a:ext uri="{FF2B5EF4-FFF2-40B4-BE49-F238E27FC236}">
                    <a16:creationId xmlns:a16="http://schemas.microsoft.com/office/drawing/2014/main" id="{A2D0B917-CAC1-4BCB-8CE3-C9FEBD84204F}"/>
                  </a:ext>
                </a:extLst>
              </p:cNvPr>
              <p:cNvSpPr>
                <a:spLocks noEditPoints="1"/>
              </p:cNvSpPr>
              <p:nvPr/>
            </p:nvSpPr>
            <p:spPr bwMode="auto">
              <a:xfrm>
                <a:off x="7407588" y="2546148"/>
                <a:ext cx="466972" cy="467983"/>
              </a:xfrm>
              <a:custGeom>
                <a:avLst/>
                <a:gdLst>
                  <a:gd name="T0" fmla="*/ 182 w 364"/>
                  <a:gd name="T1" fmla="*/ 20 h 364"/>
                  <a:gd name="T2" fmla="*/ 344 w 364"/>
                  <a:gd name="T3" fmla="*/ 182 h 364"/>
                  <a:gd name="T4" fmla="*/ 182 w 364"/>
                  <a:gd name="T5" fmla="*/ 344 h 364"/>
                  <a:gd name="T6" fmla="*/ 20 w 364"/>
                  <a:gd name="T7" fmla="*/ 182 h 364"/>
                  <a:gd name="T8" fmla="*/ 182 w 364"/>
                  <a:gd name="T9" fmla="*/ 20 h 364"/>
                  <a:gd name="T10" fmla="*/ 182 w 364"/>
                  <a:gd name="T11" fmla="*/ 0 h 364"/>
                  <a:gd name="T12" fmla="*/ 0 w 364"/>
                  <a:gd name="T13" fmla="*/ 182 h 364"/>
                  <a:gd name="T14" fmla="*/ 182 w 364"/>
                  <a:gd name="T15" fmla="*/ 364 h 364"/>
                  <a:gd name="T16" fmla="*/ 364 w 364"/>
                  <a:gd name="T17" fmla="*/ 182 h 364"/>
                  <a:gd name="T18" fmla="*/ 182 w 364"/>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4" h="364">
                    <a:moveTo>
                      <a:pt x="182" y="20"/>
                    </a:moveTo>
                    <a:cubicBezTo>
                      <a:pt x="271" y="20"/>
                      <a:pt x="344" y="93"/>
                      <a:pt x="344" y="182"/>
                    </a:cubicBezTo>
                    <a:cubicBezTo>
                      <a:pt x="344" y="271"/>
                      <a:pt x="271" y="344"/>
                      <a:pt x="182" y="344"/>
                    </a:cubicBezTo>
                    <a:cubicBezTo>
                      <a:pt x="93" y="344"/>
                      <a:pt x="20" y="271"/>
                      <a:pt x="20" y="182"/>
                    </a:cubicBezTo>
                    <a:cubicBezTo>
                      <a:pt x="20" y="93"/>
                      <a:pt x="93" y="20"/>
                      <a:pt x="182" y="20"/>
                    </a:cubicBezTo>
                    <a:moveTo>
                      <a:pt x="182" y="0"/>
                    </a:moveTo>
                    <a:cubicBezTo>
                      <a:pt x="82" y="0"/>
                      <a:pt x="0" y="82"/>
                      <a:pt x="0" y="182"/>
                    </a:cubicBezTo>
                    <a:cubicBezTo>
                      <a:pt x="0" y="282"/>
                      <a:pt x="82" y="364"/>
                      <a:pt x="182" y="364"/>
                    </a:cubicBezTo>
                    <a:cubicBezTo>
                      <a:pt x="282" y="364"/>
                      <a:pt x="364" y="282"/>
                      <a:pt x="364" y="182"/>
                    </a:cubicBezTo>
                    <a:cubicBezTo>
                      <a:pt x="364" y="82"/>
                      <a:pt x="282" y="0"/>
                      <a:pt x="182"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5" name="Group 274">
              <a:extLst>
                <a:ext uri="{FF2B5EF4-FFF2-40B4-BE49-F238E27FC236}">
                  <a16:creationId xmlns:a16="http://schemas.microsoft.com/office/drawing/2014/main" id="{3B3E3E82-8EB2-4160-9B23-B86AE99A39ED}"/>
                </a:ext>
              </a:extLst>
            </p:cNvPr>
            <p:cNvGrpSpPr/>
            <p:nvPr/>
          </p:nvGrpSpPr>
          <p:grpSpPr>
            <a:xfrm>
              <a:off x="7345775" y="2631084"/>
              <a:ext cx="313100" cy="333865"/>
              <a:chOff x="3959230" y="306388"/>
              <a:chExt cx="1220789" cy="1301753"/>
            </a:xfrm>
          </p:grpSpPr>
          <p:sp>
            <p:nvSpPr>
              <p:cNvPr id="28" name="Freeform 14">
                <a:extLst>
                  <a:ext uri="{FF2B5EF4-FFF2-40B4-BE49-F238E27FC236}">
                    <a16:creationId xmlns:a16="http://schemas.microsoft.com/office/drawing/2014/main" id="{33A35FEB-85EA-457A-A49E-9CA13E6CC05D}"/>
                  </a:ext>
                </a:extLst>
              </p:cNvPr>
              <p:cNvSpPr>
                <a:spLocks/>
              </p:cNvSpPr>
              <p:nvPr/>
            </p:nvSpPr>
            <p:spPr bwMode="auto">
              <a:xfrm>
                <a:off x="3959230" y="306388"/>
                <a:ext cx="1220789" cy="1301753"/>
              </a:xfrm>
              <a:custGeom>
                <a:avLst/>
                <a:gdLst>
                  <a:gd name="T0" fmla="*/ 548 w 1137"/>
                  <a:gd name="T1" fmla="*/ 1198 h 1210"/>
                  <a:gd name="T2" fmla="*/ 416 w 1137"/>
                  <a:gd name="T3" fmla="*/ 1114 h 1210"/>
                  <a:gd name="T4" fmla="*/ 289 w 1137"/>
                  <a:gd name="T5" fmla="*/ 1013 h 1210"/>
                  <a:gd name="T6" fmla="*/ 176 w 1137"/>
                  <a:gd name="T7" fmla="*/ 896 h 1210"/>
                  <a:gd name="T8" fmla="*/ 84 w 1137"/>
                  <a:gd name="T9" fmla="*/ 762 h 1210"/>
                  <a:gd name="T10" fmla="*/ 22 w 1137"/>
                  <a:gd name="T11" fmla="*/ 613 h 1210"/>
                  <a:gd name="T12" fmla="*/ 0 w 1137"/>
                  <a:gd name="T13" fmla="*/ 447 h 1210"/>
                  <a:gd name="T14" fmla="*/ 0 w 1137"/>
                  <a:gd name="T15" fmla="*/ 163 h 1210"/>
                  <a:gd name="T16" fmla="*/ 38 w 1137"/>
                  <a:gd name="T17" fmla="*/ 161 h 1210"/>
                  <a:gd name="T18" fmla="*/ 210 w 1137"/>
                  <a:gd name="T19" fmla="*/ 132 h 1210"/>
                  <a:gd name="T20" fmla="*/ 366 w 1137"/>
                  <a:gd name="T21" fmla="*/ 61 h 1210"/>
                  <a:gd name="T22" fmla="*/ 462 w 1137"/>
                  <a:gd name="T23" fmla="*/ 15 h 1210"/>
                  <a:gd name="T24" fmla="*/ 568 w 1137"/>
                  <a:gd name="T25" fmla="*/ 0 h 1210"/>
                  <a:gd name="T26" fmla="*/ 674 w 1137"/>
                  <a:gd name="T27" fmla="*/ 15 h 1210"/>
                  <a:gd name="T28" fmla="*/ 770 w 1137"/>
                  <a:gd name="T29" fmla="*/ 61 h 1210"/>
                  <a:gd name="T30" fmla="*/ 926 w 1137"/>
                  <a:gd name="T31" fmla="*/ 132 h 1210"/>
                  <a:gd name="T32" fmla="*/ 1098 w 1137"/>
                  <a:gd name="T33" fmla="*/ 161 h 1210"/>
                  <a:gd name="T34" fmla="*/ 1137 w 1137"/>
                  <a:gd name="T35" fmla="*/ 163 h 1210"/>
                  <a:gd name="T36" fmla="*/ 1137 w 1137"/>
                  <a:gd name="T37" fmla="*/ 447 h 1210"/>
                  <a:gd name="T38" fmla="*/ 1114 w 1137"/>
                  <a:gd name="T39" fmla="*/ 613 h 1210"/>
                  <a:gd name="T40" fmla="*/ 1052 w 1137"/>
                  <a:gd name="T41" fmla="*/ 762 h 1210"/>
                  <a:gd name="T42" fmla="*/ 960 w 1137"/>
                  <a:gd name="T43" fmla="*/ 896 h 1210"/>
                  <a:gd name="T44" fmla="*/ 847 w 1137"/>
                  <a:gd name="T45" fmla="*/ 1013 h 1210"/>
                  <a:gd name="T46" fmla="*/ 720 w 1137"/>
                  <a:gd name="T47" fmla="*/ 1114 h 1210"/>
                  <a:gd name="T48" fmla="*/ 588 w 1137"/>
                  <a:gd name="T49" fmla="*/ 1198 h 1210"/>
                  <a:gd name="T50" fmla="*/ 568 w 1137"/>
                  <a:gd name="T51" fmla="*/ 1210 h 1210"/>
                  <a:gd name="T52" fmla="*/ 548 w 1137"/>
                  <a:gd name="T53" fmla="*/ 1198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37" h="1210">
                    <a:moveTo>
                      <a:pt x="548" y="1198"/>
                    </a:moveTo>
                    <a:cubicBezTo>
                      <a:pt x="504" y="1173"/>
                      <a:pt x="459" y="1144"/>
                      <a:pt x="416" y="1114"/>
                    </a:cubicBezTo>
                    <a:cubicBezTo>
                      <a:pt x="372" y="1083"/>
                      <a:pt x="329" y="1049"/>
                      <a:pt x="289" y="1013"/>
                    </a:cubicBezTo>
                    <a:cubicBezTo>
                      <a:pt x="249" y="976"/>
                      <a:pt x="211" y="937"/>
                      <a:pt x="176" y="896"/>
                    </a:cubicBezTo>
                    <a:cubicBezTo>
                      <a:pt x="141" y="854"/>
                      <a:pt x="110" y="809"/>
                      <a:pt x="84" y="762"/>
                    </a:cubicBezTo>
                    <a:cubicBezTo>
                      <a:pt x="58" y="715"/>
                      <a:pt x="37" y="665"/>
                      <a:pt x="22" y="613"/>
                    </a:cubicBezTo>
                    <a:cubicBezTo>
                      <a:pt x="7" y="560"/>
                      <a:pt x="0" y="504"/>
                      <a:pt x="0" y="447"/>
                    </a:cubicBezTo>
                    <a:cubicBezTo>
                      <a:pt x="0" y="163"/>
                      <a:pt x="0" y="163"/>
                      <a:pt x="0" y="163"/>
                    </a:cubicBezTo>
                    <a:cubicBezTo>
                      <a:pt x="38" y="161"/>
                      <a:pt x="38" y="161"/>
                      <a:pt x="38" y="161"/>
                    </a:cubicBezTo>
                    <a:cubicBezTo>
                      <a:pt x="98" y="158"/>
                      <a:pt x="155" y="148"/>
                      <a:pt x="210" y="132"/>
                    </a:cubicBezTo>
                    <a:cubicBezTo>
                      <a:pt x="264" y="117"/>
                      <a:pt x="316" y="93"/>
                      <a:pt x="366" y="61"/>
                    </a:cubicBezTo>
                    <a:cubicBezTo>
                      <a:pt x="398" y="40"/>
                      <a:pt x="430" y="25"/>
                      <a:pt x="462" y="15"/>
                    </a:cubicBezTo>
                    <a:cubicBezTo>
                      <a:pt x="494" y="5"/>
                      <a:pt x="530" y="0"/>
                      <a:pt x="568" y="0"/>
                    </a:cubicBezTo>
                    <a:cubicBezTo>
                      <a:pt x="606" y="0"/>
                      <a:pt x="642" y="5"/>
                      <a:pt x="674" y="15"/>
                    </a:cubicBezTo>
                    <a:cubicBezTo>
                      <a:pt x="706" y="25"/>
                      <a:pt x="738" y="40"/>
                      <a:pt x="770" y="61"/>
                    </a:cubicBezTo>
                    <a:cubicBezTo>
                      <a:pt x="820" y="93"/>
                      <a:pt x="872" y="117"/>
                      <a:pt x="926" y="132"/>
                    </a:cubicBezTo>
                    <a:cubicBezTo>
                      <a:pt x="981" y="148"/>
                      <a:pt x="1039" y="158"/>
                      <a:pt x="1098" y="161"/>
                    </a:cubicBezTo>
                    <a:cubicBezTo>
                      <a:pt x="1137" y="163"/>
                      <a:pt x="1137" y="163"/>
                      <a:pt x="1137" y="163"/>
                    </a:cubicBezTo>
                    <a:cubicBezTo>
                      <a:pt x="1137" y="447"/>
                      <a:pt x="1137" y="447"/>
                      <a:pt x="1137" y="447"/>
                    </a:cubicBezTo>
                    <a:cubicBezTo>
                      <a:pt x="1137" y="504"/>
                      <a:pt x="1129" y="560"/>
                      <a:pt x="1114" y="613"/>
                    </a:cubicBezTo>
                    <a:cubicBezTo>
                      <a:pt x="1099" y="665"/>
                      <a:pt x="1078" y="715"/>
                      <a:pt x="1052" y="762"/>
                    </a:cubicBezTo>
                    <a:cubicBezTo>
                      <a:pt x="1027" y="809"/>
                      <a:pt x="996" y="854"/>
                      <a:pt x="960" y="896"/>
                    </a:cubicBezTo>
                    <a:cubicBezTo>
                      <a:pt x="925" y="937"/>
                      <a:pt x="887" y="976"/>
                      <a:pt x="847" y="1013"/>
                    </a:cubicBezTo>
                    <a:cubicBezTo>
                      <a:pt x="807" y="1049"/>
                      <a:pt x="765" y="1083"/>
                      <a:pt x="720" y="1114"/>
                    </a:cubicBezTo>
                    <a:cubicBezTo>
                      <a:pt x="677" y="1144"/>
                      <a:pt x="632" y="1173"/>
                      <a:pt x="588" y="1198"/>
                    </a:cubicBezTo>
                    <a:cubicBezTo>
                      <a:pt x="568" y="1210"/>
                      <a:pt x="568" y="1210"/>
                      <a:pt x="568" y="1210"/>
                    </a:cubicBezTo>
                    <a:lnTo>
                      <a:pt x="548" y="119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Rectangle 15">
                <a:extLst>
                  <a:ext uri="{FF2B5EF4-FFF2-40B4-BE49-F238E27FC236}">
                    <a16:creationId xmlns:a16="http://schemas.microsoft.com/office/drawing/2014/main" id="{236D245B-2307-467D-8108-7706FB185EFA}"/>
                  </a:ext>
                </a:extLst>
              </p:cNvPr>
              <p:cNvSpPr>
                <a:spLocks noChangeArrowheads="1"/>
              </p:cNvSpPr>
              <p:nvPr/>
            </p:nvSpPr>
            <p:spPr bwMode="auto">
              <a:xfrm>
                <a:off x="4503743" y="617539"/>
                <a:ext cx="130175" cy="4349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16">
                <a:extLst>
                  <a:ext uri="{FF2B5EF4-FFF2-40B4-BE49-F238E27FC236}">
                    <a16:creationId xmlns:a16="http://schemas.microsoft.com/office/drawing/2014/main" id="{5AFDD769-F81C-4B0A-81F2-B99F9092682C}"/>
                  </a:ext>
                </a:extLst>
              </p:cNvPr>
              <p:cNvSpPr>
                <a:spLocks noChangeArrowheads="1"/>
              </p:cNvSpPr>
              <p:nvPr/>
            </p:nvSpPr>
            <p:spPr bwMode="auto">
              <a:xfrm>
                <a:off x="4503743" y="617539"/>
                <a:ext cx="130175" cy="434976"/>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17">
                <a:extLst>
                  <a:ext uri="{FF2B5EF4-FFF2-40B4-BE49-F238E27FC236}">
                    <a16:creationId xmlns:a16="http://schemas.microsoft.com/office/drawing/2014/main" id="{F209017A-99E0-4D6D-A6B4-30A634EC0797}"/>
                  </a:ext>
                </a:extLst>
              </p:cNvPr>
              <p:cNvSpPr>
                <a:spLocks noChangeArrowheads="1"/>
              </p:cNvSpPr>
              <p:nvPr/>
            </p:nvSpPr>
            <p:spPr bwMode="auto">
              <a:xfrm>
                <a:off x="4503743" y="1144589"/>
                <a:ext cx="130175" cy="90487"/>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44" name="Group 343">
            <a:extLst>
              <a:ext uri="{FF2B5EF4-FFF2-40B4-BE49-F238E27FC236}">
                <a16:creationId xmlns:a16="http://schemas.microsoft.com/office/drawing/2014/main" id="{C58B4C73-97EA-4938-882A-40370128A1EA}"/>
              </a:ext>
            </a:extLst>
          </p:cNvPr>
          <p:cNvGrpSpPr/>
          <p:nvPr/>
        </p:nvGrpSpPr>
        <p:grpSpPr>
          <a:xfrm>
            <a:off x="7481908" y="2070802"/>
            <a:ext cx="461946" cy="462946"/>
            <a:chOff x="7407588" y="2546148"/>
            <a:chExt cx="466972" cy="467983"/>
          </a:xfrm>
        </p:grpSpPr>
        <p:sp>
          <p:nvSpPr>
            <p:cNvPr id="350" name="Oval 27">
              <a:extLst>
                <a:ext uri="{FF2B5EF4-FFF2-40B4-BE49-F238E27FC236}">
                  <a16:creationId xmlns:a16="http://schemas.microsoft.com/office/drawing/2014/main" id="{A5732876-6B35-42EF-92D3-24A232EA88AD}"/>
                </a:ext>
              </a:extLst>
            </p:cNvPr>
            <p:cNvSpPr>
              <a:spLocks noChangeArrowheads="1"/>
            </p:cNvSpPr>
            <p:nvPr/>
          </p:nvSpPr>
          <p:spPr bwMode="auto">
            <a:xfrm>
              <a:off x="7420728" y="2559288"/>
              <a:ext cx="440692" cy="4417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1" name="Freeform 28">
              <a:extLst>
                <a:ext uri="{FF2B5EF4-FFF2-40B4-BE49-F238E27FC236}">
                  <a16:creationId xmlns:a16="http://schemas.microsoft.com/office/drawing/2014/main" id="{5F6F11FD-58CD-4702-BB99-9FB3B62EE4F2}"/>
                </a:ext>
              </a:extLst>
            </p:cNvPr>
            <p:cNvSpPr>
              <a:spLocks noEditPoints="1"/>
            </p:cNvSpPr>
            <p:nvPr/>
          </p:nvSpPr>
          <p:spPr bwMode="auto">
            <a:xfrm>
              <a:off x="7407588" y="2546148"/>
              <a:ext cx="466972" cy="467983"/>
            </a:xfrm>
            <a:custGeom>
              <a:avLst/>
              <a:gdLst>
                <a:gd name="T0" fmla="*/ 182 w 364"/>
                <a:gd name="T1" fmla="*/ 20 h 364"/>
                <a:gd name="T2" fmla="*/ 344 w 364"/>
                <a:gd name="T3" fmla="*/ 182 h 364"/>
                <a:gd name="T4" fmla="*/ 182 w 364"/>
                <a:gd name="T5" fmla="*/ 344 h 364"/>
                <a:gd name="T6" fmla="*/ 20 w 364"/>
                <a:gd name="T7" fmla="*/ 182 h 364"/>
                <a:gd name="T8" fmla="*/ 182 w 364"/>
                <a:gd name="T9" fmla="*/ 20 h 364"/>
                <a:gd name="T10" fmla="*/ 182 w 364"/>
                <a:gd name="T11" fmla="*/ 0 h 364"/>
                <a:gd name="T12" fmla="*/ 0 w 364"/>
                <a:gd name="T13" fmla="*/ 182 h 364"/>
                <a:gd name="T14" fmla="*/ 182 w 364"/>
                <a:gd name="T15" fmla="*/ 364 h 364"/>
                <a:gd name="T16" fmla="*/ 364 w 364"/>
                <a:gd name="T17" fmla="*/ 182 h 364"/>
                <a:gd name="T18" fmla="*/ 182 w 364"/>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4" h="364">
                  <a:moveTo>
                    <a:pt x="182" y="20"/>
                  </a:moveTo>
                  <a:cubicBezTo>
                    <a:pt x="271" y="20"/>
                    <a:pt x="344" y="93"/>
                    <a:pt x="344" y="182"/>
                  </a:cubicBezTo>
                  <a:cubicBezTo>
                    <a:pt x="344" y="271"/>
                    <a:pt x="271" y="344"/>
                    <a:pt x="182" y="344"/>
                  </a:cubicBezTo>
                  <a:cubicBezTo>
                    <a:pt x="93" y="344"/>
                    <a:pt x="20" y="271"/>
                    <a:pt x="20" y="182"/>
                  </a:cubicBezTo>
                  <a:cubicBezTo>
                    <a:pt x="20" y="93"/>
                    <a:pt x="93" y="20"/>
                    <a:pt x="182" y="20"/>
                  </a:cubicBezTo>
                  <a:moveTo>
                    <a:pt x="182" y="0"/>
                  </a:moveTo>
                  <a:cubicBezTo>
                    <a:pt x="82" y="0"/>
                    <a:pt x="0" y="82"/>
                    <a:pt x="0" y="182"/>
                  </a:cubicBezTo>
                  <a:cubicBezTo>
                    <a:pt x="0" y="282"/>
                    <a:pt x="82" y="364"/>
                    <a:pt x="182" y="364"/>
                  </a:cubicBezTo>
                  <a:cubicBezTo>
                    <a:pt x="282" y="364"/>
                    <a:pt x="364" y="282"/>
                    <a:pt x="364" y="182"/>
                  </a:cubicBezTo>
                  <a:cubicBezTo>
                    <a:pt x="364" y="82"/>
                    <a:pt x="282" y="0"/>
                    <a:pt x="182"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4" name="Freeform 18">
            <a:extLst>
              <a:ext uri="{FF2B5EF4-FFF2-40B4-BE49-F238E27FC236}">
                <a16:creationId xmlns:a16="http://schemas.microsoft.com/office/drawing/2014/main" id="{7E4B6C2C-3EE8-4585-98C1-ACFC2C8F0FE7}"/>
              </a:ext>
            </a:extLst>
          </p:cNvPr>
          <p:cNvSpPr>
            <a:spLocks noEditPoints="1"/>
          </p:cNvSpPr>
          <p:nvPr/>
        </p:nvSpPr>
        <p:spPr bwMode="auto">
          <a:xfrm>
            <a:off x="7591064" y="2198612"/>
            <a:ext cx="245815" cy="197293"/>
          </a:xfrm>
          <a:custGeom>
            <a:avLst/>
            <a:gdLst>
              <a:gd name="T0" fmla="*/ 585 w 998"/>
              <a:gd name="T1" fmla="*/ 0 h 801"/>
              <a:gd name="T2" fmla="*/ 585 w 998"/>
              <a:gd name="T3" fmla="*/ 230 h 801"/>
              <a:gd name="T4" fmla="*/ 3 w 998"/>
              <a:gd name="T5" fmla="*/ 230 h 801"/>
              <a:gd name="T6" fmla="*/ 3 w 998"/>
              <a:gd name="T7" fmla="*/ 0 h 801"/>
              <a:gd name="T8" fmla="*/ 585 w 998"/>
              <a:gd name="T9" fmla="*/ 0 h 801"/>
              <a:gd name="T10" fmla="*/ 0 w 998"/>
              <a:gd name="T11" fmla="*/ 801 h 801"/>
              <a:gd name="T12" fmla="*/ 0 w 998"/>
              <a:gd name="T13" fmla="*/ 571 h 801"/>
              <a:gd name="T14" fmla="*/ 357 w 998"/>
              <a:gd name="T15" fmla="*/ 571 h 801"/>
              <a:gd name="T16" fmla="*/ 357 w 998"/>
              <a:gd name="T17" fmla="*/ 801 h 801"/>
              <a:gd name="T18" fmla="*/ 0 w 998"/>
              <a:gd name="T19" fmla="*/ 801 h 801"/>
              <a:gd name="T20" fmla="*/ 416 w 998"/>
              <a:gd name="T21" fmla="*/ 801 h 801"/>
              <a:gd name="T22" fmla="*/ 416 w 998"/>
              <a:gd name="T23" fmla="*/ 571 h 801"/>
              <a:gd name="T24" fmla="*/ 994 w 998"/>
              <a:gd name="T25" fmla="*/ 571 h 801"/>
              <a:gd name="T26" fmla="*/ 994 w 998"/>
              <a:gd name="T27" fmla="*/ 801 h 801"/>
              <a:gd name="T28" fmla="*/ 416 w 998"/>
              <a:gd name="T29" fmla="*/ 801 h 801"/>
              <a:gd name="T30" fmla="*/ 0 w 998"/>
              <a:gd name="T31" fmla="*/ 513 h 801"/>
              <a:gd name="T32" fmla="*/ 0 w 998"/>
              <a:gd name="T33" fmla="*/ 283 h 801"/>
              <a:gd name="T34" fmla="*/ 198 w 998"/>
              <a:gd name="T35" fmla="*/ 283 h 801"/>
              <a:gd name="T36" fmla="*/ 198 w 998"/>
              <a:gd name="T37" fmla="*/ 513 h 801"/>
              <a:gd name="T38" fmla="*/ 0 w 998"/>
              <a:gd name="T39" fmla="*/ 513 h 801"/>
              <a:gd name="T40" fmla="*/ 256 w 998"/>
              <a:gd name="T41" fmla="*/ 513 h 801"/>
              <a:gd name="T42" fmla="*/ 256 w 998"/>
              <a:gd name="T43" fmla="*/ 283 h 801"/>
              <a:gd name="T44" fmla="*/ 744 w 998"/>
              <a:gd name="T45" fmla="*/ 283 h 801"/>
              <a:gd name="T46" fmla="*/ 744 w 998"/>
              <a:gd name="T47" fmla="*/ 513 h 801"/>
              <a:gd name="T48" fmla="*/ 256 w 998"/>
              <a:gd name="T49" fmla="*/ 513 h 801"/>
              <a:gd name="T50" fmla="*/ 796 w 998"/>
              <a:gd name="T51" fmla="*/ 513 h 801"/>
              <a:gd name="T52" fmla="*/ 796 w 998"/>
              <a:gd name="T53" fmla="*/ 283 h 801"/>
              <a:gd name="T54" fmla="*/ 994 w 998"/>
              <a:gd name="T55" fmla="*/ 283 h 801"/>
              <a:gd name="T56" fmla="*/ 994 w 998"/>
              <a:gd name="T57" fmla="*/ 513 h 801"/>
              <a:gd name="T58" fmla="*/ 796 w 998"/>
              <a:gd name="T59" fmla="*/ 513 h 801"/>
              <a:gd name="T60" fmla="*/ 645 w 998"/>
              <a:gd name="T61" fmla="*/ 0 h 801"/>
              <a:gd name="T62" fmla="*/ 998 w 998"/>
              <a:gd name="T63" fmla="*/ 0 h 801"/>
              <a:gd name="T64" fmla="*/ 998 w 998"/>
              <a:gd name="T65" fmla="*/ 230 h 801"/>
              <a:gd name="T66" fmla="*/ 645 w 998"/>
              <a:gd name="T67" fmla="*/ 230 h 801"/>
              <a:gd name="T68" fmla="*/ 645 w 998"/>
              <a:gd name="T69" fmla="*/ 0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98" h="801">
                <a:moveTo>
                  <a:pt x="585" y="0"/>
                </a:moveTo>
                <a:lnTo>
                  <a:pt x="585" y="230"/>
                </a:lnTo>
                <a:lnTo>
                  <a:pt x="3" y="230"/>
                </a:lnTo>
                <a:lnTo>
                  <a:pt x="3" y="0"/>
                </a:lnTo>
                <a:lnTo>
                  <a:pt x="585" y="0"/>
                </a:lnTo>
                <a:close/>
                <a:moveTo>
                  <a:pt x="0" y="801"/>
                </a:moveTo>
                <a:lnTo>
                  <a:pt x="0" y="571"/>
                </a:lnTo>
                <a:lnTo>
                  <a:pt x="357" y="571"/>
                </a:lnTo>
                <a:lnTo>
                  <a:pt x="357" y="801"/>
                </a:lnTo>
                <a:lnTo>
                  <a:pt x="0" y="801"/>
                </a:lnTo>
                <a:close/>
                <a:moveTo>
                  <a:pt x="416" y="801"/>
                </a:moveTo>
                <a:lnTo>
                  <a:pt x="416" y="571"/>
                </a:lnTo>
                <a:lnTo>
                  <a:pt x="994" y="571"/>
                </a:lnTo>
                <a:lnTo>
                  <a:pt x="994" y="801"/>
                </a:lnTo>
                <a:lnTo>
                  <a:pt x="416" y="801"/>
                </a:lnTo>
                <a:close/>
                <a:moveTo>
                  <a:pt x="0" y="513"/>
                </a:moveTo>
                <a:lnTo>
                  <a:pt x="0" y="283"/>
                </a:lnTo>
                <a:lnTo>
                  <a:pt x="198" y="283"/>
                </a:lnTo>
                <a:lnTo>
                  <a:pt x="198" y="513"/>
                </a:lnTo>
                <a:lnTo>
                  <a:pt x="0" y="513"/>
                </a:lnTo>
                <a:close/>
                <a:moveTo>
                  <a:pt x="256" y="513"/>
                </a:moveTo>
                <a:lnTo>
                  <a:pt x="256" y="283"/>
                </a:lnTo>
                <a:lnTo>
                  <a:pt x="744" y="283"/>
                </a:lnTo>
                <a:lnTo>
                  <a:pt x="744" y="513"/>
                </a:lnTo>
                <a:lnTo>
                  <a:pt x="256" y="513"/>
                </a:lnTo>
                <a:close/>
                <a:moveTo>
                  <a:pt x="796" y="513"/>
                </a:moveTo>
                <a:lnTo>
                  <a:pt x="796" y="283"/>
                </a:lnTo>
                <a:lnTo>
                  <a:pt x="994" y="283"/>
                </a:lnTo>
                <a:lnTo>
                  <a:pt x="994" y="513"/>
                </a:lnTo>
                <a:lnTo>
                  <a:pt x="796" y="513"/>
                </a:lnTo>
                <a:close/>
                <a:moveTo>
                  <a:pt x="645" y="0"/>
                </a:moveTo>
                <a:lnTo>
                  <a:pt x="998" y="0"/>
                </a:lnTo>
                <a:lnTo>
                  <a:pt x="998" y="230"/>
                </a:lnTo>
                <a:lnTo>
                  <a:pt x="645" y="230"/>
                </a:lnTo>
                <a:lnTo>
                  <a:pt x="645" y="0"/>
                </a:lnTo>
                <a:close/>
              </a:path>
            </a:pathLst>
          </a:custGeom>
          <a:solidFill>
            <a:srgbClr val="0078D4"/>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 name="Group 4">
            <a:extLst>
              <a:ext uri="{FF2B5EF4-FFF2-40B4-BE49-F238E27FC236}">
                <a16:creationId xmlns:a16="http://schemas.microsoft.com/office/drawing/2014/main" id="{D3AF10B1-5B93-460D-9151-BF9BB90CBA4C}"/>
              </a:ext>
            </a:extLst>
          </p:cNvPr>
          <p:cNvGrpSpPr/>
          <p:nvPr/>
        </p:nvGrpSpPr>
        <p:grpSpPr>
          <a:xfrm>
            <a:off x="6976062" y="3183546"/>
            <a:ext cx="1446854" cy="1446854"/>
            <a:chOff x="6995746" y="3183546"/>
            <a:chExt cx="1446854" cy="1446854"/>
          </a:xfrm>
        </p:grpSpPr>
        <p:sp>
          <p:nvSpPr>
            <p:cNvPr id="4" name="Oval 3">
              <a:extLst>
                <a:ext uri="{FF2B5EF4-FFF2-40B4-BE49-F238E27FC236}">
                  <a16:creationId xmlns:a16="http://schemas.microsoft.com/office/drawing/2014/main" id="{A67AE007-312E-49A5-B368-D397915E37E4}"/>
                </a:ext>
              </a:extLst>
            </p:cNvPr>
            <p:cNvSpPr/>
            <p:nvPr/>
          </p:nvSpPr>
          <p:spPr>
            <a:xfrm>
              <a:off x="6995746" y="3183546"/>
              <a:ext cx="1446854" cy="14468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phic 2">
              <a:extLst>
                <a:ext uri="{FF2B5EF4-FFF2-40B4-BE49-F238E27FC236}">
                  <a16:creationId xmlns:a16="http://schemas.microsoft.com/office/drawing/2014/main" id="{133D5BB6-BB5A-4F85-9AB4-6A979A34C1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347698" y="3396540"/>
              <a:ext cx="742950" cy="914400"/>
            </a:xfrm>
            <a:prstGeom prst="rect">
              <a:avLst/>
            </a:prstGeom>
          </p:spPr>
        </p:pic>
      </p:grpSp>
    </p:spTree>
    <p:extLst>
      <p:ext uri="{BB962C8B-B14F-4D97-AF65-F5344CB8AC3E}">
        <p14:creationId xmlns:p14="http://schemas.microsoft.com/office/powerpoint/2010/main" val="2172109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descr="Red rectangle background">
            <a:extLst>
              <a:ext uri="{FF2B5EF4-FFF2-40B4-BE49-F238E27FC236}">
                <a16:creationId xmlns:a16="http://schemas.microsoft.com/office/drawing/2014/main" id="{2EE3F491-AD17-499F-A27E-8D9E6A03672B}"/>
              </a:ext>
            </a:extLst>
          </p:cNvPr>
          <p:cNvSpPr/>
          <p:nvPr/>
        </p:nvSpPr>
        <p:spPr>
          <a:xfrm>
            <a:off x="7601761" y="372680"/>
            <a:ext cx="2453254" cy="16756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grpSp>
        <p:nvGrpSpPr>
          <p:cNvPr id="71" name="Group 70" descr="header">
            <a:extLst>
              <a:ext uri="{FF2B5EF4-FFF2-40B4-BE49-F238E27FC236}">
                <a16:creationId xmlns:a16="http://schemas.microsoft.com/office/drawing/2014/main" id="{0AD50E34-4481-4C1F-97CD-C80FE8C2CF46}"/>
              </a:ext>
            </a:extLst>
          </p:cNvPr>
          <p:cNvGrpSpPr/>
          <p:nvPr/>
        </p:nvGrpSpPr>
        <p:grpSpPr>
          <a:xfrm>
            <a:off x="-1" y="120628"/>
            <a:ext cx="5809551" cy="2157055"/>
            <a:chOff x="-4511004" y="2681529"/>
            <a:chExt cx="5238593" cy="1945062"/>
          </a:xfrm>
        </p:grpSpPr>
        <p:sp>
          <p:nvSpPr>
            <p:cNvPr id="72" name="Rectangle 71">
              <a:extLst>
                <a:ext uri="{FF2B5EF4-FFF2-40B4-BE49-F238E27FC236}">
                  <a16:creationId xmlns:a16="http://schemas.microsoft.com/office/drawing/2014/main" id="{D9260FA5-CD32-49EC-A2A6-7DC41D64C16B}"/>
                </a:ext>
              </a:extLst>
            </p:cNvPr>
            <p:cNvSpPr/>
            <p:nvPr/>
          </p:nvSpPr>
          <p:spPr>
            <a:xfrm>
              <a:off x="-4511004" y="2905287"/>
              <a:ext cx="5238593" cy="1522594"/>
            </a:xfrm>
            <a:prstGeom prst="rect">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F9964D7A-0937-445B-BE76-6F0C7E1524A3}"/>
                </a:ext>
              </a:extLst>
            </p:cNvPr>
            <p:cNvSpPr/>
            <p:nvPr/>
          </p:nvSpPr>
          <p:spPr>
            <a:xfrm>
              <a:off x="-4193322" y="2681529"/>
              <a:ext cx="1997431" cy="1945062"/>
            </a:xfrm>
            <a:prstGeom prst="ellipse">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07921FE8-E7D2-4B5B-958D-5ECE4A731A77}"/>
                </a:ext>
              </a:extLst>
            </p:cNvPr>
            <p:cNvSpPr/>
            <p:nvPr/>
          </p:nvSpPr>
          <p:spPr>
            <a:xfrm>
              <a:off x="-4068064" y="2781811"/>
              <a:ext cx="1746913" cy="17469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A6847B1D-9CD6-4B09-9E06-F5D8710569FA}"/>
              </a:ext>
            </a:extLst>
          </p:cNvPr>
          <p:cNvSpPr/>
          <p:nvPr/>
        </p:nvSpPr>
        <p:spPr>
          <a:xfrm>
            <a:off x="6529032" y="611562"/>
            <a:ext cx="518356" cy="44869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TextBox 136">
            <a:extLst>
              <a:ext uri="{FF2B5EF4-FFF2-40B4-BE49-F238E27FC236}">
                <a16:creationId xmlns:a16="http://schemas.microsoft.com/office/drawing/2014/main" id="{FF7D4147-C4AD-4726-9CC4-E725A12942BE}"/>
              </a:ext>
            </a:extLst>
          </p:cNvPr>
          <p:cNvSpPr txBox="1"/>
          <p:nvPr/>
        </p:nvSpPr>
        <p:spPr>
          <a:xfrm>
            <a:off x="2723481" y="639976"/>
            <a:ext cx="2809302" cy="1015663"/>
          </a:xfrm>
          <a:prstGeom prst="rect">
            <a:avLst/>
          </a:prstGeom>
          <a:noFill/>
        </p:spPr>
        <p:txBody>
          <a:bodyPr wrap="square" rtlCol="0">
            <a:spAutoFit/>
          </a:bodyPr>
          <a:lstStyle/>
          <a:p>
            <a:pPr lvl="0">
              <a:defRPr/>
            </a:pPr>
            <a:r>
              <a:rPr lang="en-US" sz="3000" dirty="0">
                <a:solidFill>
                  <a:prstClr val="white"/>
                </a:solidFill>
                <a:latin typeface="Segoe UI Bold"/>
                <a:cs typeface="Segoe UI Bold"/>
              </a:rPr>
              <a:t>Control your information</a:t>
            </a:r>
            <a:endParaRPr lang="en-US" sz="2400" dirty="0">
              <a:solidFill>
                <a:prstClr val="white"/>
              </a:solidFill>
              <a:latin typeface="Segoe UI Bold"/>
              <a:cs typeface="Segoe UI Bold"/>
            </a:endParaRPr>
          </a:p>
        </p:txBody>
      </p:sp>
      <p:sp>
        <p:nvSpPr>
          <p:cNvPr id="138" name="TextBox 137">
            <a:extLst>
              <a:ext uri="{FF2B5EF4-FFF2-40B4-BE49-F238E27FC236}">
                <a16:creationId xmlns:a16="http://schemas.microsoft.com/office/drawing/2014/main" id="{E756CB39-75BC-4CCF-9E9F-9B4E606ECCD1}"/>
              </a:ext>
            </a:extLst>
          </p:cNvPr>
          <p:cNvSpPr txBox="1"/>
          <p:nvPr/>
        </p:nvSpPr>
        <p:spPr>
          <a:xfrm>
            <a:off x="7785494" y="749973"/>
            <a:ext cx="2056775" cy="923330"/>
          </a:xfrm>
          <a:prstGeom prst="rect">
            <a:avLst/>
          </a:prstGeom>
          <a:noFill/>
        </p:spPr>
        <p:txBody>
          <a:bodyPr wrap="square" rtlCol="0">
            <a:spAutoFit/>
          </a:bodyPr>
          <a:lstStyle/>
          <a:p>
            <a:r>
              <a:rPr lang="en-US" dirty="0">
                <a:solidFill>
                  <a:schemeClr val="bg1"/>
                </a:solidFill>
                <a:latin typeface="Segoe UI" panose="020B0502040204020203" pitchFamily="34" charset="0"/>
                <a:cs typeface="Segoe UI" panose="020B0502040204020203" pitchFamily="34" charset="0"/>
              </a:rPr>
              <a:t>Stay in control by taking these actions</a:t>
            </a:r>
          </a:p>
        </p:txBody>
      </p:sp>
      <p:sp>
        <p:nvSpPr>
          <p:cNvPr id="115" name="Rectangle 114">
            <a:extLst>
              <a:ext uri="{FF2B5EF4-FFF2-40B4-BE49-F238E27FC236}">
                <a16:creationId xmlns:a16="http://schemas.microsoft.com/office/drawing/2014/main" id="{ECF0F0B6-741E-4C72-B2A1-50D19B67711A}"/>
              </a:ext>
            </a:extLst>
          </p:cNvPr>
          <p:cNvSpPr/>
          <p:nvPr/>
        </p:nvSpPr>
        <p:spPr>
          <a:xfrm>
            <a:off x="1164072" y="2629654"/>
            <a:ext cx="4678029" cy="323165"/>
          </a:xfrm>
          <a:prstGeom prst="rect">
            <a:avLst/>
          </a:prstGeom>
        </p:spPr>
        <p:txBody>
          <a:bodyPr wrap="square">
            <a:spAutoFit/>
          </a:bodyPr>
          <a:lstStyle/>
          <a:p>
            <a:r>
              <a:rPr lang="en-US" sz="1500" b="1" dirty="0"/>
              <a:t>Use secure links instead of attaching documents</a:t>
            </a:r>
            <a:endParaRPr lang="en-US" sz="1500" dirty="0"/>
          </a:p>
        </p:txBody>
      </p:sp>
      <p:sp>
        <p:nvSpPr>
          <p:cNvPr id="116" name="Rectangle 115">
            <a:extLst>
              <a:ext uri="{FF2B5EF4-FFF2-40B4-BE49-F238E27FC236}">
                <a16:creationId xmlns:a16="http://schemas.microsoft.com/office/drawing/2014/main" id="{959B4A09-BA37-404A-839A-2D9350D51838}"/>
              </a:ext>
            </a:extLst>
          </p:cNvPr>
          <p:cNvSpPr/>
          <p:nvPr/>
        </p:nvSpPr>
        <p:spPr>
          <a:xfrm>
            <a:off x="640377" y="2999379"/>
            <a:ext cx="8656446" cy="1600438"/>
          </a:xfrm>
          <a:prstGeom prst="rect">
            <a:avLst/>
          </a:prstGeom>
        </p:spPr>
        <p:txBody>
          <a:bodyPr wrap="square">
            <a:spAutoFit/>
          </a:bodyPr>
          <a:lstStyle/>
          <a:p>
            <a:r>
              <a:rPr lang="en-US" sz="1400" dirty="0">
                <a:solidFill>
                  <a:prstClr val="black"/>
                </a:solidFill>
              </a:rPr>
              <a:t>Email attachments can be forwarded to anyone or saved and redistributed. Make sure you know who can access your documents by sending a secure link from SharePoint or OneDrive instead. That way, you can specify the permissions for that file – restricting it to your organization, to people you invite, or as read-only so it can’t be modified.</a:t>
            </a:r>
          </a:p>
          <a:p>
            <a:endParaRPr lang="en-US" sz="1400" dirty="0">
              <a:solidFill>
                <a:prstClr val="black"/>
              </a:solidFill>
            </a:endParaRPr>
          </a:p>
          <a:p>
            <a:r>
              <a:rPr lang="en-US" sz="1400" b="1" dirty="0">
                <a:solidFill>
                  <a:prstClr val="black"/>
                </a:solidFill>
                <a:cs typeface="Segoe UI"/>
              </a:rPr>
              <a:t>TIP</a:t>
            </a:r>
            <a:r>
              <a:rPr lang="en-US" sz="1400" dirty="0">
                <a:solidFill>
                  <a:prstClr val="black"/>
                </a:solidFill>
                <a:cs typeface="Segoe UI"/>
              </a:rPr>
              <a:t>: Never send documents as attachments - send a secure link instead.</a:t>
            </a:r>
          </a:p>
          <a:p>
            <a:r>
              <a:rPr lang="en-US" sz="1400" dirty="0">
                <a:solidFill>
                  <a:prstClr val="black"/>
                </a:solidFill>
                <a:cs typeface="Segoe UI"/>
              </a:rPr>
              <a:t>For more information, see </a:t>
            </a:r>
            <a:r>
              <a:rPr lang="en-US" sz="1400" dirty="0">
                <a:solidFill>
                  <a:prstClr val="black"/>
                </a:solidFill>
                <a:cs typeface="Segoe UI"/>
                <a:hlinkClick r:id="rId2"/>
              </a:rPr>
              <a:t>https://aka.ms/SendSecureLink</a:t>
            </a:r>
            <a:r>
              <a:rPr lang="en-US" sz="1400" dirty="0">
                <a:solidFill>
                  <a:prstClr val="black"/>
                </a:solidFill>
                <a:cs typeface="Segoe UI"/>
              </a:rPr>
              <a:t>. </a:t>
            </a:r>
          </a:p>
        </p:txBody>
      </p:sp>
      <p:pic>
        <p:nvPicPr>
          <p:cNvPr id="117" name="Graphic 116">
            <a:extLst>
              <a:ext uri="{FF2B5EF4-FFF2-40B4-BE49-F238E27FC236}">
                <a16:creationId xmlns:a16="http://schemas.microsoft.com/office/drawing/2014/main" id="{FECD81B0-A4CF-4BD4-B969-E9EB1EAF5C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6397" y="2413461"/>
            <a:ext cx="434434" cy="448448"/>
          </a:xfrm>
          <a:prstGeom prst="rect">
            <a:avLst/>
          </a:prstGeom>
        </p:spPr>
      </p:pic>
      <p:sp>
        <p:nvSpPr>
          <p:cNvPr id="118" name="Rectangle 117">
            <a:extLst>
              <a:ext uri="{FF2B5EF4-FFF2-40B4-BE49-F238E27FC236}">
                <a16:creationId xmlns:a16="http://schemas.microsoft.com/office/drawing/2014/main" id="{9F84253F-D620-40D8-983D-0EA83C0A60B7}"/>
              </a:ext>
            </a:extLst>
          </p:cNvPr>
          <p:cNvSpPr/>
          <p:nvPr/>
        </p:nvSpPr>
        <p:spPr>
          <a:xfrm>
            <a:off x="1164073" y="5120230"/>
            <a:ext cx="6433536" cy="323165"/>
          </a:xfrm>
          <a:prstGeom prst="rect">
            <a:avLst/>
          </a:prstGeom>
        </p:spPr>
        <p:txBody>
          <a:bodyPr wrap="square">
            <a:spAutoFit/>
          </a:bodyPr>
          <a:lstStyle/>
          <a:p>
            <a:r>
              <a:rPr lang="en-US" sz="1500" b="1" dirty="0"/>
              <a:t>Encrypt and use labels for sensitive or confidential emails</a:t>
            </a:r>
            <a:endParaRPr lang="en-US" sz="1500" dirty="0"/>
          </a:p>
        </p:txBody>
      </p:sp>
      <p:sp>
        <p:nvSpPr>
          <p:cNvPr id="119" name="Rectangle 118">
            <a:extLst>
              <a:ext uri="{FF2B5EF4-FFF2-40B4-BE49-F238E27FC236}">
                <a16:creationId xmlns:a16="http://schemas.microsoft.com/office/drawing/2014/main" id="{FEDB3809-DD5D-4FCD-AD8D-1C0FCE61284F}"/>
              </a:ext>
            </a:extLst>
          </p:cNvPr>
          <p:cNvSpPr/>
          <p:nvPr/>
        </p:nvSpPr>
        <p:spPr>
          <a:xfrm>
            <a:off x="640377" y="5489955"/>
            <a:ext cx="8656446" cy="2031325"/>
          </a:xfrm>
          <a:prstGeom prst="rect">
            <a:avLst/>
          </a:prstGeom>
        </p:spPr>
        <p:txBody>
          <a:bodyPr wrap="square">
            <a:spAutoFit/>
          </a:bodyPr>
          <a:lstStyle/>
          <a:p>
            <a:r>
              <a:rPr lang="en-US" sz="1400" dirty="0">
                <a:solidFill>
                  <a:prstClr val="black"/>
                </a:solidFill>
              </a:rPr>
              <a:t>Help ensure that only intended recipients can view message content by encrypting important email. You can send and receive encrypted email messages between people inside and outside your organization. Office 365 Message Encryption works with Outlook.com, Yahoo!, Gmail, and other email services. </a:t>
            </a:r>
          </a:p>
          <a:p>
            <a:endParaRPr lang="en-US" sz="1400" dirty="0">
              <a:solidFill>
                <a:prstClr val="black"/>
              </a:solidFill>
            </a:endParaRPr>
          </a:p>
          <a:p>
            <a:r>
              <a:rPr lang="en-US" sz="1400" dirty="0">
                <a:solidFill>
                  <a:prstClr val="black"/>
                </a:solidFill>
              </a:rPr>
              <a:t>You can also use labels to identify email that contains sensitive or confidential information so that your users know not to share it. Your admin configures the labels.</a:t>
            </a:r>
          </a:p>
          <a:p>
            <a:endParaRPr lang="en-US" sz="1400" b="1" dirty="0">
              <a:solidFill>
                <a:prstClr val="black"/>
              </a:solidFill>
              <a:cs typeface="Segoe UI"/>
            </a:endParaRPr>
          </a:p>
          <a:p>
            <a:r>
              <a:rPr lang="en-US" sz="1400" b="1" dirty="0">
                <a:solidFill>
                  <a:prstClr val="black"/>
                </a:solidFill>
                <a:cs typeface="Segoe UI"/>
              </a:rPr>
              <a:t>TIP</a:t>
            </a:r>
            <a:r>
              <a:rPr lang="en-US" sz="1400" dirty="0">
                <a:solidFill>
                  <a:prstClr val="black"/>
                </a:solidFill>
                <a:cs typeface="Segoe UI"/>
              </a:rPr>
              <a:t>: In Outlook, choose </a:t>
            </a:r>
            <a:r>
              <a:rPr lang="en-US" sz="1400" b="1" dirty="0">
                <a:solidFill>
                  <a:prstClr val="black"/>
                </a:solidFill>
                <a:cs typeface="Segoe UI"/>
              </a:rPr>
              <a:t>Options</a:t>
            </a:r>
            <a:r>
              <a:rPr lang="en-US" sz="1400" dirty="0">
                <a:solidFill>
                  <a:prstClr val="black"/>
                </a:solidFill>
                <a:cs typeface="Segoe UI"/>
              </a:rPr>
              <a:t> &gt; </a:t>
            </a:r>
            <a:r>
              <a:rPr lang="en-US" sz="1400" b="1" dirty="0">
                <a:solidFill>
                  <a:prstClr val="black"/>
                </a:solidFill>
                <a:cs typeface="Segoe UI"/>
              </a:rPr>
              <a:t>Permissions</a:t>
            </a:r>
            <a:r>
              <a:rPr lang="en-US" sz="1400" dirty="0">
                <a:solidFill>
                  <a:prstClr val="black"/>
                </a:solidFill>
                <a:cs typeface="Segoe UI"/>
              </a:rPr>
              <a:t> to set encryption and labels – set sensitive or important email to </a:t>
            </a:r>
            <a:r>
              <a:rPr lang="en-US" sz="1400" b="1" dirty="0">
                <a:solidFill>
                  <a:prstClr val="black"/>
                </a:solidFill>
                <a:cs typeface="Segoe UI"/>
              </a:rPr>
              <a:t>Encrypt</a:t>
            </a:r>
            <a:r>
              <a:rPr lang="en-US" sz="1400" dirty="0">
                <a:solidFill>
                  <a:prstClr val="black"/>
                </a:solidFill>
                <a:cs typeface="Segoe UI"/>
              </a:rPr>
              <a:t> or </a:t>
            </a:r>
            <a:r>
              <a:rPr lang="en-US" sz="1400" b="1" dirty="0">
                <a:solidFill>
                  <a:prstClr val="black"/>
                </a:solidFill>
                <a:cs typeface="Segoe UI"/>
              </a:rPr>
              <a:t>Do Not Forward</a:t>
            </a:r>
            <a:r>
              <a:rPr lang="en-US" sz="1400" dirty="0">
                <a:solidFill>
                  <a:prstClr val="black"/>
                </a:solidFill>
                <a:cs typeface="Segoe UI"/>
              </a:rPr>
              <a:t>. For more information, see </a:t>
            </a:r>
            <a:r>
              <a:rPr lang="en-US" sz="1400" dirty="0">
                <a:solidFill>
                  <a:prstClr val="black"/>
                </a:solidFill>
                <a:cs typeface="Segoe UI"/>
                <a:hlinkClick r:id="rId5"/>
              </a:rPr>
              <a:t>https://aka.ms/UseEncryption</a:t>
            </a:r>
            <a:r>
              <a:rPr lang="en-US" sz="1400" dirty="0">
                <a:solidFill>
                  <a:prstClr val="black"/>
                </a:solidFill>
                <a:cs typeface="Segoe UI"/>
              </a:rPr>
              <a:t>. </a:t>
            </a:r>
          </a:p>
        </p:txBody>
      </p:sp>
      <p:grpSp>
        <p:nvGrpSpPr>
          <p:cNvPr id="123" name="Graphic 54">
            <a:extLst>
              <a:ext uri="{FF2B5EF4-FFF2-40B4-BE49-F238E27FC236}">
                <a16:creationId xmlns:a16="http://schemas.microsoft.com/office/drawing/2014/main" id="{941A19EA-4651-41CC-AE4A-304C4EC5A0A3}"/>
              </a:ext>
            </a:extLst>
          </p:cNvPr>
          <p:cNvGrpSpPr/>
          <p:nvPr/>
        </p:nvGrpSpPr>
        <p:grpSpPr>
          <a:xfrm>
            <a:off x="756397" y="5030481"/>
            <a:ext cx="434434" cy="325825"/>
            <a:chOff x="2925231" y="2943816"/>
            <a:chExt cx="434434" cy="325825"/>
          </a:xfrm>
        </p:grpSpPr>
        <p:sp>
          <p:nvSpPr>
            <p:cNvPr id="124" name="Freeform: Shape 123">
              <a:extLst>
                <a:ext uri="{FF2B5EF4-FFF2-40B4-BE49-F238E27FC236}">
                  <a16:creationId xmlns:a16="http://schemas.microsoft.com/office/drawing/2014/main" id="{7178E645-9CBD-43AC-93DB-263A3C2586D5}"/>
                </a:ext>
              </a:extLst>
            </p:cNvPr>
            <p:cNvSpPr/>
            <p:nvPr/>
          </p:nvSpPr>
          <p:spPr>
            <a:xfrm>
              <a:off x="2925231" y="2970968"/>
              <a:ext cx="380130" cy="203641"/>
            </a:xfrm>
            <a:custGeom>
              <a:avLst/>
              <a:gdLst>
                <a:gd name="connsiteX0" fmla="*/ 192916 w 380129"/>
                <a:gd name="connsiteY0" fmla="*/ 96526 h 203640"/>
                <a:gd name="connsiteX1" fmla="*/ 21043 w 380129"/>
                <a:gd name="connsiteY1" fmla="*/ 10454 h 203640"/>
                <a:gd name="connsiteX2" fmla="*/ 0 w 380129"/>
                <a:gd name="connsiteY2" fmla="*/ 0 h 203640"/>
                <a:gd name="connsiteX3" fmla="*/ 0 w 380129"/>
                <a:gd name="connsiteY3" fmla="*/ 213823 h 203640"/>
                <a:gd name="connsiteX4" fmla="*/ 264597 w 380129"/>
                <a:gd name="connsiteY4" fmla="*/ 213823 h 203640"/>
                <a:gd name="connsiteX5" fmla="*/ 264597 w 380129"/>
                <a:gd name="connsiteY5" fmla="*/ 164542 h 203640"/>
                <a:gd name="connsiteX6" fmla="*/ 295415 w 380129"/>
                <a:gd name="connsiteY6" fmla="*/ 164542 h 203640"/>
                <a:gd name="connsiteX7" fmla="*/ 315236 w 380129"/>
                <a:gd name="connsiteY7" fmla="*/ 101277 h 203640"/>
                <a:gd name="connsiteX8" fmla="*/ 385560 w 380129"/>
                <a:gd name="connsiteY8" fmla="*/ 89466 h 203640"/>
                <a:gd name="connsiteX9" fmla="*/ 385560 w 380129"/>
                <a:gd name="connsiteY9" fmla="*/ 0 h 203640"/>
                <a:gd name="connsiteX10" fmla="*/ 364789 w 380129"/>
                <a:gd name="connsiteY10" fmla="*/ 10454 h 20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0129" h="203640">
                  <a:moveTo>
                    <a:pt x="192916" y="96526"/>
                  </a:moveTo>
                  <a:lnTo>
                    <a:pt x="21043" y="10454"/>
                  </a:lnTo>
                  <a:lnTo>
                    <a:pt x="0" y="0"/>
                  </a:lnTo>
                  <a:lnTo>
                    <a:pt x="0" y="213823"/>
                  </a:lnTo>
                  <a:lnTo>
                    <a:pt x="264597" y="213823"/>
                  </a:lnTo>
                  <a:lnTo>
                    <a:pt x="264597" y="164542"/>
                  </a:lnTo>
                  <a:lnTo>
                    <a:pt x="295415" y="164542"/>
                  </a:lnTo>
                  <a:cubicBezTo>
                    <a:pt x="295415" y="134403"/>
                    <a:pt x="297316" y="118247"/>
                    <a:pt x="315236" y="101277"/>
                  </a:cubicBezTo>
                  <a:cubicBezTo>
                    <a:pt x="336008" y="81456"/>
                    <a:pt x="376057" y="82271"/>
                    <a:pt x="385560" y="89466"/>
                  </a:cubicBezTo>
                  <a:lnTo>
                    <a:pt x="385560" y="0"/>
                  </a:lnTo>
                  <a:lnTo>
                    <a:pt x="364789" y="10454"/>
                  </a:lnTo>
                  <a:close/>
                </a:path>
              </a:pathLst>
            </a:custGeom>
            <a:solidFill>
              <a:srgbClr val="2F2F2F"/>
            </a:solidFill>
            <a:ln w="1339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FFB6D1B5-ED06-45B0-BF79-A31AE4507515}"/>
                </a:ext>
              </a:extLst>
            </p:cNvPr>
            <p:cNvSpPr/>
            <p:nvPr/>
          </p:nvSpPr>
          <p:spPr>
            <a:xfrm>
              <a:off x="3310927" y="2970968"/>
              <a:ext cx="13576" cy="13576"/>
            </a:xfrm>
            <a:custGeom>
              <a:avLst/>
              <a:gdLst>
                <a:gd name="connsiteX0" fmla="*/ 0 w 0"/>
                <a:gd name="connsiteY0" fmla="*/ 0 h 0"/>
                <a:gd name="connsiteX1" fmla="*/ 0 w 0"/>
                <a:gd name="connsiteY1" fmla="*/ 0 h 0"/>
                <a:gd name="connsiteX2" fmla="*/ 136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0" y="0"/>
                  </a:lnTo>
                  <a:lnTo>
                    <a:pt x="136" y="0"/>
                  </a:lnTo>
                  <a:lnTo>
                    <a:pt x="0" y="0"/>
                  </a:lnTo>
                  <a:close/>
                </a:path>
              </a:pathLst>
            </a:custGeom>
            <a:solidFill>
              <a:srgbClr val="D2D2D2"/>
            </a:solidFill>
            <a:ln w="1339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2494C2BB-7F2B-4290-9DAB-360776AD77ED}"/>
                </a:ext>
              </a:extLst>
            </p:cNvPr>
            <p:cNvSpPr/>
            <p:nvPr/>
          </p:nvSpPr>
          <p:spPr>
            <a:xfrm>
              <a:off x="2925231" y="2970968"/>
              <a:ext cx="13576" cy="13576"/>
            </a:xfrm>
            <a:custGeom>
              <a:avLst/>
              <a:gdLst>
                <a:gd name="connsiteX0" fmla="*/ 0 w 0"/>
                <a:gd name="connsiteY0" fmla="*/ 0 h 0"/>
                <a:gd name="connsiteX1" fmla="*/ 136 w 0"/>
                <a:gd name="connsiteY1" fmla="*/ 0 h 0"/>
                <a:gd name="connsiteX2" fmla="*/ 136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136" y="0"/>
                  </a:lnTo>
                  <a:lnTo>
                    <a:pt x="136" y="0"/>
                  </a:lnTo>
                  <a:lnTo>
                    <a:pt x="0" y="0"/>
                  </a:lnTo>
                  <a:close/>
                </a:path>
              </a:pathLst>
            </a:custGeom>
            <a:solidFill>
              <a:srgbClr val="D2D2D2"/>
            </a:solidFill>
            <a:ln w="1339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4037D34-8A4D-4B2C-8FED-A2BA837F5E52}"/>
                </a:ext>
              </a:extLst>
            </p:cNvPr>
            <p:cNvSpPr/>
            <p:nvPr/>
          </p:nvSpPr>
          <p:spPr>
            <a:xfrm>
              <a:off x="2925367" y="2943816"/>
              <a:ext cx="380130" cy="95032"/>
            </a:xfrm>
            <a:custGeom>
              <a:avLst/>
              <a:gdLst>
                <a:gd name="connsiteX0" fmla="*/ 192780 w 380129"/>
                <a:gd name="connsiteY0" fmla="*/ 96526 h 95032"/>
                <a:gd name="connsiteX1" fmla="*/ 364517 w 380129"/>
                <a:gd name="connsiteY1" fmla="*/ 10589 h 95032"/>
                <a:gd name="connsiteX2" fmla="*/ 385560 w 380129"/>
                <a:gd name="connsiteY2" fmla="*/ 136 h 95032"/>
                <a:gd name="connsiteX3" fmla="*/ 385560 w 380129"/>
                <a:gd name="connsiteY3" fmla="*/ 0 h 95032"/>
                <a:gd name="connsiteX4" fmla="*/ 0 w 380129"/>
                <a:gd name="connsiteY4" fmla="*/ 0 h 95032"/>
                <a:gd name="connsiteX5" fmla="*/ 0 w 380129"/>
                <a:gd name="connsiteY5" fmla="*/ 136 h 95032"/>
                <a:gd name="connsiteX6" fmla="*/ 20907 w 380129"/>
                <a:gd name="connsiteY6" fmla="*/ 10589 h 95032"/>
                <a:gd name="connsiteX7" fmla="*/ 192780 w 380129"/>
                <a:gd name="connsiteY7" fmla="*/ 96526 h 95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129" h="95032">
                  <a:moveTo>
                    <a:pt x="192780" y="96526"/>
                  </a:moveTo>
                  <a:lnTo>
                    <a:pt x="364517" y="10589"/>
                  </a:lnTo>
                  <a:lnTo>
                    <a:pt x="385560" y="136"/>
                  </a:lnTo>
                  <a:lnTo>
                    <a:pt x="385560" y="0"/>
                  </a:lnTo>
                  <a:lnTo>
                    <a:pt x="0" y="0"/>
                  </a:lnTo>
                  <a:lnTo>
                    <a:pt x="0" y="136"/>
                  </a:lnTo>
                  <a:lnTo>
                    <a:pt x="20907" y="10589"/>
                  </a:lnTo>
                  <a:lnTo>
                    <a:pt x="192780" y="96526"/>
                  </a:lnTo>
                  <a:close/>
                </a:path>
              </a:pathLst>
            </a:custGeom>
            <a:solidFill>
              <a:srgbClr val="2F2F2F"/>
            </a:solidFill>
            <a:ln w="1339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B1A0D313-ADB2-412D-AFDF-ABD1D73A01A4}"/>
                </a:ext>
              </a:extLst>
            </p:cNvPr>
            <p:cNvSpPr/>
            <p:nvPr/>
          </p:nvSpPr>
          <p:spPr>
            <a:xfrm>
              <a:off x="3214537" y="3077563"/>
              <a:ext cx="135761" cy="81456"/>
            </a:xfrm>
            <a:custGeom>
              <a:avLst/>
              <a:gdLst>
                <a:gd name="connsiteX0" fmla="*/ 0 w 135760"/>
                <a:gd name="connsiteY0" fmla="*/ 84420 h 81456"/>
                <a:gd name="connsiteX1" fmla="*/ 24165 w 135760"/>
                <a:gd name="connsiteY1" fmla="*/ 84420 h 81456"/>
                <a:gd name="connsiteX2" fmla="*/ 24165 w 135760"/>
                <a:gd name="connsiteY2" fmla="*/ 49258 h 81456"/>
                <a:gd name="connsiteX3" fmla="*/ 27831 w 135760"/>
                <a:gd name="connsiteY3" fmla="*/ 30116 h 81456"/>
                <a:gd name="connsiteX4" fmla="*/ 38013 w 135760"/>
                <a:gd name="connsiteY4" fmla="*/ 14503 h 81456"/>
                <a:gd name="connsiteX5" fmla="*/ 105781 w 135760"/>
                <a:gd name="connsiteY5" fmla="*/ 13576 h 81456"/>
                <a:gd name="connsiteX6" fmla="*/ 106708 w 135760"/>
                <a:gd name="connsiteY6" fmla="*/ 14503 h 81456"/>
                <a:gd name="connsiteX7" fmla="*/ 116890 w 135760"/>
                <a:gd name="connsiteY7" fmla="*/ 30116 h 81456"/>
                <a:gd name="connsiteX8" fmla="*/ 120555 w 135760"/>
                <a:gd name="connsiteY8" fmla="*/ 49258 h 81456"/>
                <a:gd name="connsiteX9" fmla="*/ 120555 w 135760"/>
                <a:gd name="connsiteY9" fmla="*/ 84420 h 81456"/>
                <a:gd name="connsiteX10" fmla="*/ 145128 w 135760"/>
                <a:gd name="connsiteY10" fmla="*/ 84420 h 81456"/>
                <a:gd name="connsiteX11" fmla="*/ 36520 w 135760"/>
                <a:gd name="connsiteY11" fmla="*/ 84420 h 81456"/>
                <a:gd name="connsiteX12" fmla="*/ 108473 w 135760"/>
                <a:gd name="connsiteY12" fmla="*/ 84420 h 81456"/>
                <a:gd name="connsiteX13" fmla="*/ 108473 w 135760"/>
                <a:gd name="connsiteY13" fmla="*/ 49258 h 81456"/>
                <a:gd name="connsiteX14" fmla="*/ 98155 w 135760"/>
                <a:gd name="connsiteY14" fmla="*/ 23056 h 81456"/>
                <a:gd name="connsiteX15" fmla="*/ 86751 w 135760"/>
                <a:gd name="connsiteY15" fmla="*/ 15589 h 81456"/>
                <a:gd name="connsiteX16" fmla="*/ 57970 w 135760"/>
                <a:gd name="connsiteY16" fmla="*/ 15589 h 81456"/>
                <a:gd name="connsiteX17" fmla="*/ 46566 w 135760"/>
                <a:gd name="connsiteY17" fmla="*/ 23599 h 81456"/>
                <a:gd name="connsiteX18" fmla="*/ 36520 w 135760"/>
                <a:gd name="connsiteY18" fmla="*/ 49258 h 81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5760" h="81456">
                  <a:moveTo>
                    <a:pt x="0" y="84420"/>
                  </a:moveTo>
                  <a:lnTo>
                    <a:pt x="24165" y="84420"/>
                  </a:lnTo>
                  <a:lnTo>
                    <a:pt x="24165" y="49258"/>
                  </a:lnTo>
                  <a:cubicBezTo>
                    <a:pt x="24122" y="42699"/>
                    <a:pt x="25368" y="36195"/>
                    <a:pt x="27831" y="30116"/>
                  </a:cubicBezTo>
                  <a:cubicBezTo>
                    <a:pt x="30186" y="24304"/>
                    <a:pt x="33643" y="19002"/>
                    <a:pt x="38013" y="14503"/>
                  </a:cubicBezTo>
                  <a:cubicBezTo>
                    <a:pt x="56471" y="-4466"/>
                    <a:pt x="86811" y="-4881"/>
                    <a:pt x="105781" y="13576"/>
                  </a:cubicBezTo>
                  <a:cubicBezTo>
                    <a:pt x="106094" y="13881"/>
                    <a:pt x="106402" y="14190"/>
                    <a:pt x="106708" y="14503"/>
                  </a:cubicBezTo>
                  <a:cubicBezTo>
                    <a:pt x="111078" y="19002"/>
                    <a:pt x="114534" y="24304"/>
                    <a:pt x="116890" y="30116"/>
                  </a:cubicBezTo>
                  <a:cubicBezTo>
                    <a:pt x="119353" y="36195"/>
                    <a:pt x="120599" y="42699"/>
                    <a:pt x="120555" y="49258"/>
                  </a:cubicBezTo>
                  <a:lnTo>
                    <a:pt x="120555" y="84420"/>
                  </a:lnTo>
                  <a:lnTo>
                    <a:pt x="145128" y="84420"/>
                  </a:lnTo>
                  <a:moveTo>
                    <a:pt x="36520" y="84420"/>
                  </a:moveTo>
                  <a:lnTo>
                    <a:pt x="108473" y="84420"/>
                  </a:lnTo>
                  <a:lnTo>
                    <a:pt x="108473" y="49258"/>
                  </a:lnTo>
                  <a:cubicBezTo>
                    <a:pt x="108570" y="39514"/>
                    <a:pt x="104870" y="30116"/>
                    <a:pt x="98155" y="23056"/>
                  </a:cubicBezTo>
                  <a:cubicBezTo>
                    <a:pt x="94898" y="19821"/>
                    <a:pt x="91018" y="17281"/>
                    <a:pt x="86751" y="15589"/>
                  </a:cubicBezTo>
                  <a:cubicBezTo>
                    <a:pt x="77534" y="11788"/>
                    <a:pt x="67187" y="11788"/>
                    <a:pt x="57970" y="15589"/>
                  </a:cubicBezTo>
                  <a:cubicBezTo>
                    <a:pt x="53655" y="17441"/>
                    <a:pt x="49773" y="20169"/>
                    <a:pt x="46566" y="23599"/>
                  </a:cubicBezTo>
                  <a:cubicBezTo>
                    <a:pt x="40079" y="30565"/>
                    <a:pt x="36488" y="39740"/>
                    <a:pt x="36520" y="49258"/>
                  </a:cubicBezTo>
                  <a:close/>
                </a:path>
              </a:pathLst>
            </a:custGeom>
            <a:solidFill>
              <a:schemeClr val="accent1"/>
            </a:solidFill>
            <a:ln w="1339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C9C9465-5180-41CA-857C-E303301B90FF}"/>
                </a:ext>
              </a:extLst>
            </p:cNvPr>
            <p:cNvSpPr/>
            <p:nvPr/>
          </p:nvSpPr>
          <p:spPr>
            <a:xfrm>
              <a:off x="3214537" y="3161983"/>
              <a:ext cx="135761" cy="95032"/>
            </a:xfrm>
            <a:custGeom>
              <a:avLst/>
              <a:gdLst>
                <a:gd name="connsiteX0" fmla="*/ 0 w 135760"/>
                <a:gd name="connsiteY0" fmla="*/ 0 h 95032"/>
                <a:gd name="connsiteX1" fmla="*/ 144721 w 135760"/>
                <a:gd name="connsiteY1" fmla="*/ 0 h 95032"/>
                <a:gd name="connsiteX2" fmla="*/ 144721 w 135760"/>
                <a:gd name="connsiteY2" fmla="*/ 107522 h 95032"/>
                <a:gd name="connsiteX3" fmla="*/ 0 w 135760"/>
                <a:gd name="connsiteY3" fmla="*/ 107522 h 95032"/>
              </a:gdLst>
              <a:ahLst/>
              <a:cxnLst>
                <a:cxn ang="0">
                  <a:pos x="connsiteX0" y="connsiteY0"/>
                </a:cxn>
                <a:cxn ang="0">
                  <a:pos x="connsiteX1" y="connsiteY1"/>
                </a:cxn>
                <a:cxn ang="0">
                  <a:pos x="connsiteX2" y="connsiteY2"/>
                </a:cxn>
                <a:cxn ang="0">
                  <a:pos x="connsiteX3" y="connsiteY3"/>
                </a:cxn>
              </a:cxnLst>
              <a:rect l="l" t="t" r="r" b="b"/>
              <a:pathLst>
                <a:path w="135760" h="95032">
                  <a:moveTo>
                    <a:pt x="0" y="0"/>
                  </a:moveTo>
                  <a:lnTo>
                    <a:pt x="144721" y="0"/>
                  </a:lnTo>
                  <a:lnTo>
                    <a:pt x="144721" y="107522"/>
                  </a:lnTo>
                  <a:lnTo>
                    <a:pt x="0" y="107522"/>
                  </a:lnTo>
                  <a:close/>
                </a:path>
              </a:pathLst>
            </a:custGeom>
            <a:solidFill>
              <a:schemeClr val="accent1"/>
            </a:solidFill>
            <a:ln w="13395" cap="flat">
              <a:noFill/>
              <a:prstDash val="solid"/>
              <a:miter/>
            </a:ln>
          </p:spPr>
          <p:txBody>
            <a:bodyPr rtlCol="0" anchor="ctr"/>
            <a:lstStyle/>
            <a:p>
              <a:endParaRPr lang="en-US"/>
            </a:p>
          </p:txBody>
        </p:sp>
      </p:grpSp>
      <p:grpSp>
        <p:nvGrpSpPr>
          <p:cNvPr id="130" name="Group 129">
            <a:extLst>
              <a:ext uri="{FF2B5EF4-FFF2-40B4-BE49-F238E27FC236}">
                <a16:creationId xmlns:a16="http://schemas.microsoft.com/office/drawing/2014/main" id="{FE48FDF4-E0FC-4BC0-BE1D-280E492CD826}"/>
              </a:ext>
            </a:extLst>
          </p:cNvPr>
          <p:cNvGrpSpPr/>
          <p:nvPr/>
        </p:nvGrpSpPr>
        <p:grpSpPr>
          <a:xfrm>
            <a:off x="5993283" y="531854"/>
            <a:ext cx="1409235" cy="1370690"/>
            <a:chOff x="565907" y="3331535"/>
            <a:chExt cx="922032" cy="896813"/>
          </a:xfrm>
        </p:grpSpPr>
        <p:grpSp>
          <p:nvGrpSpPr>
            <p:cNvPr id="131" name="Group 130">
              <a:extLst>
                <a:ext uri="{FF2B5EF4-FFF2-40B4-BE49-F238E27FC236}">
                  <a16:creationId xmlns:a16="http://schemas.microsoft.com/office/drawing/2014/main" id="{8B115574-EA21-4FD8-8B96-C9CD14F1C88B}"/>
                </a:ext>
              </a:extLst>
            </p:cNvPr>
            <p:cNvGrpSpPr/>
            <p:nvPr/>
          </p:nvGrpSpPr>
          <p:grpSpPr>
            <a:xfrm>
              <a:off x="565907" y="3331535"/>
              <a:ext cx="813820" cy="813820"/>
              <a:chOff x="2954445" y="5240443"/>
              <a:chExt cx="809207" cy="809207"/>
            </a:xfrm>
          </p:grpSpPr>
          <p:sp>
            <p:nvSpPr>
              <p:cNvPr id="142" name="Oval 141">
                <a:extLst>
                  <a:ext uri="{FF2B5EF4-FFF2-40B4-BE49-F238E27FC236}">
                    <a16:creationId xmlns:a16="http://schemas.microsoft.com/office/drawing/2014/main" id="{62C39D5B-9B89-4BAB-B762-E2E1BF0701CF}"/>
                  </a:ext>
                </a:extLst>
              </p:cNvPr>
              <p:cNvSpPr/>
              <p:nvPr/>
            </p:nvSpPr>
            <p:spPr>
              <a:xfrm>
                <a:off x="2954445" y="5240443"/>
                <a:ext cx="809207" cy="809207"/>
              </a:xfrm>
              <a:prstGeom prst="ellipse">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a:extLst>
                  <a:ext uri="{FF2B5EF4-FFF2-40B4-BE49-F238E27FC236}">
                    <a16:creationId xmlns:a16="http://schemas.microsoft.com/office/drawing/2014/main" id="{C8C5888C-F8D7-48E6-9527-EA720F192B86}"/>
                  </a:ext>
                </a:extLst>
              </p:cNvPr>
              <p:cNvSpPr/>
              <p:nvPr/>
            </p:nvSpPr>
            <p:spPr>
              <a:xfrm>
                <a:off x="3011940" y="5297938"/>
                <a:ext cx="694217" cy="6942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2" name="Graphic 131">
              <a:extLst>
                <a:ext uri="{FF2B5EF4-FFF2-40B4-BE49-F238E27FC236}">
                  <a16:creationId xmlns:a16="http://schemas.microsoft.com/office/drawing/2014/main" id="{3D24B2FC-E3FD-4FFF-B410-F96AA63392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9006" y="3511885"/>
              <a:ext cx="351996" cy="469328"/>
            </a:xfrm>
            <a:prstGeom prst="rect">
              <a:avLst/>
            </a:prstGeom>
          </p:spPr>
        </p:pic>
        <p:grpSp>
          <p:nvGrpSpPr>
            <p:cNvPr id="133" name="Group 132">
              <a:extLst>
                <a:ext uri="{FF2B5EF4-FFF2-40B4-BE49-F238E27FC236}">
                  <a16:creationId xmlns:a16="http://schemas.microsoft.com/office/drawing/2014/main" id="{706D118C-9657-4D49-B1BF-CD0897ECD9C1}"/>
                </a:ext>
              </a:extLst>
            </p:cNvPr>
            <p:cNvGrpSpPr/>
            <p:nvPr/>
          </p:nvGrpSpPr>
          <p:grpSpPr>
            <a:xfrm>
              <a:off x="1025993" y="3765402"/>
              <a:ext cx="461946" cy="462946"/>
              <a:chOff x="1025993" y="3765402"/>
              <a:chExt cx="461946" cy="462946"/>
            </a:xfrm>
          </p:grpSpPr>
          <p:grpSp>
            <p:nvGrpSpPr>
              <p:cNvPr id="136" name="Group 135">
                <a:extLst>
                  <a:ext uri="{FF2B5EF4-FFF2-40B4-BE49-F238E27FC236}">
                    <a16:creationId xmlns:a16="http://schemas.microsoft.com/office/drawing/2014/main" id="{B64DDAF9-6471-4477-AC81-70CCCDD41D76}"/>
                  </a:ext>
                </a:extLst>
              </p:cNvPr>
              <p:cNvGrpSpPr/>
              <p:nvPr/>
            </p:nvGrpSpPr>
            <p:grpSpPr>
              <a:xfrm>
                <a:off x="1025993" y="3765402"/>
                <a:ext cx="461946" cy="462946"/>
                <a:chOff x="7407588" y="2546148"/>
                <a:chExt cx="466972" cy="467983"/>
              </a:xfrm>
            </p:grpSpPr>
            <p:sp>
              <p:nvSpPr>
                <p:cNvPr id="140" name="Oval 27">
                  <a:extLst>
                    <a:ext uri="{FF2B5EF4-FFF2-40B4-BE49-F238E27FC236}">
                      <a16:creationId xmlns:a16="http://schemas.microsoft.com/office/drawing/2014/main" id="{17CC853C-89C2-416E-9776-6563A12BB431}"/>
                    </a:ext>
                  </a:extLst>
                </p:cNvPr>
                <p:cNvSpPr>
                  <a:spLocks noChangeArrowheads="1"/>
                </p:cNvSpPr>
                <p:nvPr/>
              </p:nvSpPr>
              <p:spPr bwMode="auto">
                <a:xfrm>
                  <a:off x="7420728" y="2559288"/>
                  <a:ext cx="440692" cy="441703"/>
                </a:xfrm>
                <a:prstGeom prst="ellipse">
                  <a:avLst/>
                </a:prstGeom>
                <a:solidFill>
                  <a:srgbClr val="2A2A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28">
                  <a:extLst>
                    <a:ext uri="{FF2B5EF4-FFF2-40B4-BE49-F238E27FC236}">
                      <a16:creationId xmlns:a16="http://schemas.microsoft.com/office/drawing/2014/main" id="{E4FF1542-557F-4FB6-952C-1B0724EC9F61}"/>
                    </a:ext>
                  </a:extLst>
                </p:cNvPr>
                <p:cNvSpPr>
                  <a:spLocks noEditPoints="1"/>
                </p:cNvSpPr>
                <p:nvPr/>
              </p:nvSpPr>
              <p:spPr bwMode="auto">
                <a:xfrm>
                  <a:off x="7407588" y="2546148"/>
                  <a:ext cx="466972" cy="467983"/>
                </a:xfrm>
                <a:custGeom>
                  <a:avLst/>
                  <a:gdLst>
                    <a:gd name="T0" fmla="*/ 182 w 364"/>
                    <a:gd name="T1" fmla="*/ 20 h 364"/>
                    <a:gd name="T2" fmla="*/ 344 w 364"/>
                    <a:gd name="T3" fmla="*/ 182 h 364"/>
                    <a:gd name="T4" fmla="*/ 182 w 364"/>
                    <a:gd name="T5" fmla="*/ 344 h 364"/>
                    <a:gd name="T6" fmla="*/ 20 w 364"/>
                    <a:gd name="T7" fmla="*/ 182 h 364"/>
                    <a:gd name="T8" fmla="*/ 182 w 364"/>
                    <a:gd name="T9" fmla="*/ 20 h 364"/>
                    <a:gd name="T10" fmla="*/ 182 w 364"/>
                    <a:gd name="T11" fmla="*/ 0 h 364"/>
                    <a:gd name="T12" fmla="*/ 0 w 364"/>
                    <a:gd name="T13" fmla="*/ 182 h 364"/>
                    <a:gd name="T14" fmla="*/ 182 w 364"/>
                    <a:gd name="T15" fmla="*/ 364 h 364"/>
                    <a:gd name="T16" fmla="*/ 364 w 364"/>
                    <a:gd name="T17" fmla="*/ 182 h 364"/>
                    <a:gd name="T18" fmla="*/ 182 w 364"/>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4" h="364">
                      <a:moveTo>
                        <a:pt x="182" y="20"/>
                      </a:moveTo>
                      <a:cubicBezTo>
                        <a:pt x="271" y="20"/>
                        <a:pt x="344" y="93"/>
                        <a:pt x="344" y="182"/>
                      </a:cubicBezTo>
                      <a:cubicBezTo>
                        <a:pt x="344" y="271"/>
                        <a:pt x="271" y="344"/>
                        <a:pt x="182" y="344"/>
                      </a:cubicBezTo>
                      <a:cubicBezTo>
                        <a:pt x="93" y="344"/>
                        <a:pt x="20" y="271"/>
                        <a:pt x="20" y="182"/>
                      </a:cubicBezTo>
                      <a:cubicBezTo>
                        <a:pt x="20" y="93"/>
                        <a:pt x="93" y="20"/>
                        <a:pt x="182" y="20"/>
                      </a:cubicBezTo>
                      <a:moveTo>
                        <a:pt x="182" y="0"/>
                      </a:moveTo>
                      <a:cubicBezTo>
                        <a:pt x="82" y="0"/>
                        <a:pt x="0" y="82"/>
                        <a:pt x="0" y="182"/>
                      </a:cubicBezTo>
                      <a:cubicBezTo>
                        <a:pt x="0" y="282"/>
                        <a:pt x="82" y="364"/>
                        <a:pt x="182" y="364"/>
                      </a:cubicBezTo>
                      <a:cubicBezTo>
                        <a:pt x="282" y="364"/>
                        <a:pt x="364" y="282"/>
                        <a:pt x="364" y="182"/>
                      </a:cubicBezTo>
                      <a:cubicBezTo>
                        <a:pt x="364" y="82"/>
                        <a:pt x="282" y="0"/>
                        <a:pt x="182" y="0"/>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39" name="Graphic 138">
                <a:extLst>
                  <a:ext uri="{FF2B5EF4-FFF2-40B4-BE49-F238E27FC236}">
                    <a16:creationId xmlns:a16="http://schemas.microsoft.com/office/drawing/2014/main" id="{3E324042-A4B3-4752-B738-2B35237A4F7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51002" y="3886621"/>
                <a:ext cx="213910" cy="213910"/>
              </a:xfrm>
              <a:prstGeom prst="rect">
                <a:avLst/>
              </a:prstGeom>
            </p:spPr>
          </p:pic>
        </p:grpSp>
      </p:grpSp>
      <p:grpSp>
        <p:nvGrpSpPr>
          <p:cNvPr id="26" name="Graphic 24">
            <a:extLst>
              <a:ext uri="{FF2B5EF4-FFF2-40B4-BE49-F238E27FC236}">
                <a16:creationId xmlns:a16="http://schemas.microsoft.com/office/drawing/2014/main" id="{FCBB5B38-D54D-4BAE-BE6E-B33C7628AA45}"/>
              </a:ext>
            </a:extLst>
          </p:cNvPr>
          <p:cNvGrpSpPr/>
          <p:nvPr/>
        </p:nvGrpSpPr>
        <p:grpSpPr>
          <a:xfrm>
            <a:off x="786757" y="541111"/>
            <a:ext cx="1341566" cy="1341566"/>
            <a:chOff x="786757" y="541111"/>
            <a:chExt cx="1341566" cy="1341566"/>
          </a:xfrm>
        </p:grpSpPr>
        <p:sp>
          <p:nvSpPr>
            <p:cNvPr id="27" name="Freeform: Shape 26">
              <a:extLst>
                <a:ext uri="{FF2B5EF4-FFF2-40B4-BE49-F238E27FC236}">
                  <a16:creationId xmlns:a16="http://schemas.microsoft.com/office/drawing/2014/main" id="{CFD4FF8F-DBC8-44EF-982E-3BB97C4606B7}"/>
                </a:ext>
              </a:extLst>
            </p:cNvPr>
            <p:cNvSpPr/>
            <p:nvPr/>
          </p:nvSpPr>
          <p:spPr>
            <a:xfrm>
              <a:off x="786757" y="876503"/>
              <a:ext cx="377315" cy="83848"/>
            </a:xfrm>
            <a:custGeom>
              <a:avLst/>
              <a:gdLst>
                <a:gd name="connsiteX0" fmla="*/ 0 w 377315"/>
                <a:gd name="connsiteY0" fmla="*/ 0 h 83847"/>
                <a:gd name="connsiteX1" fmla="*/ 383185 w 377315"/>
                <a:gd name="connsiteY1" fmla="*/ 0 h 83847"/>
                <a:gd name="connsiteX2" fmla="*/ 383185 w 377315"/>
                <a:gd name="connsiteY2" fmla="*/ 95167 h 83847"/>
                <a:gd name="connsiteX3" fmla="*/ 0 w 377315"/>
                <a:gd name="connsiteY3" fmla="*/ 95167 h 83847"/>
              </a:gdLst>
              <a:ahLst/>
              <a:cxnLst>
                <a:cxn ang="0">
                  <a:pos x="connsiteX0" y="connsiteY0"/>
                </a:cxn>
                <a:cxn ang="0">
                  <a:pos x="connsiteX1" y="connsiteY1"/>
                </a:cxn>
                <a:cxn ang="0">
                  <a:pos x="connsiteX2" y="connsiteY2"/>
                </a:cxn>
                <a:cxn ang="0">
                  <a:pos x="connsiteX3" y="connsiteY3"/>
                </a:cxn>
              </a:cxnLst>
              <a:rect l="l" t="t" r="r" b="b"/>
              <a:pathLst>
                <a:path w="377315" h="83847">
                  <a:moveTo>
                    <a:pt x="0" y="0"/>
                  </a:moveTo>
                  <a:lnTo>
                    <a:pt x="383185" y="0"/>
                  </a:lnTo>
                  <a:lnTo>
                    <a:pt x="383185" y="95167"/>
                  </a:lnTo>
                  <a:lnTo>
                    <a:pt x="0" y="95167"/>
                  </a:lnTo>
                  <a:close/>
                </a:path>
              </a:pathLst>
            </a:custGeom>
            <a:solidFill>
              <a:schemeClr val="bg1"/>
            </a:solidFill>
            <a:ln w="41672"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E21BB6F-B376-4EEB-8921-FF4B61A0311C}"/>
                </a:ext>
              </a:extLst>
            </p:cNvPr>
            <p:cNvSpPr/>
            <p:nvPr/>
          </p:nvSpPr>
          <p:spPr>
            <a:xfrm>
              <a:off x="1265948" y="876503"/>
              <a:ext cx="838479" cy="670783"/>
            </a:xfrm>
            <a:custGeom>
              <a:avLst/>
              <a:gdLst>
                <a:gd name="connsiteX0" fmla="*/ 383185 w 838478"/>
                <a:gd name="connsiteY0" fmla="*/ 670783 h 670783"/>
                <a:gd name="connsiteX1" fmla="*/ 862375 w 838478"/>
                <a:gd name="connsiteY1" fmla="*/ 670783 h 670783"/>
                <a:gd name="connsiteX2" fmla="*/ 862375 w 838478"/>
                <a:gd name="connsiteY2" fmla="*/ 0 h 670783"/>
                <a:gd name="connsiteX3" fmla="*/ 0 w 838478"/>
                <a:gd name="connsiteY3" fmla="*/ 0 h 670783"/>
                <a:gd name="connsiteX4" fmla="*/ 0 w 838478"/>
                <a:gd name="connsiteY4" fmla="*/ 670783 h 670783"/>
                <a:gd name="connsiteX5" fmla="*/ 383185 w 838478"/>
                <a:gd name="connsiteY5" fmla="*/ 670783 h 670783"/>
                <a:gd name="connsiteX6" fmla="*/ 95587 w 838478"/>
                <a:gd name="connsiteY6" fmla="*/ 96006 h 670783"/>
                <a:gd name="connsiteX7" fmla="*/ 766370 w 838478"/>
                <a:gd name="connsiteY7" fmla="*/ 96006 h 670783"/>
                <a:gd name="connsiteX8" fmla="*/ 766370 w 838478"/>
                <a:gd name="connsiteY8" fmla="*/ 191592 h 670783"/>
                <a:gd name="connsiteX9" fmla="*/ 95587 w 838478"/>
                <a:gd name="connsiteY9" fmla="*/ 191592 h 670783"/>
                <a:gd name="connsiteX10" fmla="*/ 95587 w 838478"/>
                <a:gd name="connsiteY10" fmla="*/ 287598 h 670783"/>
                <a:gd name="connsiteX11" fmla="*/ 766370 w 838478"/>
                <a:gd name="connsiteY11" fmla="*/ 287598 h 670783"/>
                <a:gd name="connsiteX12" fmla="*/ 766370 w 838478"/>
                <a:gd name="connsiteY12" fmla="*/ 383185 h 670783"/>
                <a:gd name="connsiteX13" fmla="*/ 95587 w 838478"/>
                <a:gd name="connsiteY13" fmla="*/ 383185 h 670783"/>
                <a:gd name="connsiteX14" fmla="*/ 95587 w 838478"/>
                <a:gd name="connsiteY14" fmla="*/ 479191 h 670783"/>
                <a:gd name="connsiteX15" fmla="*/ 766370 w 838478"/>
                <a:gd name="connsiteY15" fmla="*/ 479191 h 670783"/>
                <a:gd name="connsiteX16" fmla="*/ 766370 w 838478"/>
                <a:gd name="connsiteY16" fmla="*/ 574777 h 670783"/>
                <a:gd name="connsiteX17" fmla="*/ 95587 w 838478"/>
                <a:gd name="connsiteY17" fmla="*/ 574777 h 670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38478" h="670783">
                  <a:moveTo>
                    <a:pt x="383185" y="670783"/>
                  </a:moveTo>
                  <a:lnTo>
                    <a:pt x="862375" y="670783"/>
                  </a:lnTo>
                  <a:lnTo>
                    <a:pt x="862375" y="0"/>
                  </a:lnTo>
                  <a:lnTo>
                    <a:pt x="0" y="0"/>
                  </a:lnTo>
                  <a:lnTo>
                    <a:pt x="0" y="670783"/>
                  </a:lnTo>
                  <a:lnTo>
                    <a:pt x="383185" y="670783"/>
                  </a:lnTo>
                  <a:close/>
                  <a:moveTo>
                    <a:pt x="95587" y="96006"/>
                  </a:moveTo>
                  <a:lnTo>
                    <a:pt x="766370" y="96006"/>
                  </a:lnTo>
                  <a:lnTo>
                    <a:pt x="766370" y="191592"/>
                  </a:lnTo>
                  <a:lnTo>
                    <a:pt x="95587" y="191592"/>
                  </a:lnTo>
                  <a:close/>
                  <a:moveTo>
                    <a:pt x="95587" y="287598"/>
                  </a:moveTo>
                  <a:lnTo>
                    <a:pt x="766370" y="287598"/>
                  </a:lnTo>
                  <a:lnTo>
                    <a:pt x="766370" y="383185"/>
                  </a:lnTo>
                  <a:lnTo>
                    <a:pt x="95587" y="383185"/>
                  </a:lnTo>
                  <a:close/>
                  <a:moveTo>
                    <a:pt x="95587" y="479191"/>
                  </a:moveTo>
                  <a:lnTo>
                    <a:pt x="766370" y="479191"/>
                  </a:lnTo>
                  <a:lnTo>
                    <a:pt x="766370" y="574777"/>
                  </a:lnTo>
                  <a:lnTo>
                    <a:pt x="95587" y="574777"/>
                  </a:lnTo>
                  <a:close/>
                </a:path>
              </a:pathLst>
            </a:custGeom>
            <a:solidFill>
              <a:schemeClr val="bg1"/>
            </a:solidFill>
            <a:ln w="41672"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21D93CD-D049-4F09-8638-A2B7F34F2226}"/>
                </a:ext>
              </a:extLst>
            </p:cNvPr>
            <p:cNvSpPr/>
            <p:nvPr/>
          </p:nvSpPr>
          <p:spPr>
            <a:xfrm>
              <a:off x="786757" y="1067256"/>
              <a:ext cx="838479" cy="670783"/>
            </a:xfrm>
            <a:custGeom>
              <a:avLst/>
              <a:gdLst>
                <a:gd name="connsiteX0" fmla="*/ 862375 w 838478"/>
                <a:gd name="connsiteY0" fmla="*/ 577293 h 670783"/>
                <a:gd name="connsiteX1" fmla="*/ 96006 w 838478"/>
                <a:gd name="connsiteY1" fmla="*/ 577293 h 670783"/>
                <a:gd name="connsiteX2" fmla="*/ 96006 w 838478"/>
                <a:gd name="connsiteY2" fmla="*/ 481706 h 670783"/>
                <a:gd name="connsiteX3" fmla="*/ 383185 w 838478"/>
                <a:gd name="connsiteY3" fmla="*/ 481706 h 670783"/>
                <a:gd name="connsiteX4" fmla="*/ 383185 w 838478"/>
                <a:gd name="connsiteY4" fmla="*/ 385700 h 670783"/>
                <a:gd name="connsiteX5" fmla="*/ 96006 w 838478"/>
                <a:gd name="connsiteY5" fmla="*/ 385700 h 670783"/>
                <a:gd name="connsiteX6" fmla="*/ 96006 w 838478"/>
                <a:gd name="connsiteY6" fmla="*/ 289694 h 670783"/>
                <a:gd name="connsiteX7" fmla="*/ 383185 w 838478"/>
                <a:gd name="connsiteY7" fmla="*/ 289694 h 670783"/>
                <a:gd name="connsiteX8" fmla="*/ 383185 w 838478"/>
                <a:gd name="connsiteY8" fmla="*/ 192431 h 670783"/>
                <a:gd name="connsiteX9" fmla="*/ 96006 w 838478"/>
                <a:gd name="connsiteY9" fmla="*/ 192431 h 670783"/>
                <a:gd name="connsiteX10" fmla="*/ 96006 w 838478"/>
                <a:gd name="connsiteY10" fmla="*/ 96844 h 670783"/>
                <a:gd name="connsiteX11" fmla="*/ 383185 w 838478"/>
                <a:gd name="connsiteY11" fmla="*/ 96844 h 670783"/>
                <a:gd name="connsiteX12" fmla="*/ 383185 w 838478"/>
                <a:gd name="connsiteY12" fmla="*/ 0 h 670783"/>
                <a:gd name="connsiteX13" fmla="*/ 0 w 838478"/>
                <a:gd name="connsiteY13" fmla="*/ 0 h 670783"/>
                <a:gd name="connsiteX14" fmla="*/ 0 w 838478"/>
                <a:gd name="connsiteY14" fmla="*/ 671621 h 670783"/>
                <a:gd name="connsiteX15" fmla="*/ 862375 w 838478"/>
                <a:gd name="connsiteY15" fmla="*/ 671621 h 670783"/>
                <a:gd name="connsiteX16" fmla="*/ 862375 w 838478"/>
                <a:gd name="connsiteY16" fmla="*/ 577293 h 670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8478" h="670783">
                  <a:moveTo>
                    <a:pt x="862375" y="577293"/>
                  </a:moveTo>
                  <a:lnTo>
                    <a:pt x="96006" y="577293"/>
                  </a:lnTo>
                  <a:lnTo>
                    <a:pt x="96006" y="481706"/>
                  </a:lnTo>
                  <a:lnTo>
                    <a:pt x="383185" y="481706"/>
                  </a:lnTo>
                  <a:lnTo>
                    <a:pt x="383185" y="385700"/>
                  </a:lnTo>
                  <a:lnTo>
                    <a:pt x="96006" y="385700"/>
                  </a:lnTo>
                  <a:lnTo>
                    <a:pt x="96006" y="289694"/>
                  </a:lnTo>
                  <a:lnTo>
                    <a:pt x="383185" y="289694"/>
                  </a:lnTo>
                  <a:lnTo>
                    <a:pt x="383185" y="192431"/>
                  </a:lnTo>
                  <a:lnTo>
                    <a:pt x="96006" y="192431"/>
                  </a:lnTo>
                  <a:lnTo>
                    <a:pt x="96006" y="96844"/>
                  </a:lnTo>
                  <a:lnTo>
                    <a:pt x="383185" y="96844"/>
                  </a:lnTo>
                  <a:lnTo>
                    <a:pt x="383185" y="0"/>
                  </a:lnTo>
                  <a:lnTo>
                    <a:pt x="0" y="0"/>
                  </a:lnTo>
                  <a:lnTo>
                    <a:pt x="0" y="671621"/>
                  </a:lnTo>
                  <a:lnTo>
                    <a:pt x="862375" y="671621"/>
                  </a:lnTo>
                  <a:lnTo>
                    <a:pt x="862375" y="577293"/>
                  </a:lnTo>
                  <a:close/>
                </a:path>
              </a:pathLst>
            </a:custGeom>
            <a:solidFill>
              <a:schemeClr val="bg1"/>
            </a:solidFill>
            <a:ln w="41672"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835640C-CA15-4E52-B685-BACB6222FFBD}"/>
                </a:ext>
              </a:extLst>
            </p:cNvPr>
            <p:cNvSpPr/>
            <p:nvPr/>
          </p:nvSpPr>
          <p:spPr>
            <a:xfrm>
              <a:off x="1265948" y="684910"/>
              <a:ext cx="838479" cy="83848"/>
            </a:xfrm>
            <a:custGeom>
              <a:avLst/>
              <a:gdLst>
                <a:gd name="connsiteX0" fmla="*/ 0 w 838478"/>
                <a:gd name="connsiteY0" fmla="*/ 0 h 83847"/>
                <a:gd name="connsiteX1" fmla="*/ 862375 w 838478"/>
                <a:gd name="connsiteY1" fmla="*/ 0 h 83847"/>
                <a:gd name="connsiteX2" fmla="*/ 862375 w 838478"/>
                <a:gd name="connsiteY2" fmla="*/ 96006 h 83847"/>
                <a:gd name="connsiteX3" fmla="*/ 0 w 838478"/>
                <a:gd name="connsiteY3" fmla="*/ 96006 h 83847"/>
              </a:gdLst>
              <a:ahLst/>
              <a:cxnLst>
                <a:cxn ang="0">
                  <a:pos x="connsiteX0" y="connsiteY0"/>
                </a:cxn>
                <a:cxn ang="0">
                  <a:pos x="connsiteX1" y="connsiteY1"/>
                </a:cxn>
                <a:cxn ang="0">
                  <a:pos x="connsiteX2" y="connsiteY2"/>
                </a:cxn>
                <a:cxn ang="0">
                  <a:pos x="connsiteX3" y="connsiteY3"/>
                </a:cxn>
              </a:cxnLst>
              <a:rect l="l" t="t" r="r" b="b"/>
              <a:pathLst>
                <a:path w="838478" h="83847">
                  <a:moveTo>
                    <a:pt x="0" y="0"/>
                  </a:moveTo>
                  <a:lnTo>
                    <a:pt x="862375" y="0"/>
                  </a:lnTo>
                  <a:lnTo>
                    <a:pt x="862375" y="96006"/>
                  </a:lnTo>
                  <a:lnTo>
                    <a:pt x="0" y="96006"/>
                  </a:lnTo>
                  <a:close/>
                </a:path>
              </a:pathLst>
            </a:custGeom>
            <a:solidFill>
              <a:schemeClr val="bg1"/>
            </a:solidFill>
            <a:ln w="41672"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4D18CC5-3EDC-4ED2-ACF6-C24FEEECC242}"/>
                </a:ext>
              </a:extLst>
            </p:cNvPr>
            <p:cNvSpPr/>
            <p:nvPr/>
          </p:nvSpPr>
          <p:spPr>
            <a:xfrm>
              <a:off x="1361534" y="1164101"/>
              <a:ext cx="670783" cy="83848"/>
            </a:xfrm>
            <a:custGeom>
              <a:avLst/>
              <a:gdLst>
                <a:gd name="connsiteX0" fmla="*/ 0 w 670783"/>
                <a:gd name="connsiteY0" fmla="*/ 0 h 83847"/>
                <a:gd name="connsiteX1" fmla="*/ 670783 w 670783"/>
                <a:gd name="connsiteY1" fmla="*/ 0 h 83847"/>
                <a:gd name="connsiteX2" fmla="*/ 670783 w 670783"/>
                <a:gd name="connsiteY2" fmla="*/ 96006 h 83847"/>
                <a:gd name="connsiteX3" fmla="*/ 0 w 670783"/>
                <a:gd name="connsiteY3" fmla="*/ 96006 h 83847"/>
              </a:gdLst>
              <a:ahLst/>
              <a:cxnLst>
                <a:cxn ang="0">
                  <a:pos x="connsiteX0" y="connsiteY0"/>
                </a:cxn>
                <a:cxn ang="0">
                  <a:pos x="connsiteX1" y="connsiteY1"/>
                </a:cxn>
                <a:cxn ang="0">
                  <a:pos x="connsiteX2" y="connsiteY2"/>
                </a:cxn>
                <a:cxn ang="0">
                  <a:pos x="connsiteX3" y="connsiteY3"/>
                </a:cxn>
              </a:cxnLst>
              <a:rect l="l" t="t" r="r" b="b"/>
              <a:pathLst>
                <a:path w="670783" h="83847">
                  <a:moveTo>
                    <a:pt x="0" y="0"/>
                  </a:moveTo>
                  <a:lnTo>
                    <a:pt x="670783" y="0"/>
                  </a:lnTo>
                  <a:lnTo>
                    <a:pt x="670783" y="96006"/>
                  </a:lnTo>
                  <a:lnTo>
                    <a:pt x="0" y="96006"/>
                  </a:lnTo>
                  <a:close/>
                </a:path>
              </a:pathLst>
            </a:custGeom>
            <a:solidFill>
              <a:srgbClr val="2F2F2F"/>
            </a:solidFill>
            <a:ln w="41672"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E7694F65-C1CB-4BE5-A28D-5B9697EF80F8}"/>
                </a:ext>
              </a:extLst>
            </p:cNvPr>
            <p:cNvSpPr/>
            <p:nvPr/>
          </p:nvSpPr>
          <p:spPr>
            <a:xfrm>
              <a:off x="882763" y="1164101"/>
              <a:ext cx="251544" cy="83848"/>
            </a:xfrm>
            <a:custGeom>
              <a:avLst/>
              <a:gdLst>
                <a:gd name="connsiteX0" fmla="*/ 0 w 251543"/>
                <a:gd name="connsiteY0" fmla="*/ 0 h 83847"/>
                <a:gd name="connsiteX1" fmla="*/ 287598 w 251543"/>
                <a:gd name="connsiteY1" fmla="*/ 0 h 83847"/>
                <a:gd name="connsiteX2" fmla="*/ 287598 w 251543"/>
                <a:gd name="connsiteY2" fmla="*/ 96006 h 83847"/>
                <a:gd name="connsiteX3" fmla="*/ 0 w 251543"/>
                <a:gd name="connsiteY3" fmla="*/ 96006 h 83847"/>
              </a:gdLst>
              <a:ahLst/>
              <a:cxnLst>
                <a:cxn ang="0">
                  <a:pos x="connsiteX0" y="connsiteY0"/>
                </a:cxn>
                <a:cxn ang="0">
                  <a:pos x="connsiteX1" y="connsiteY1"/>
                </a:cxn>
                <a:cxn ang="0">
                  <a:pos x="connsiteX2" y="connsiteY2"/>
                </a:cxn>
                <a:cxn ang="0">
                  <a:pos x="connsiteX3" y="connsiteY3"/>
                </a:cxn>
              </a:cxnLst>
              <a:rect l="l" t="t" r="r" b="b"/>
              <a:pathLst>
                <a:path w="251543" h="83847">
                  <a:moveTo>
                    <a:pt x="0" y="0"/>
                  </a:moveTo>
                  <a:lnTo>
                    <a:pt x="287598" y="0"/>
                  </a:lnTo>
                  <a:lnTo>
                    <a:pt x="287598" y="96006"/>
                  </a:lnTo>
                  <a:lnTo>
                    <a:pt x="0" y="96006"/>
                  </a:lnTo>
                  <a:close/>
                </a:path>
              </a:pathLst>
            </a:custGeom>
            <a:solidFill>
              <a:srgbClr val="0078D4"/>
            </a:solidFill>
            <a:ln w="41672" cap="flat">
              <a:noFill/>
              <a:prstDash val="solid"/>
              <a:miter/>
            </a:ln>
          </p:spPr>
          <p:txBody>
            <a:bodyPr rtlCol="0" anchor="ctr"/>
            <a:lstStyle/>
            <a:p>
              <a:endParaRPr lang="en-US"/>
            </a:p>
          </p:txBody>
        </p:sp>
      </p:grpSp>
    </p:spTree>
    <p:extLst>
      <p:ext uri="{BB962C8B-B14F-4D97-AF65-F5344CB8AC3E}">
        <p14:creationId xmlns:p14="http://schemas.microsoft.com/office/powerpoint/2010/main" val="1397000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descr="Red rectangle background">
            <a:extLst>
              <a:ext uri="{FF2B5EF4-FFF2-40B4-BE49-F238E27FC236}">
                <a16:creationId xmlns:a16="http://schemas.microsoft.com/office/drawing/2014/main" id="{2EE3F491-AD17-499F-A27E-8D9E6A03672B}"/>
              </a:ext>
            </a:extLst>
          </p:cNvPr>
          <p:cNvSpPr/>
          <p:nvPr/>
        </p:nvSpPr>
        <p:spPr>
          <a:xfrm>
            <a:off x="7601761" y="372680"/>
            <a:ext cx="2453254" cy="16756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grpSp>
        <p:nvGrpSpPr>
          <p:cNvPr id="71" name="Group 70" descr="header">
            <a:extLst>
              <a:ext uri="{FF2B5EF4-FFF2-40B4-BE49-F238E27FC236}">
                <a16:creationId xmlns:a16="http://schemas.microsoft.com/office/drawing/2014/main" id="{0AD50E34-4481-4C1F-97CD-C80FE8C2CF46}"/>
              </a:ext>
            </a:extLst>
          </p:cNvPr>
          <p:cNvGrpSpPr/>
          <p:nvPr/>
        </p:nvGrpSpPr>
        <p:grpSpPr>
          <a:xfrm>
            <a:off x="-1" y="120628"/>
            <a:ext cx="5809551" cy="2157055"/>
            <a:chOff x="-4511004" y="2681529"/>
            <a:chExt cx="5238593" cy="1945062"/>
          </a:xfrm>
        </p:grpSpPr>
        <p:sp>
          <p:nvSpPr>
            <p:cNvPr id="72" name="Rectangle 71">
              <a:extLst>
                <a:ext uri="{FF2B5EF4-FFF2-40B4-BE49-F238E27FC236}">
                  <a16:creationId xmlns:a16="http://schemas.microsoft.com/office/drawing/2014/main" id="{D9260FA5-CD32-49EC-A2A6-7DC41D64C16B}"/>
                </a:ext>
              </a:extLst>
            </p:cNvPr>
            <p:cNvSpPr/>
            <p:nvPr/>
          </p:nvSpPr>
          <p:spPr>
            <a:xfrm>
              <a:off x="-4511004" y="2905287"/>
              <a:ext cx="5238593" cy="1522594"/>
            </a:xfrm>
            <a:prstGeom prst="rect">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F9964D7A-0937-445B-BE76-6F0C7E1524A3}"/>
                </a:ext>
              </a:extLst>
            </p:cNvPr>
            <p:cNvSpPr/>
            <p:nvPr/>
          </p:nvSpPr>
          <p:spPr>
            <a:xfrm>
              <a:off x="-4193322" y="2681529"/>
              <a:ext cx="1997431" cy="1945062"/>
            </a:xfrm>
            <a:prstGeom prst="ellipse">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07921FE8-E7D2-4B5B-958D-5ECE4A731A77}"/>
                </a:ext>
              </a:extLst>
            </p:cNvPr>
            <p:cNvSpPr/>
            <p:nvPr/>
          </p:nvSpPr>
          <p:spPr>
            <a:xfrm>
              <a:off x="-4068064" y="2781811"/>
              <a:ext cx="1746913" cy="17469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8" name="Rectangle 97">
            <a:extLst>
              <a:ext uri="{FF2B5EF4-FFF2-40B4-BE49-F238E27FC236}">
                <a16:creationId xmlns:a16="http://schemas.microsoft.com/office/drawing/2014/main" id="{B993E5FE-7310-497A-8E35-550CF3097567}"/>
              </a:ext>
            </a:extLst>
          </p:cNvPr>
          <p:cNvSpPr/>
          <p:nvPr/>
        </p:nvSpPr>
        <p:spPr>
          <a:xfrm>
            <a:off x="3332907" y="2937931"/>
            <a:ext cx="3772950" cy="323165"/>
          </a:xfrm>
          <a:prstGeom prst="rect">
            <a:avLst/>
          </a:prstGeom>
        </p:spPr>
        <p:txBody>
          <a:bodyPr wrap="square">
            <a:spAutoFit/>
          </a:bodyPr>
          <a:lstStyle/>
          <a:p>
            <a:r>
              <a:rPr lang="en-US" sz="1500" b="1" dirty="0"/>
              <a:t>Malware</a:t>
            </a:r>
          </a:p>
        </p:txBody>
      </p:sp>
      <p:sp>
        <p:nvSpPr>
          <p:cNvPr id="99" name="Rectangle 98">
            <a:extLst>
              <a:ext uri="{FF2B5EF4-FFF2-40B4-BE49-F238E27FC236}">
                <a16:creationId xmlns:a16="http://schemas.microsoft.com/office/drawing/2014/main" id="{F03D5235-C21C-48DA-AC79-7DFD3BD48909}"/>
              </a:ext>
            </a:extLst>
          </p:cNvPr>
          <p:cNvSpPr/>
          <p:nvPr/>
        </p:nvSpPr>
        <p:spPr>
          <a:xfrm>
            <a:off x="2809211" y="3420986"/>
            <a:ext cx="7106314" cy="2031325"/>
          </a:xfrm>
          <a:prstGeom prst="rect">
            <a:avLst/>
          </a:prstGeom>
        </p:spPr>
        <p:txBody>
          <a:bodyPr wrap="square">
            <a:spAutoFit/>
          </a:bodyPr>
          <a:lstStyle/>
          <a:p>
            <a:r>
              <a:rPr lang="en-US" sz="1400" dirty="0"/>
              <a:t>Malware is software that can damage your computers or network, and possibly steal data from you, including personal or customer information.</a:t>
            </a:r>
            <a:br>
              <a:rPr lang="en-US" sz="1400" dirty="0"/>
            </a:br>
            <a:endParaRPr lang="en-US" sz="1400" dirty="0"/>
          </a:p>
          <a:p>
            <a:r>
              <a:rPr lang="en-US" sz="1400" b="1" dirty="0"/>
              <a:t>TIP</a:t>
            </a:r>
            <a:r>
              <a:rPr lang="en-US" sz="1400" dirty="0"/>
              <a:t>: Don’t open email attachments that you’re not expecting. If in doubt, speak directly to the sender. Don’t click links in email that you can’t verify. Hover over each link to verify the actual destination and use the browser to go directly to web sites instead of clicking a link in an email. This can help avoid malicious software downloading onto your computer.</a:t>
            </a:r>
            <a:endParaRPr lang="en-US" sz="1400" dirty="0">
              <a:cs typeface="Segoe UI"/>
            </a:endParaRPr>
          </a:p>
          <a:p>
            <a:endParaRPr lang="en-US" sz="1400" dirty="0">
              <a:cs typeface="Segoe UI"/>
            </a:endParaRPr>
          </a:p>
        </p:txBody>
      </p:sp>
      <p:cxnSp>
        <p:nvCxnSpPr>
          <p:cNvPr id="84" name="Straight Arrow Connector 83">
            <a:extLst>
              <a:ext uri="{FF2B5EF4-FFF2-40B4-BE49-F238E27FC236}">
                <a16:creationId xmlns:a16="http://schemas.microsoft.com/office/drawing/2014/main" id="{7ACE619E-5755-443C-9C84-980F5A2F4B8B}"/>
              </a:ext>
            </a:extLst>
          </p:cNvPr>
          <p:cNvCxnSpPr>
            <a:cxnSpLocks/>
            <a:endCxn id="15" idx="2"/>
          </p:cNvCxnSpPr>
          <p:nvPr/>
        </p:nvCxnSpPr>
        <p:spPr>
          <a:xfrm flipV="1">
            <a:off x="6788210" y="1060252"/>
            <a:ext cx="0" cy="478517"/>
          </a:xfrm>
          <a:prstGeom prst="straightConnector1">
            <a:avLst/>
          </a:prstGeom>
          <a:ln w="19050">
            <a:solidFill>
              <a:srgbClr val="0078D4"/>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D35063BB-088F-4FE1-A4D6-0736AE17EEA3}"/>
              </a:ext>
            </a:extLst>
          </p:cNvPr>
          <p:cNvGrpSpPr/>
          <p:nvPr/>
        </p:nvGrpSpPr>
        <p:grpSpPr>
          <a:xfrm>
            <a:off x="6141617" y="298343"/>
            <a:ext cx="456327" cy="568576"/>
            <a:chOff x="6532809" y="214697"/>
            <a:chExt cx="543475" cy="677162"/>
          </a:xfrm>
        </p:grpSpPr>
        <p:sp>
          <p:nvSpPr>
            <p:cNvPr id="134" name="Freeform 5">
              <a:extLst>
                <a:ext uri="{FF2B5EF4-FFF2-40B4-BE49-F238E27FC236}">
                  <a16:creationId xmlns:a16="http://schemas.microsoft.com/office/drawing/2014/main" id="{BF388FA8-4C93-481B-AE6D-8A230E6CBC7D}"/>
                </a:ext>
              </a:extLst>
            </p:cNvPr>
            <p:cNvSpPr>
              <a:spLocks/>
            </p:cNvSpPr>
            <p:nvPr/>
          </p:nvSpPr>
          <p:spPr bwMode="auto">
            <a:xfrm>
              <a:off x="6622896" y="214697"/>
              <a:ext cx="363285" cy="363285"/>
            </a:xfrm>
            <a:custGeom>
              <a:avLst/>
              <a:gdLst>
                <a:gd name="T0" fmla="*/ 93 w 185"/>
                <a:gd name="T1" fmla="*/ 185 h 185"/>
                <a:gd name="T2" fmla="*/ 185 w 185"/>
                <a:gd name="T3" fmla="*/ 92 h 185"/>
                <a:gd name="T4" fmla="*/ 131 w 185"/>
                <a:gd name="T5" fmla="*/ 8 h 185"/>
                <a:gd name="T6" fmla="*/ 93 w 185"/>
                <a:gd name="T7" fmla="*/ 0 h 185"/>
                <a:gd name="T8" fmla="*/ 55 w 185"/>
                <a:gd name="T9" fmla="*/ 8 h 185"/>
                <a:gd name="T10" fmla="*/ 0 w 185"/>
                <a:gd name="T11" fmla="*/ 92 h 185"/>
                <a:gd name="T12" fmla="*/ 93 w 185"/>
                <a:gd name="T13" fmla="*/ 185 h 185"/>
              </a:gdLst>
              <a:ahLst/>
              <a:cxnLst>
                <a:cxn ang="0">
                  <a:pos x="T0" y="T1"/>
                </a:cxn>
                <a:cxn ang="0">
                  <a:pos x="T2" y="T3"/>
                </a:cxn>
                <a:cxn ang="0">
                  <a:pos x="T4" y="T5"/>
                </a:cxn>
                <a:cxn ang="0">
                  <a:pos x="T6" y="T7"/>
                </a:cxn>
                <a:cxn ang="0">
                  <a:pos x="T8" y="T9"/>
                </a:cxn>
                <a:cxn ang="0">
                  <a:pos x="T10" y="T11"/>
                </a:cxn>
                <a:cxn ang="0">
                  <a:pos x="T12" y="T13"/>
                </a:cxn>
              </a:cxnLst>
              <a:rect l="0" t="0" r="r" b="b"/>
              <a:pathLst>
                <a:path w="185" h="185">
                  <a:moveTo>
                    <a:pt x="93" y="185"/>
                  </a:moveTo>
                  <a:cubicBezTo>
                    <a:pt x="144" y="185"/>
                    <a:pt x="185" y="143"/>
                    <a:pt x="185" y="92"/>
                  </a:cubicBezTo>
                  <a:cubicBezTo>
                    <a:pt x="185" y="55"/>
                    <a:pt x="163" y="23"/>
                    <a:pt x="131" y="8"/>
                  </a:cubicBezTo>
                  <a:cubicBezTo>
                    <a:pt x="119" y="3"/>
                    <a:pt x="106" y="0"/>
                    <a:pt x="93" y="0"/>
                  </a:cubicBezTo>
                  <a:cubicBezTo>
                    <a:pt x="79" y="0"/>
                    <a:pt x="66" y="3"/>
                    <a:pt x="55" y="8"/>
                  </a:cubicBezTo>
                  <a:cubicBezTo>
                    <a:pt x="23" y="23"/>
                    <a:pt x="0" y="55"/>
                    <a:pt x="0" y="92"/>
                  </a:cubicBezTo>
                  <a:cubicBezTo>
                    <a:pt x="0" y="143"/>
                    <a:pt x="42" y="185"/>
                    <a:pt x="93" y="185"/>
                  </a:cubicBez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6">
              <a:extLst>
                <a:ext uri="{FF2B5EF4-FFF2-40B4-BE49-F238E27FC236}">
                  <a16:creationId xmlns:a16="http://schemas.microsoft.com/office/drawing/2014/main" id="{12CD3244-9D78-4C7A-8D82-F9FEA8B968F7}"/>
                </a:ext>
              </a:extLst>
            </p:cNvPr>
            <p:cNvSpPr>
              <a:spLocks/>
            </p:cNvSpPr>
            <p:nvPr/>
          </p:nvSpPr>
          <p:spPr bwMode="auto">
            <a:xfrm>
              <a:off x="6532809" y="621575"/>
              <a:ext cx="543475" cy="270284"/>
            </a:xfrm>
            <a:custGeom>
              <a:avLst/>
              <a:gdLst>
                <a:gd name="T0" fmla="*/ 139 w 277"/>
                <a:gd name="T1" fmla="*/ 0 h 138"/>
                <a:gd name="T2" fmla="*/ 0 w 277"/>
                <a:gd name="T3" fmla="*/ 138 h 138"/>
                <a:gd name="T4" fmla="*/ 277 w 277"/>
                <a:gd name="T5" fmla="*/ 138 h 138"/>
                <a:gd name="T6" fmla="*/ 139 w 277"/>
                <a:gd name="T7" fmla="*/ 0 h 138"/>
              </a:gdLst>
              <a:ahLst/>
              <a:cxnLst>
                <a:cxn ang="0">
                  <a:pos x="T0" y="T1"/>
                </a:cxn>
                <a:cxn ang="0">
                  <a:pos x="T2" y="T3"/>
                </a:cxn>
                <a:cxn ang="0">
                  <a:pos x="T4" y="T5"/>
                </a:cxn>
                <a:cxn ang="0">
                  <a:pos x="T6" y="T7"/>
                </a:cxn>
              </a:cxnLst>
              <a:rect l="0" t="0" r="r" b="b"/>
              <a:pathLst>
                <a:path w="277" h="138">
                  <a:moveTo>
                    <a:pt x="139" y="0"/>
                  </a:moveTo>
                  <a:cubicBezTo>
                    <a:pt x="62" y="0"/>
                    <a:pt x="0" y="62"/>
                    <a:pt x="0" y="138"/>
                  </a:cubicBezTo>
                  <a:cubicBezTo>
                    <a:pt x="277" y="138"/>
                    <a:pt x="277" y="138"/>
                    <a:pt x="277" y="138"/>
                  </a:cubicBezTo>
                  <a:cubicBezTo>
                    <a:pt x="277" y="62"/>
                    <a:pt x="215" y="0"/>
                    <a:pt x="139" y="0"/>
                  </a:cubicBez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3" name="Group 62">
            <a:extLst>
              <a:ext uri="{FF2B5EF4-FFF2-40B4-BE49-F238E27FC236}">
                <a16:creationId xmlns:a16="http://schemas.microsoft.com/office/drawing/2014/main" id="{B2DD2AE4-9C2B-4CC6-83CA-4D4FEF356077}"/>
              </a:ext>
            </a:extLst>
          </p:cNvPr>
          <p:cNvGrpSpPr/>
          <p:nvPr/>
        </p:nvGrpSpPr>
        <p:grpSpPr>
          <a:xfrm>
            <a:off x="6497489" y="1606452"/>
            <a:ext cx="576103" cy="360569"/>
            <a:chOff x="5561019" y="2346330"/>
            <a:chExt cx="1582739" cy="990602"/>
          </a:xfrm>
        </p:grpSpPr>
        <p:sp>
          <p:nvSpPr>
            <p:cNvPr id="64" name="Freeform 19">
              <a:extLst>
                <a:ext uri="{FF2B5EF4-FFF2-40B4-BE49-F238E27FC236}">
                  <a16:creationId xmlns:a16="http://schemas.microsoft.com/office/drawing/2014/main" id="{E6A82654-87FD-46D8-B2CD-5A9BF5F2A314}"/>
                </a:ext>
              </a:extLst>
            </p:cNvPr>
            <p:cNvSpPr>
              <a:spLocks/>
            </p:cNvSpPr>
            <p:nvPr/>
          </p:nvSpPr>
          <p:spPr bwMode="auto">
            <a:xfrm>
              <a:off x="5561019" y="2457455"/>
              <a:ext cx="1582739" cy="879477"/>
            </a:xfrm>
            <a:custGeom>
              <a:avLst/>
              <a:gdLst>
                <a:gd name="T0" fmla="*/ 499 w 997"/>
                <a:gd name="T1" fmla="*/ 250 h 554"/>
                <a:gd name="T2" fmla="*/ 54 w 997"/>
                <a:gd name="T3" fmla="*/ 27 h 554"/>
                <a:gd name="T4" fmla="*/ 0 w 997"/>
                <a:gd name="T5" fmla="*/ 0 h 554"/>
                <a:gd name="T6" fmla="*/ 0 w 997"/>
                <a:gd name="T7" fmla="*/ 27 h 554"/>
                <a:gd name="T8" fmla="*/ 0 w 997"/>
                <a:gd name="T9" fmla="*/ 554 h 554"/>
                <a:gd name="T10" fmla="*/ 997 w 997"/>
                <a:gd name="T11" fmla="*/ 554 h 554"/>
                <a:gd name="T12" fmla="*/ 997 w 997"/>
                <a:gd name="T13" fmla="*/ 27 h 554"/>
                <a:gd name="T14" fmla="*/ 997 w 997"/>
                <a:gd name="T15" fmla="*/ 0 h 554"/>
                <a:gd name="T16" fmla="*/ 943 w 997"/>
                <a:gd name="T17" fmla="*/ 27 h 554"/>
                <a:gd name="T18" fmla="*/ 499 w 997"/>
                <a:gd name="T19" fmla="*/ 25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7" h="554">
                  <a:moveTo>
                    <a:pt x="499" y="250"/>
                  </a:moveTo>
                  <a:lnTo>
                    <a:pt x="54" y="27"/>
                  </a:lnTo>
                  <a:lnTo>
                    <a:pt x="0" y="0"/>
                  </a:lnTo>
                  <a:lnTo>
                    <a:pt x="0" y="27"/>
                  </a:lnTo>
                  <a:lnTo>
                    <a:pt x="0" y="554"/>
                  </a:lnTo>
                  <a:lnTo>
                    <a:pt x="997" y="554"/>
                  </a:lnTo>
                  <a:lnTo>
                    <a:pt x="997" y="27"/>
                  </a:lnTo>
                  <a:lnTo>
                    <a:pt x="997" y="0"/>
                  </a:lnTo>
                  <a:lnTo>
                    <a:pt x="943" y="27"/>
                  </a:lnTo>
                  <a:lnTo>
                    <a:pt x="499" y="250"/>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22">
              <a:extLst>
                <a:ext uri="{FF2B5EF4-FFF2-40B4-BE49-F238E27FC236}">
                  <a16:creationId xmlns:a16="http://schemas.microsoft.com/office/drawing/2014/main" id="{FF04C21D-E906-4AF1-9DB6-5F0BD86BC1FF}"/>
                </a:ext>
              </a:extLst>
            </p:cNvPr>
            <p:cNvSpPr>
              <a:spLocks/>
            </p:cNvSpPr>
            <p:nvPr/>
          </p:nvSpPr>
          <p:spPr bwMode="auto">
            <a:xfrm>
              <a:off x="5561019" y="2346330"/>
              <a:ext cx="1582739" cy="396876"/>
            </a:xfrm>
            <a:custGeom>
              <a:avLst/>
              <a:gdLst>
                <a:gd name="T0" fmla="*/ 499 w 997"/>
                <a:gd name="T1" fmla="*/ 250 h 250"/>
                <a:gd name="T2" fmla="*/ 943 w 997"/>
                <a:gd name="T3" fmla="*/ 27 h 250"/>
                <a:gd name="T4" fmla="*/ 997 w 997"/>
                <a:gd name="T5" fmla="*/ 0 h 250"/>
                <a:gd name="T6" fmla="*/ 997 w 997"/>
                <a:gd name="T7" fmla="*/ 0 h 250"/>
                <a:gd name="T8" fmla="*/ 0 w 997"/>
                <a:gd name="T9" fmla="*/ 0 h 250"/>
                <a:gd name="T10" fmla="*/ 0 w 997"/>
                <a:gd name="T11" fmla="*/ 0 h 250"/>
                <a:gd name="T12" fmla="*/ 54 w 997"/>
                <a:gd name="T13" fmla="*/ 27 h 250"/>
                <a:gd name="T14" fmla="*/ 499 w 997"/>
                <a:gd name="T15" fmla="*/ 250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7" h="250">
                  <a:moveTo>
                    <a:pt x="499" y="250"/>
                  </a:moveTo>
                  <a:lnTo>
                    <a:pt x="943" y="27"/>
                  </a:lnTo>
                  <a:lnTo>
                    <a:pt x="997" y="0"/>
                  </a:lnTo>
                  <a:lnTo>
                    <a:pt x="997" y="0"/>
                  </a:lnTo>
                  <a:lnTo>
                    <a:pt x="0" y="0"/>
                  </a:lnTo>
                  <a:lnTo>
                    <a:pt x="0" y="0"/>
                  </a:lnTo>
                  <a:lnTo>
                    <a:pt x="54" y="27"/>
                  </a:lnTo>
                  <a:lnTo>
                    <a:pt x="499" y="25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6" name="Group 85">
            <a:extLst>
              <a:ext uri="{FF2B5EF4-FFF2-40B4-BE49-F238E27FC236}">
                <a16:creationId xmlns:a16="http://schemas.microsoft.com/office/drawing/2014/main" id="{DAB68AA8-61E5-437D-8939-C261B254860E}"/>
              </a:ext>
            </a:extLst>
          </p:cNvPr>
          <p:cNvGrpSpPr/>
          <p:nvPr/>
        </p:nvGrpSpPr>
        <p:grpSpPr>
          <a:xfrm>
            <a:off x="6890612" y="1712765"/>
            <a:ext cx="455401" cy="456386"/>
            <a:chOff x="8550830" y="2566644"/>
            <a:chExt cx="461946" cy="462946"/>
          </a:xfrm>
        </p:grpSpPr>
        <p:grpSp>
          <p:nvGrpSpPr>
            <p:cNvPr id="87" name="Group 86">
              <a:extLst>
                <a:ext uri="{FF2B5EF4-FFF2-40B4-BE49-F238E27FC236}">
                  <a16:creationId xmlns:a16="http://schemas.microsoft.com/office/drawing/2014/main" id="{5D628DAD-92DA-414A-9A1D-2CC5F6443C53}"/>
                </a:ext>
              </a:extLst>
            </p:cNvPr>
            <p:cNvGrpSpPr/>
            <p:nvPr/>
          </p:nvGrpSpPr>
          <p:grpSpPr>
            <a:xfrm>
              <a:off x="8550830" y="2566644"/>
              <a:ext cx="461946" cy="462946"/>
              <a:chOff x="7407595" y="2546148"/>
              <a:chExt cx="466972" cy="467983"/>
            </a:xfrm>
          </p:grpSpPr>
          <p:sp>
            <p:nvSpPr>
              <p:cNvPr id="106" name="Oval 27">
                <a:extLst>
                  <a:ext uri="{FF2B5EF4-FFF2-40B4-BE49-F238E27FC236}">
                    <a16:creationId xmlns:a16="http://schemas.microsoft.com/office/drawing/2014/main" id="{37E677D9-3434-467A-A053-16ECBAE957EA}"/>
                  </a:ext>
                </a:extLst>
              </p:cNvPr>
              <p:cNvSpPr>
                <a:spLocks noChangeArrowheads="1"/>
              </p:cNvSpPr>
              <p:nvPr/>
            </p:nvSpPr>
            <p:spPr bwMode="auto">
              <a:xfrm>
                <a:off x="7420732" y="2559285"/>
                <a:ext cx="440692" cy="441703"/>
              </a:xfrm>
              <a:prstGeom prst="ellipse">
                <a:avLst/>
              </a:prstGeom>
              <a:solidFill>
                <a:srgbClr val="2A2A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28">
                <a:extLst>
                  <a:ext uri="{FF2B5EF4-FFF2-40B4-BE49-F238E27FC236}">
                    <a16:creationId xmlns:a16="http://schemas.microsoft.com/office/drawing/2014/main" id="{25403B68-DEA3-4612-B547-85C46DBF4034}"/>
                  </a:ext>
                </a:extLst>
              </p:cNvPr>
              <p:cNvSpPr>
                <a:spLocks noEditPoints="1"/>
              </p:cNvSpPr>
              <p:nvPr/>
            </p:nvSpPr>
            <p:spPr bwMode="auto">
              <a:xfrm>
                <a:off x="7407595" y="2546148"/>
                <a:ext cx="466972" cy="467983"/>
              </a:xfrm>
              <a:custGeom>
                <a:avLst/>
                <a:gdLst>
                  <a:gd name="T0" fmla="*/ 182 w 364"/>
                  <a:gd name="T1" fmla="*/ 20 h 364"/>
                  <a:gd name="T2" fmla="*/ 344 w 364"/>
                  <a:gd name="T3" fmla="*/ 182 h 364"/>
                  <a:gd name="T4" fmla="*/ 182 w 364"/>
                  <a:gd name="T5" fmla="*/ 344 h 364"/>
                  <a:gd name="T6" fmla="*/ 20 w 364"/>
                  <a:gd name="T7" fmla="*/ 182 h 364"/>
                  <a:gd name="T8" fmla="*/ 182 w 364"/>
                  <a:gd name="T9" fmla="*/ 20 h 364"/>
                  <a:gd name="T10" fmla="*/ 182 w 364"/>
                  <a:gd name="T11" fmla="*/ 0 h 364"/>
                  <a:gd name="T12" fmla="*/ 0 w 364"/>
                  <a:gd name="T13" fmla="*/ 182 h 364"/>
                  <a:gd name="T14" fmla="*/ 182 w 364"/>
                  <a:gd name="T15" fmla="*/ 364 h 364"/>
                  <a:gd name="T16" fmla="*/ 364 w 364"/>
                  <a:gd name="T17" fmla="*/ 182 h 364"/>
                  <a:gd name="T18" fmla="*/ 182 w 364"/>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4" h="364">
                    <a:moveTo>
                      <a:pt x="182" y="20"/>
                    </a:moveTo>
                    <a:cubicBezTo>
                      <a:pt x="271" y="20"/>
                      <a:pt x="344" y="93"/>
                      <a:pt x="344" y="182"/>
                    </a:cubicBezTo>
                    <a:cubicBezTo>
                      <a:pt x="344" y="271"/>
                      <a:pt x="271" y="344"/>
                      <a:pt x="182" y="344"/>
                    </a:cubicBezTo>
                    <a:cubicBezTo>
                      <a:pt x="93" y="344"/>
                      <a:pt x="20" y="271"/>
                      <a:pt x="20" y="182"/>
                    </a:cubicBezTo>
                    <a:cubicBezTo>
                      <a:pt x="20" y="93"/>
                      <a:pt x="93" y="20"/>
                      <a:pt x="182" y="20"/>
                    </a:cubicBezTo>
                    <a:moveTo>
                      <a:pt x="182" y="0"/>
                    </a:moveTo>
                    <a:cubicBezTo>
                      <a:pt x="82" y="0"/>
                      <a:pt x="0" y="82"/>
                      <a:pt x="0" y="182"/>
                    </a:cubicBezTo>
                    <a:cubicBezTo>
                      <a:pt x="0" y="282"/>
                      <a:pt x="82" y="364"/>
                      <a:pt x="182" y="364"/>
                    </a:cubicBezTo>
                    <a:cubicBezTo>
                      <a:pt x="282" y="364"/>
                      <a:pt x="364" y="282"/>
                      <a:pt x="364" y="182"/>
                    </a:cubicBezTo>
                    <a:cubicBezTo>
                      <a:pt x="364" y="82"/>
                      <a:pt x="282" y="0"/>
                      <a:pt x="182" y="0"/>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8" name="Freeform 14">
              <a:extLst>
                <a:ext uri="{FF2B5EF4-FFF2-40B4-BE49-F238E27FC236}">
                  <a16:creationId xmlns:a16="http://schemas.microsoft.com/office/drawing/2014/main" id="{B333F909-08BB-4B9E-BDE3-17798C2EA3D8}"/>
                </a:ext>
              </a:extLst>
            </p:cNvPr>
            <p:cNvSpPr>
              <a:spLocks/>
            </p:cNvSpPr>
            <p:nvPr/>
          </p:nvSpPr>
          <p:spPr bwMode="auto">
            <a:xfrm>
              <a:off x="8636592" y="2665061"/>
              <a:ext cx="287079" cy="306119"/>
            </a:xfrm>
            <a:custGeom>
              <a:avLst/>
              <a:gdLst>
                <a:gd name="T0" fmla="*/ 548 w 1137"/>
                <a:gd name="T1" fmla="*/ 1198 h 1210"/>
                <a:gd name="T2" fmla="*/ 416 w 1137"/>
                <a:gd name="T3" fmla="*/ 1114 h 1210"/>
                <a:gd name="T4" fmla="*/ 289 w 1137"/>
                <a:gd name="T5" fmla="*/ 1013 h 1210"/>
                <a:gd name="T6" fmla="*/ 176 w 1137"/>
                <a:gd name="T7" fmla="*/ 896 h 1210"/>
                <a:gd name="T8" fmla="*/ 84 w 1137"/>
                <a:gd name="T9" fmla="*/ 762 h 1210"/>
                <a:gd name="T10" fmla="*/ 22 w 1137"/>
                <a:gd name="T11" fmla="*/ 613 h 1210"/>
                <a:gd name="T12" fmla="*/ 0 w 1137"/>
                <a:gd name="T13" fmla="*/ 447 h 1210"/>
                <a:gd name="T14" fmla="*/ 0 w 1137"/>
                <a:gd name="T15" fmla="*/ 163 h 1210"/>
                <a:gd name="T16" fmla="*/ 38 w 1137"/>
                <a:gd name="T17" fmla="*/ 161 h 1210"/>
                <a:gd name="T18" fmla="*/ 210 w 1137"/>
                <a:gd name="T19" fmla="*/ 132 h 1210"/>
                <a:gd name="T20" fmla="*/ 366 w 1137"/>
                <a:gd name="T21" fmla="*/ 61 h 1210"/>
                <a:gd name="T22" fmla="*/ 462 w 1137"/>
                <a:gd name="T23" fmla="*/ 15 h 1210"/>
                <a:gd name="T24" fmla="*/ 568 w 1137"/>
                <a:gd name="T25" fmla="*/ 0 h 1210"/>
                <a:gd name="T26" fmla="*/ 674 w 1137"/>
                <a:gd name="T27" fmla="*/ 15 h 1210"/>
                <a:gd name="T28" fmla="*/ 770 w 1137"/>
                <a:gd name="T29" fmla="*/ 61 h 1210"/>
                <a:gd name="T30" fmla="*/ 926 w 1137"/>
                <a:gd name="T31" fmla="*/ 132 h 1210"/>
                <a:gd name="T32" fmla="*/ 1098 w 1137"/>
                <a:gd name="T33" fmla="*/ 161 h 1210"/>
                <a:gd name="T34" fmla="*/ 1137 w 1137"/>
                <a:gd name="T35" fmla="*/ 163 h 1210"/>
                <a:gd name="T36" fmla="*/ 1137 w 1137"/>
                <a:gd name="T37" fmla="*/ 447 h 1210"/>
                <a:gd name="T38" fmla="*/ 1114 w 1137"/>
                <a:gd name="T39" fmla="*/ 613 h 1210"/>
                <a:gd name="T40" fmla="*/ 1052 w 1137"/>
                <a:gd name="T41" fmla="*/ 762 h 1210"/>
                <a:gd name="T42" fmla="*/ 960 w 1137"/>
                <a:gd name="T43" fmla="*/ 896 h 1210"/>
                <a:gd name="T44" fmla="*/ 847 w 1137"/>
                <a:gd name="T45" fmla="*/ 1013 h 1210"/>
                <a:gd name="T46" fmla="*/ 720 w 1137"/>
                <a:gd name="T47" fmla="*/ 1114 h 1210"/>
                <a:gd name="T48" fmla="*/ 588 w 1137"/>
                <a:gd name="T49" fmla="*/ 1198 h 1210"/>
                <a:gd name="T50" fmla="*/ 568 w 1137"/>
                <a:gd name="T51" fmla="*/ 1210 h 1210"/>
                <a:gd name="T52" fmla="*/ 548 w 1137"/>
                <a:gd name="T53" fmla="*/ 1198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37" h="1210">
                  <a:moveTo>
                    <a:pt x="548" y="1198"/>
                  </a:moveTo>
                  <a:cubicBezTo>
                    <a:pt x="504" y="1173"/>
                    <a:pt x="459" y="1144"/>
                    <a:pt x="416" y="1114"/>
                  </a:cubicBezTo>
                  <a:cubicBezTo>
                    <a:pt x="372" y="1083"/>
                    <a:pt x="329" y="1049"/>
                    <a:pt x="289" y="1013"/>
                  </a:cubicBezTo>
                  <a:cubicBezTo>
                    <a:pt x="249" y="976"/>
                    <a:pt x="211" y="937"/>
                    <a:pt x="176" y="896"/>
                  </a:cubicBezTo>
                  <a:cubicBezTo>
                    <a:pt x="141" y="854"/>
                    <a:pt x="110" y="809"/>
                    <a:pt x="84" y="762"/>
                  </a:cubicBezTo>
                  <a:cubicBezTo>
                    <a:pt x="58" y="715"/>
                    <a:pt x="37" y="665"/>
                    <a:pt x="22" y="613"/>
                  </a:cubicBezTo>
                  <a:cubicBezTo>
                    <a:pt x="7" y="560"/>
                    <a:pt x="0" y="504"/>
                    <a:pt x="0" y="447"/>
                  </a:cubicBezTo>
                  <a:cubicBezTo>
                    <a:pt x="0" y="163"/>
                    <a:pt x="0" y="163"/>
                    <a:pt x="0" y="163"/>
                  </a:cubicBezTo>
                  <a:cubicBezTo>
                    <a:pt x="38" y="161"/>
                    <a:pt x="38" y="161"/>
                    <a:pt x="38" y="161"/>
                  </a:cubicBezTo>
                  <a:cubicBezTo>
                    <a:pt x="98" y="158"/>
                    <a:pt x="155" y="148"/>
                    <a:pt x="210" y="132"/>
                  </a:cubicBezTo>
                  <a:cubicBezTo>
                    <a:pt x="264" y="117"/>
                    <a:pt x="316" y="93"/>
                    <a:pt x="366" y="61"/>
                  </a:cubicBezTo>
                  <a:cubicBezTo>
                    <a:pt x="398" y="40"/>
                    <a:pt x="430" y="25"/>
                    <a:pt x="462" y="15"/>
                  </a:cubicBezTo>
                  <a:cubicBezTo>
                    <a:pt x="494" y="5"/>
                    <a:pt x="530" y="0"/>
                    <a:pt x="568" y="0"/>
                  </a:cubicBezTo>
                  <a:cubicBezTo>
                    <a:pt x="606" y="0"/>
                    <a:pt x="642" y="5"/>
                    <a:pt x="674" y="15"/>
                  </a:cubicBezTo>
                  <a:cubicBezTo>
                    <a:pt x="706" y="25"/>
                    <a:pt x="738" y="40"/>
                    <a:pt x="770" y="61"/>
                  </a:cubicBezTo>
                  <a:cubicBezTo>
                    <a:pt x="820" y="93"/>
                    <a:pt x="872" y="117"/>
                    <a:pt x="926" y="132"/>
                  </a:cubicBezTo>
                  <a:cubicBezTo>
                    <a:pt x="981" y="148"/>
                    <a:pt x="1039" y="158"/>
                    <a:pt x="1098" y="161"/>
                  </a:cubicBezTo>
                  <a:cubicBezTo>
                    <a:pt x="1137" y="163"/>
                    <a:pt x="1137" y="163"/>
                    <a:pt x="1137" y="163"/>
                  </a:cubicBezTo>
                  <a:cubicBezTo>
                    <a:pt x="1137" y="447"/>
                    <a:pt x="1137" y="447"/>
                    <a:pt x="1137" y="447"/>
                  </a:cubicBezTo>
                  <a:cubicBezTo>
                    <a:pt x="1137" y="504"/>
                    <a:pt x="1129" y="560"/>
                    <a:pt x="1114" y="613"/>
                  </a:cubicBezTo>
                  <a:cubicBezTo>
                    <a:pt x="1099" y="665"/>
                    <a:pt x="1078" y="715"/>
                    <a:pt x="1052" y="762"/>
                  </a:cubicBezTo>
                  <a:cubicBezTo>
                    <a:pt x="1027" y="809"/>
                    <a:pt x="996" y="854"/>
                    <a:pt x="960" y="896"/>
                  </a:cubicBezTo>
                  <a:cubicBezTo>
                    <a:pt x="925" y="937"/>
                    <a:pt x="887" y="976"/>
                    <a:pt x="847" y="1013"/>
                  </a:cubicBezTo>
                  <a:cubicBezTo>
                    <a:pt x="807" y="1049"/>
                    <a:pt x="765" y="1083"/>
                    <a:pt x="720" y="1114"/>
                  </a:cubicBezTo>
                  <a:cubicBezTo>
                    <a:pt x="677" y="1144"/>
                    <a:pt x="632" y="1173"/>
                    <a:pt x="588" y="1198"/>
                  </a:cubicBezTo>
                  <a:cubicBezTo>
                    <a:pt x="568" y="1210"/>
                    <a:pt x="568" y="1210"/>
                    <a:pt x="568" y="1210"/>
                  </a:cubicBezTo>
                  <a:lnTo>
                    <a:pt x="548" y="1198"/>
                  </a:lnTo>
                  <a:close/>
                </a:path>
              </a:pathLst>
            </a:custGeom>
            <a:solidFill>
              <a:srgbClr val="0078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Rectangle 16">
              <a:extLst>
                <a:ext uri="{FF2B5EF4-FFF2-40B4-BE49-F238E27FC236}">
                  <a16:creationId xmlns:a16="http://schemas.microsoft.com/office/drawing/2014/main" id="{193238D1-20D8-4617-A546-DB9357C980D9}"/>
                </a:ext>
              </a:extLst>
            </p:cNvPr>
            <p:cNvSpPr>
              <a:spLocks noChangeArrowheads="1"/>
            </p:cNvSpPr>
            <p:nvPr/>
          </p:nvSpPr>
          <p:spPr bwMode="auto">
            <a:xfrm>
              <a:off x="8765079" y="2724684"/>
              <a:ext cx="33027" cy="11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0" name="Group 89">
              <a:extLst>
                <a:ext uri="{FF2B5EF4-FFF2-40B4-BE49-F238E27FC236}">
                  <a16:creationId xmlns:a16="http://schemas.microsoft.com/office/drawing/2014/main" id="{DD715364-B821-47C6-8F7D-BDB5BAB8D22C}"/>
                </a:ext>
              </a:extLst>
            </p:cNvPr>
            <p:cNvGrpSpPr/>
            <p:nvPr/>
          </p:nvGrpSpPr>
          <p:grpSpPr>
            <a:xfrm>
              <a:off x="8677585" y="2703182"/>
              <a:ext cx="200062" cy="177853"/>
              <a:chOff x="2100271" y="3547226"/>
              <a:chExt cx="3517901" cy="3127376"/>
            </a:xfrm>
            <a:solidFill>
              <a:srgbClr val="C2C2C2"/>
            </a:solidFill>
          </p:grpSpPr>
          <p:sp>
            <p:nvSpPr>
              <p:cNvPr id="91" name="Freeform 83">
                <a:extLst>
                  <a:ext uri="{FF2B5EF4-FFF2-40B4-BE49-F238E27FC236}">
                    <a16:creationId xmlns:a16="http://schemas.microsoft.com/office/drawing/2014/main" id="{7AACBFF4-8CA5-4B66-AEF8-8F1AA9FB1D61}"/>
                  </a:ext>
                </a:extLst>
              </p:cNvPr>
              <p:cNvSpPr>
                <a:spLocks/>
              </p:cNvSpPr>
              <p:nvPr/>
            </p:nvSpPr>
            <p:spPr bwMode="auto">
              <a:xfrm>
                <a:off x="3175008" y="4074273"/>
                <a:ext cx="1401766" cy="701674"/>
              </a:xfrm>
              <a:custGeom>
                <a:avLst/>
                <a:gdLst>
                  <a:gd name="T0" fmla="*/ 0 w 432"/>
                  <a:gd name="T1" fmla="*/ 216 h 216"/>
                  <a:gd name="T2" fmla="*/ 216 w 432"/>
                  <a:gd name="T3" fmla="*/ 0 h 216"/>
                  <a:gd name="T4" fmla="*/ 432 w 432"/>
                  <a:gd name="T5" fmla="*/ 216 h 216"/>
                </a:gdLst>
                <a:ahLst/>
                <a:cxnLst>
                  <a:cxn ang="0">
                    <a:pos x="T0" y="T1"/>
                  </a:cxn>
                  <a:cxn ang="0">
                    <a:pos x="T2" y="T3"/>
                  </a:cxn>
                  <a:cxn ang="0">
                    <a:pos x="T4" y="T5"/>
                  </a:cxn>
                </a:cxnLst>
                <a:rect l="0" t="0" r="r" b="b"/>
                <a:pathLst>
                  <a:path w="432" h="216">
                    <a:moveTo>
                      <a:pt x="0" y="216"/>
                    </a:moveTo>
                    <a:cubicBezTo>
                      <a:pt x="0" y="97"/>
                      <a:pt x="96" y="0"/>
                      <a:pt x="216" y="0"/>
                    </a:cubicBezTo>
                    <a:cubicBezTo>
                      <a:pt x="335" y="0"/>
                      <a:pt x="432" y="97"/>
                      <a:pt x="432" y="216"/>
                    </a:cubicBezTo>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84">
                <a:extLst>
                  <a:ext uri="{FF2B5EF4-FFF2-40B4-BE49-F238E27FC236}">
                    <a16:creationId xmlns:a16="http://schemas.microsoft.com/office/drawing/2014/main" id="{ACB4C14B-FEC9-4585-9A49-AEEE5187C23F}"/>
                  </a:ext>
                </a:extLst>
              </p:cNvPr>
              <p:cNvSpPr>
                <a:spLocks/>
              </p:cNvSpPr>
              <p:nvPr/>
            </p:nvSpPr>
            <p:spPr bwMode="auto">
              <a:xfrm>
                <a:off x="2970221" y="4964864"/>
                <a:ext cx="1811338" cy="1604963"/>
              </a:xfrm>
              <a:custGeom>
                <a:avLst/>
                <a:gdLst>
                  <a:gd name="T0" fmla="*/ 1 w 558"/>
                  <a:gd name="T1" fmla="*/ 101 h 494"/>
                  <a:gd name="T2" fmla="*/ 279 w 558"/>
                  <a:gd name="T3" fmla="*/ 494 h 494"/>
                  <a:gd name="T4" fmla="*/ 557 w 558"/>
                  <a:gd name="T5" fmla="*/ 101 h 494"/>
                  <a:gd name="T6" fmla="*/ 558 w 558"/>
                  <a:gd name="T7" fmla="*/ 0 h 494"/>
                  <a:gd name="T8" fmla="*/ 0 w 558"/>
                  <a:gd name="T9" fmla="*/ 0 h 494"/>
                  <a:gd name="T10" fmla="*/ 1 w 558"/>
                  <a:gd name="T11" fmla="*/ 101 h 494"/>
                </a:gdLst>
                <a:ahLst/>
                <a:cxnLst>
                  <a:cxn ang="0">
                    <a:pos x="T0" y="T1"/>
                  </a:cxn>
                  <a:cxn ang="0">
                    <a:pos x="T2" y="T3"/>
                  </a:cxn>
                  <a:cxn ang="0">
                    <a:pos x="T4" y="T5"/>
                  </a:cxn>
                  <a:cxn ang="0">
                    <a:pos x="T6" y="T7"/>
                  </a:cxn>
                  <a:cxn ang="0">
                    <a:pos x="T8" y="T9"/>
                  </a:cxn>
                  <a:cxn ang="0">
                    <a:pos x="T10" y="T11"/>
                  </a:cxn>
                </a:cxnLst>
                <a:rect l="0" t="0" r="r" b="b"/>
                <a:pathLst>
                  <a:path w="558" h="494">
                    <a:moveTo>
                      <a:pt x="1" y="101"/>
                    </a:moveTo>
                    <a:cubicBezTo>
                      <a:pt x="1" y="318"/>
                      <a:pt x="125" y="494"/>
                      <a:pt x="279" y="494"/>
                    </a:cubicBezTo>
                    <a:cubicBezTo>
                      <a:pt x="432" y="494"/>
                      <a:pt x="557" y="318"/>
                      <a:pt x="557" y="101"/>
                    </a:cubicBezTo>
                    <a:cubicBezTo>
                      <a:pt x="558" y="0"/>
                      <a:pt x="558" y="0"/>
                      <a:pt x="558" y="0"/>
                    </a:cubicBezTo>
                    <a:cubicBezTo>
                      <a:pt x="0" y="0"/>
                      <a:pt x="0" y="0"/>
                      <a:pt x="0" y="0"/>
                    </a:cubicBezTo>
                    <a:lnTo>
                      <a:pt x="1" y="101"/>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85">
                <a:extLst>
                  <a:ext uri="{FF2B5EF4-FFF2-40B4-BE49-F238E27FC236}">
                    <a16:creationId xmlns:a16="http://schemas.microsoft.com/office/drawing/2014/main" id="{09759DAA-FA98-4510-8229-E8630B06BA7F}"/>
                  </a:ext>
                </a:extLst>
              </p:cNvPr>
              <p:cNvSpPr>
                <a:spLocks/>
              </p:cNvSpPr>
              <p:nvPr/>
            </p:nvSpPr>
            <p:spPr bwMode="auto">
              <a:xfrm>
                <a:off x="2100271" y="4668001"/>
                <a:ext cx="785813" cy="738188"/>
              </a:xfrm>
              <a:custGeom>
                <a:avLst/>
                <a:gdLst>
                  <a:gd name="T0" fmla="*/ 209 w 242"/>
                  <a:gd name="T1" fmla="*/ 227 h 227"/>
                  <a:gd name="T2" fmla="*/ 189 w 242"/>
                  <a:gd name="T3" fmla="*/ 219 h 227"/>
                  <a:gd name="T4" fmla="*/ 13 w 242"/>
                  <a:gd name="T5" fmla="*/ 55 h 227"/>
                  <a:gd name="T6" fmla="*/ 11 w 242"/>
                  <a:gd name="T7" fmla="*/ 13 h 227"/>
                  <a:gd name="T8" fmla="*/ 53 w 242"/>
                  <a:gd name="T9" fmla="*/ 11 h 227"/>
                  <a:gd name="T10" fmla="*/ 229 w 242"/>
                  <a:gd name="T11" fmla="*/ 175 h 227"/>
                  <a:gd name="T12" fmla="*/ 231 w 242"/>
                  <a:gd name="T13" fmla="*/ 217 h 227"/>
                  <a:gd name="T14" fmla="*/ 209 w 242"/>
                  <a:gd name="T15" fmla="*/ 227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227">
                    <a:moveTo>
                      <a:pt x="209" y="227"/>
                    </a:moveTo>
                    <a:cubicBezTo>
                      <a:pt x="202" y="227"/>
                      <a:pt x="194" y="224"/>
                      <a:pt x="189" y="219"/>
                    </a:cubicBezTo>
                    <a:cubicBezTo>
                      <a:pt x="13" y="55"/>
                      <a:pt x="13" y="55"/>
                      <a:pt x="13" y="55"/>
                    </a:cubicBezTo>
                    <a:cubicBezTo>
                      <a:pt x="0" y="44"/>
                      <a:pt x="0" y="25"/>
                      <a:pt x="11" y="13"/>
                    </a:cubicBezTo>
                    <a:cubicBezTo>
                      <a:pt x="22" y="0"/>
                      <a:pt x="41" y="0"/>
                      <a:pt x="53" y="11"/>
                    </a:cubicBezTo>
                    <a:cubicBezTo>
                      <a:pt x="229" y="175"/>
                      <a:pt x="229" y="175"/>
                      <a:pt x="229" y="175"/>
                    </a:cubicBezTo>
                    <a:cubicBezTo>
                      <a:pt x="242" y="186"/>
                      <a:pt x="242" y="205"/>
                      <a:pt x="231" y="217"/>
                    </a:cubicBezTo>
                    <a:cubicBezTo>
                      <a:pt x="225" y="224"/>
                      <a:pt x="217" y="227"/>
                      <a:pt x="209" y="227"/>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86">
                <a:extLst>
                  <a:ext uri="{FF2B5EF4-FFF2-40B4-BE49-F238E27FC236}">
                    <a16:creationId xmlns:a16="http://schemas.microsoft.com/office/drawing/2014/main" id="{A07DD7FE-F2E6-4487-A528-B5BFED4FEE3C}"/>
                  </a:ext>
                </a:extLst>
              </p:cNvPr>
              <p:cNvSpPr>
                <a:spLocks/>
              </p:cNvSpPr>
              <p:nvPr/>
            </p:nvSpPr>
            <p:spPr bwMode="auto">
              <a:xfrm>
                <a:off x="2249496" y="5898314"/>
                <a:ext cx="746125" cy="776288"/>
              </a:xfrm>
              <a:custGeom>
                <a:avLst/>
                <a:gdLst>
                  <a:gd name="T0" fmla="*/ 33 w 230"/>
                  <a:gd name="T1" fmla="*/ 239 h 239"/>
                  <a:gd name="T2" fmla="*/ 13 w 230"/>
                  <a:gd name="T3" fmla="*/ 231 h 239"/>
                  <a:gd name="T4" fmla="*/ 11 w 230"/>
                  <a:gd name="T5" fmla="*/ 189 h 239"/>
                  <a:gd name="T6" fmla="*/ 175 w 230"/>
                  <a:gd name="T7" fmla="*/ 13 h 239"/>
                  <a:gd name="T8" fmla="*/ 217 w 230"/>
                  <a:gd name="T9" fmla="*/ 11 h 239"/>
                  <a:gd name="T10" fmla="*/ 219 w 230"/>
                  <a:gd name="T11" fmla="*/ 53 h 239"/>
                  <a:gd name="T12" fmla="*/ 55 w 230"/>
                  <a:gd name="T13" fmla="*/ 229 h 239"/>
                  <a:gd name="T14" fmla="*/ 33 w 230"/>
                  <a:gd name="T15" fmla="*/ 239 h 2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0" h="239">
                    <a:moveTo>
                      <a:pt x="33" y="239"/>
                    </a:moveTo>
                    <a:cubicBezTo>
                      <a:pt x="26" y="239"/>
                      <a:pt x="18" y="236"/>
                      <a:pt x="13" y="231"/>
                    </a:cubicBezTo>
                    <a:cubicBezTo>
                      <a:pt x="0" y="220"/>
                      <a:pt x="0" y="201"/>
                      <a:pt x="11" y="189"/>
                    </a:cubicBezTo>
                    <a:cubicBezTo>
                      <a:pt x="175" y="13"/>
                      <a:pt x="175" y="13"/>
                      <a:pt x="175" y="13"/>
                    </a:cubicBezTo>
                    <a:cubicBezTo>
                      <a:pt x="186" y="0"/>
                      <a:pt x="205" y="0"/>
                      <a:pt x="217" y="11"/>
                    </a:cubicBezTo>
                    <a:cubicBezTo>
                      <a:pt x="230" y="22"/>
                      <a:pt x="230" y="41"/>
                      <a:pt x="219" y="53"/>
                    </a:cubicBezTo>
                    <a:cubicBezTo>
                      <a:pt x="55" y="229"/>
                      <a:pt x="55" y="229"/>
                      <a:pt x="55" y="229"/>
                    </a:cubicBezTo>
                    <a:cubicBezTo>
                      <a:pt x="49" y="236"/>
                      <a:pt x="41" y="239"/>
                      <a:pt x="33" y="239"/>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87">
                <a:extLst>
                  <a:ext uri="{FF2B5EF4-FFF2-40B4-BE49-F238E27FC236}">
                    <a16:creationId xmlns:a16="http://schemas.microsoft.com/office/drawing/2014/main" id="{322F96C2-E18B-460D-AB4C-A6FA91E08087}"/>
                  </a:ext>
                </a:extLst>
              </p:cNvPr>
              <p:cNvSpPr>
                <a:spLocks/>
              </p:cNvSpPr>
              <p:nvPr/>
            </p:nvSpPr>
            <p:spPr bwMode="auto">
              <a:xfrm>
                <a:off x="4832359" y="4668001"/>
                <a:ext cx="785813" cy="738188"/>
              </a:xfrm>
              <a:custGeom>
                <a:avLst/>
                <a:gdLst>
                  <a:gd name="T0" fmla="*/ 33 w 242"/>
                  <a:gd name="T1" fmla="*/ 227 h 227"/>
                  <a:gd name="T2" fmla="*/ 11 w 242"/>
                  <a:gd name="T3" fmla="*/ 217 h 227"/>
                  <a:gd name="T4" fmla="*/ 13 w 242"/>
                  <a:gd name="T5" fmla="*/ 175 h 227"/>
                  <a:gd name="T6" fmla="*/ 189 w 242"/>
                  <a:gd name="T7" fmla="*/ 11 h 227"/>
                  <a:gd name="T8" fmla="*/ 231 w 242"/>
                  <a:gd name="T9" fmla="*/ 13 h 227"/>
                  <a:gd name="T10" fmla="*/ 229 w 242"/>
                  <a:gd name="T11" fmla="*/ 55 h 227"/>
                  <a:gd name="T12" fmla="*/ 53 w 242"/>
                  <a:gd name="T13" fmla="*/ 219 h 227"/>
                  <a:gd name="T14" fmla="*/ 33 w 242"/>
                  <a:gd name="T15" fmla="*/ 227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227">
                    <a:moveTo>
                      <a:pt x="33" y="227"/>
                    </a:moveTo>
                    <a:cubicBezTo>
                      <a:pt x="25" y="227"/>
                      <a:pt x="17" y="224"/>
                      <a:pt x="11" y="217"/>
                    </a:cubicBezTo>
                    <a:cubicBezTo>
                      <a:pt x="0" y="205"/>
                      <a:pt x="0" y="186"/>
                      <a:pt x="13" y="175"/>
                    </a:cubicBezTo>
                    <a:cubicBezTo>
                      <a:pt x="189" y="11"/>
                      <a:pt x="189" y="11"/>
                      <a:pt x="189" y="11"/>
                    </a:cubicBezTo>
                    <a:cubicBezTo>
                      <a:pt x="201" y="0"/>
                      <a:pt x="220" y="0"/>
                      <a:pt x="231" y="13"/>
                    </a:cubicBezTo>
                    <a:cubicBezTo>
                      <a:pt x="242" y="25"/>
                      <a:pt x="242" y="44"/>
                      <a:pt x="229" y="55"/>
                    </a:cubicBezTo>
                    <a:cubicBezTo>
                      <a:pt x="53" y="219"/>
                      <a:pt x="53" y="219"/>
                      <a:pt x="53" y="219"/>
                    </a:cubicBezTo>
                    <a:cubicBezTo>
                      <a:pt x="48" y="224"/>
                      <a:pt x="40" y="227"/>
                      <a:pt x="33" y="227"/>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88">
                <a:extLst>
                  <a:ext uri="{FF2B5EF4-FFF2-40B4-BE49-F238E27FC236}">
                    <a16:creationId xmlns:a16="http://schemas.microsoft.com/office/drawing/2014/main" id="{1A965C35-E952-46E7-91C1-74FF7C75CB91}"/>
                  </a:ext>
                </a:extLst>
              </p:cNvPr>
              <p:cNvSpPr>
                <a:spLocks/>
              </p:cNvSpPr>
              <p:nvPr/>
            </p:nvSpPr>
            <p:spPr bwMode="auto">
              <a:xfrm>
                <a:off x="4722821" y="5898314"/>
                <a:ext cx="746125" cy="776288"/>
              </a:xfrm>
              <a:custGeom>
                <a:avLst/>
                <a:gdLst>
                  <a:gd name="T0" fmla="*/ 197 w 230"/>
                  <a:gd name="T1" fmla="*/ 239 h 239"/>
                  <a:gd name="T2" fmla="*/ 175 w 230"/>
                  <a:gd name="T3" fmla="*/ 229 h 239"/>
                  <a:gd name="T4" fmla="*/ 11 w 230"/>
                  <a:gd name="T5" fmla="*/ 53 h 239"/>
                  <a:gd name="T6" fmla="*/ 13 w 230"/>
                  <a:gd name="T7" fmla="*/ 11 h 239"/>
                  <a:gd name="T8" fmla="*/ 55 w 230"/>
                  <a:gd name="T9" fmla="*/ 13 h 239"/>
                  <a:gd name="T10" fmla="*/ 219 w 230"/>
                  <a:gd name="T11" fmla="*/ 189 h 239"/>
                  <a:gd name="T12" fmla="*/ 217 w 230"/>
                  <a:gd name="T13" fmla="*/ 231 h 239"/>
                  <a:gd name="T14" fmla="*/ 197 w 230"/>
                  <a:gd name="T15" fmla="*/ 239 h 2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0" h="239">
                    <a:moveTo>
                      <a:pt x="197" y="239"/>
                    </a:moveTo>
                    <a:cubicBezTo>
                      <a:pt x="189" y="239"/>
                      <a:pt x="181" y="236"/>
                      <a:pt x="175" y="229"/>
                    </a:cubicBezTo>
                    <a:cubicBezTo>
                      <a:pt x="11" y="53"/>
                      <a:pt x="11" y="53"/>
                      <a:pt x="11" y="53"/>
                    </a:cubicBezTo>
                    <a:cubicBezTo>
                      <a:pt x="0" y="41"/>
                      <a:pt x="0" y="22"/>
                      <a:pt x="13" y="11"/>
                    </a:cubicBezTo>
                    <a:cubicBezTo>
                      <a:pt x="25" y="0"/>
                      <a:pt x="44" y="0"/>
                      <a:pt x="55" y="13"/>
                    </a:cubicBezTo>
                    <a:cubicBezTo>
                      <a:pt x="219" y="189"/>
                      <a:pt x="219" y="189"/>
                      <a:pt x="219" y="189"/>
                    </a:cubicBezTo>
                    <a:cubicBezTo>
                      <a:pt x="230" y="201"/>
                      <a:pt x="230" y="220"/>
                      <a:pt x="217" y="231"/>
                    </a:cubicBezTo>
                    <a:cubicBezTo>
                      <a:pt x="212" y="236"/>
                      <a:pt x="204" y="239"/>
                      <a:pt x="197" y="239"/>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89">
                <a:extLst>
                  <a:ext uri="{FF2B5EF4-FFF2-40B4-BE49-F238E27FC236}">
                    <a16:creationId xmlns:a16="http://schemas.microsoft.com/office/drawing/2014/main" id="{539827FD-A6FE-4B50-83E4-6DC6383A9E59}"/>
                  </a:ext>
                </a:extLst>
              </p:cNvPr>
              <p:cNvSpPr>
                <a:spLocks/>
              </p:cNvSpPr>
              <p:nvPr/>
            </p:nvSpPr>
            <p:spPr bwMode="auto">
              <a:xfrm>
                <a:off x="2654309" y="3547226"/>
                <a:ext cx="974725" cy="974725"/>
              </a:xfrm>
              <a:custGeom>
                <a:avLst/>
                <a:gdLst>
                  <a:gd name="T0" fmla="*/ 270 w 300"/>
                  <a:gd name="T1" fmla="*/ 300 h 300"/>
                  <a:gd name="T2" fmla="*/ 240 w 300"/>
                  <a:gd name="T3" fmla="*/ 270 h 300"/>
                  <a:gd name="T4" fmla="*/ 30 w 300"/>
                  <a:gd name="T5" fmla="*/ 60 h 300"/>
                  <a:gd name="T6" fmla="*/ 0 w 300"/>
                  <a:gd name="T7" fmla="*/ 30 h 300"/>
                  <a:gd name="T8" fmla="*/ 30 w 300"/>
                  <a:gd name="T9" fmla="*/ 0 h 300"/>
                  <a:gd name="T10" fmla="*/ 300 w 300"/>
                  <a:gd name="T11" fmla="*/ 270 h 300"/>
                  <a:gd name="T12" fmla="*/ 270 w 300"/>
                  <a:gd name="T13" fmla="*/ 300 h 300"/>
                </a:gdLst>
                <a:ahLst/>
                <a:cxnLst>
                  <a:cxn ang="0">
                    <a:pos x="T0" y="T1"/>
                  </a:cxn>
                  <a:cxn ang="0">
                    <a:pos x="T2" y="T3"/>
                  </a:cxn>
                  <a:cxn ang="0">
                    <a:pos x="T4" y="T5"/>
                  </a:cxn>
                  <a:cxn ang="0">
                    <a:pos x="T6" y="T7"/>
                  </a:cxn>
                  <a:cxn ang="0">
                    <a:pos x="T8" y="T9"/>
                  </a:cxn>
                  <a:cxn ang="0">
                    <a:pos x="T10" y="T11"/>
                  </a:cxn>
                  <a:cxn ang="0">
                    <a:pos x="T12" y="T13"/>
                  </a:cxn>
                </a:cxnLst>
                <a:rect l="0" t="0" r="r" b="b"/>
                <a:pathLst>
                  <a:path w="300" h="300">
                    <a:moveTo>
                      <a:pt x="270" y="300"/>
                    </a:moveTo>
                    <a:cubicBezTo>
                      <a:pt x="253" y="300"/>
                      <a:pt x="240" y="287"/>
                      <a:pt x="240" y="270"/>
                    </a:cubicBezTo>
                    <a:cubicBezTo>
                      <a:pt x="240" y="154"/>
                      <a:pt x="146" y="60"/>
                      <a:pt x="30" y="60"/>
                    </a:cubicBezTo>
                    <a:cubicBezTo>
                      <a:pt x="13" y="60"/>
                      <a:pt x="0" y="47"/>
                      <a:pt x="0" y="30"/>
                    </a:cubicBezTo>
                    <a:cubicBezTo>
                      <a:pt x="0" y="13"/>
                      <a:pt x="13" y="0"/>
                      <a:pt x="30" y="0"/>
                    </a:cubicBezTo>
                    <a:cubicBezTo>
                      <a:pt x="179" y="0"/>
                      <a:pt x="300" y="121"/>
                      <a:pt x="300" y="270"/>
                    </a:cubicBezTo>
                    <a:cubicBezTo>
                      <a:pt x="300" y="287"/>
                      <a:pt x="287" y="300"/>
                      <a:pt x="270" y="300"/>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90">
                <a:extLst>
                  <a:ext uri="{FF2B5EF4-FFF2-40B4-BE49-F238E27FC236}">
                    <a16:creationId xmlns:a16="http://schemas.microsoft.com/office/drawing/2014/main" id="{145C79ED-9EFD-45B9-A169-90ED62F6982C}"/>
                  </a:ext>
                </a:extLst>
              </p:cNvPr>
              <p:cNvSpPr>
                <a:spLocks/>
              </p:cNvSpPr>
              <p:nvPr/>
            </p:nvSpPr>
            <p:spPr bwMode="auto">
              <a:xfrm>
                <a:off x="4108459" y="3547226"/>
                <a:ext cx="974725" cy="974725"/>
              </a:xfrm>
              <a:custGeom>
                <a:avLst/>
                <a:gdLst>
                  <a:gd name="T0" fmla="*/ 30 w 300"/>
                  <a:gd name="T1" fmla="*/ 300 h 300"/>
                  <a:gd name="T2" fmla="*/ 0 w 300"/>
                  <a:gd name="T3" fmla="*/ 270 h 300"/>
                  <a:gd name="T4" fmla="*/ 270 w 300"/>
                  <a:gd name="T5" fmla="*/ 0 h 300"/>
                  <a:gd name="T6" fmla="*/ 300 w 300"/>
                  <a:gd name="T7" fmla="*/ 30 h 300"/>
                  <a:gd name="T8" fmla="*/ 270 w 300"/>
                  <a:gd name="T9" fmla="*/ 60 h 300"/>
                  <a:gd name="T10" fmla="*/ 60 w 300"/>
                  <a:gd name="T11" fmla="*/ 270 h 300"/>
                  <a:gd name="T12" fmla="*/ 30 w 300"/>
                  <a:gd name="T13" fmla="*/ 300 h 300"/>
                </a:gdLst>
                <a:ahLst/>
                <a:cxnLst>
                  <a:cxn ang="0">
                    <a:pos x="T0" y="T1"/>
                  </a:cxn>
                  <a:cxn ang="0">
                    <a:pos x="T2" y="T3"/>
                  </a:cxn>
                  <a:cxn ang="0">
                    <a:pos x="T4" y="T5"/>
                  </a:cxn>
                  <a:cxn ang="0">
                    <a:pos x="T6" y="T7"/>
                  </a:cxn>
                  <a:cxn ang="0">
                    <a:pos x="T8" y="T9"/>
                  </a:cxn>
                  <a:cxn ang="0">
                    <a:pos x="T10" y="T11"/>
                  </a:cxn>
                  <a:cxn ang="0">
                    <a:pos x="T12" y="T13"/>
                  </a:cxn>
                </a:cxnLst>
                <a:rect l="0" t="0" r="r" b="b"/>
                <a:pathLst>
                  <a:path w="300" h="300">
                    <a:moveTo>
                      <a:pt x="30" y="300"/>
                    </a:moveTo>
                    <a:cubicBezTo>
                      <a:pt x="13" y="300"/>
                      <a:pt x="0" y="287"/>
                      <a:pt x="0" y="270"/>
                    </a:cubicBezTo>
                    <a:cubicBezTo>
                      <a:pt x="0" y="121"/>
                      <a:pt x="121" y="0"/>
                      <a:pt x="270" y="0"/>
                    </a:cubicBezTo>
                    <a:cubicBezTo>
                      <a:pt x="286" y="0"/>
                      <a:pt x="300" y="13"/>
                      <a:pt x="300" y="30"/>
                    </a:cubicBezTo>
                    <a:cubicBezTo>
                      <a:pt x="300" y="47"/>
                      <a:pt x="286" y="60"/>
                      <a:pt x="270" y="60"/>
                    </a:cubicBezTo>
                    <a:cubicBezTo>
                      <a:pt x="154" y="60"/>
                      <a:pt x="60" y="154"/>
                      <a:pt x="60" y="270"/>
                    </a:cubicBezTo>
                    <a:cubicBezTo>
                      <a:pt x="60" y="287"/>
                      <a:pt x="46" y="300"/>
                      <a:pt x="30" y="300"/>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5" name="Rectangle 14">
            <a:extLst>
              <a:ext uri="{FF2B5EF4-FFF2-40B4-BE49-F238E27FC236}">
                <a16:creationId xmlns:a16="http://schemas.microsoft.com/office/drawing/2014/main" id="{A6847B1D-9CD6-4B09-9E06-F5D8710569FA}"/>
              </a:ext>
            </a:extLst>
          </p:cNvPr>
          <p:cNvSpPr/>
          <p:nvPr/>
        </p:nvSpPr>
        <p:spPr>
          <a:xfrm>
            <a:off x="6529032" y="611562"/>
            <a:ext cx="518356" cy="44869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A75D51A1-CCEA-4FA8-8B68-20D61BCACEB6}"/>
              </a:ext>
            </a:extLst>
          </p:cNvPr>
          <p:cNvGrpSpPr/>
          <p:nvPr/>
        </p:nvGrpSpPr>
        <p:grpSpPr>
          <a:xfrm>
            <a:off x="6464626" y="562912"/>
            <a:ext cx="603748" cy="438966"/>
            <a:chOff x="3559175" y="2339976"/>
            <a:chExt cx="1419225" cy="1031875"/>
          </a:xfrm>
        </p:grpSpPr>
        <p:sp>
          <p:nvSpPr>
            <p:cNvPr id="33" name="Rectangle 5">
              <a:extLst>
                <a:ext uri="{FF2B5EF4-FFF2-40B4-BE49-F238E27FC236}">
                  <a16:creationId xmlns:a16="http://schemas.microsoft.com/office/drawing/2014/main" id="{78B32A11-4B17-404E-8C49-5F528A847E95}"/>
                </a:ext>
              </a:extLst>
            </p:cNvPr>
            <p:cNvSpPr>
              <a:spLocks noChangeArrowheads="1"/>
            </p:cNvSpPr>
            <p:nvPr/>
          </p:nvSpPr>
          <p:spPr bwMode="auto">
            <a:xfrm>
              <a:off x="3873500" y="2419351"/>
              <a:ext cx="793750" cy="534988"/>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6">
              <a:extLst>
                <a:ext uri="{FF2B5EF4-FFF2-40B4-BE49-F238E27FC236}">
                  <a16:creationId xmlns:a16="http://schemas.microsoft.com/office/drawing/2014/main" id="{A884D612-6194-4F0F-A4FE-A357C99D68BE}"/>
                </a:ext>
              </a:extLst>
            </p:cNvPr>
            <p:cNvSpPr>
              <a:spLocks noEditPoints="1"/>
            </p:cNvSpPr>
            <p:nvPr/>
          </p:nvSpPr>
          <p:spPr bwMode="auto">
            <a:xfrm>
              <a:off x="3794125" y="2339976"/>
              <a:ext cx="950913" cy="704850"/>
            </a:xfrm>
            <a:custGeom>
              <a:avLst/>
              <a:gdLst>
                <a:gd name="T0" fmla="*/ 599 w 599"/>
                <a:gd name="T1" fmla="*/ 0 h 444"/>
                <a:gd name="T2" fmla="*/ 0 w 599"/>
                <a:gd name="T3" fmla="*/ 0 h 444"/>
                <a:gd name="T4" fmla="*/ 0 w 599"/>
                <a:gd name="T5" fmla="*/ 444 h 444"/>
                <a:gd name="T6" fmla="*/ 599 w 599"/>
                <a:gd name="T7" fmla="*/ 441 h 444"/>
                <a:gd name="T8" fmla="*/ 599 w 599"/>
                <a:gd name="T9" fmla="*/ 0 h 444"/>
                <a:gd name="T10" fmla="*/ 550 w 599"/>
                <a:gd name="T11" fmla="*/ 387 h 444"/>
                <a:gd name="T12" fmla="*/ 50 w 599"/>
                <a:gd name="T13" fmla="*/ 387 h 444"/>
                <a:gd name="T14" fmla="*/ 50 w 599"/>
                <a:gd name="T15" fmla="*/ 56 h 444"/>
                <a:gd name="T16" fmla="*/ 550 w 599"/>
                <a:gd name="T17" fmla="*/ 56 h 444"/>
                <a:gd name="T18" fmla="*/ 550 w 599"/>
                <a:gd name="T19" fmla="*/ 38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9" h="444">
                  <a:moveTo>
                    <a:pt x="599" y="0"/>
                  </a:moveTo>
                  <a:lnTo>
                    <a:pt x="0" y="0"/>
                  </a:lnTo>
                  <a:lnTo>
                    <a:pt x="0" y="444"/>
                  </a:lnTo>
                  <a:lnTo>
                    <a:pt x="599" y="441"/>
                  </a:lnTo>
                  <a:lnTo>
                    <a:pt x="599" y="0"/>
                  </a:lnTo>
                  <a:close/>
                  <a:moveTo>
                    <a:pt x="550" y="387"/>
                  </a:moveTo>
                  <a:lnTo>
                    <a:pt x="50" y="387"/>
                  </a:lnTo>
                  <a:lnTo>
                    <a:pt x="50" y="56"/>
                  </a:lnTo>
                  <a:lnTo>
                    <a:pt x="550" y="56"/>
                  </a:lnTo>
                  <a:lnTo>
                    <a:pt x="550" y="387"/>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7">
              <a:extLst>
                <a:ext uri="{FF2B5EF4-FFF2-40B4-BE49-F238E27FC236}">
                  <a16:creationId xmlns:a16="http://schemas.microsoft.com/office/drawing/2014/main" id="{B2227C85-6998-422F-99F5-3ACA71D8FD00}"/>
                </a:ext>
              </a:extLst>
            </p:cNvPr>
            <p:cNvSpPr>
              <a:spLocks/>
            </p:cNvSpPr>
            <p:nvPr/>
          </p:nvSpPr>
          <p:spPr bwMode="auto">
            <a:xfrm>
              <a:off x="3559175" y="3127376"/>
              <a:ext cx="1419225" cy="244475"/>
            </a:xfrm>
            <a:custGeom>
              <a:avLst/>
              <a:gdLst>
                <a:gd name="T0" fmla="*/ 704 w 705"/>
                <a:gd name="T1" fmla="*/ 104 h 121"/>
                <a:gd name="T2" fmla="*/ 700 w 705"/>
                <a:gd name="T3" fmla="*/ 88 h 121"/>
                <a:gd name="T4" fmla="*/ 589 w 705"/>
                <a:gd name="T5" fmla="*/ 0 h 121"/>
                <a:gd name="T6" fmla="*/ 116 w 705"/>
                <a:gd name="T7" fmla="*/ 0 h 121"/>
                <a:gd name="T8" fmla="*/ 5 w 705"/>
                <a:gd name="T9" fmla="*/ 88 h 121"/>
                <a:gd name="T10" fmla="*/ 1 w 705"/>
                <a:gd name="T11" fmla="*/ 104 h 121"/>
                <a:gd name="T12" fmla="*/ 0 w 705"/>
                <a:gd name="T13" fmla="*/ 121 h 121"/>
                <a:gd name="T14" fmla="*/ 705 w 705"/>
                <a:gd name="T15" fmla="*/ 121 h 121"/>
                <a:gd name="T16" fmla="*/ 704 w 705"/>
                <a:gd name="T17" fmla="*/ 10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5" h="121">
                  <a:moveTo>
                    <a:pt x="704" y="104"/>
                  </a:moveTo>
                  <a:cubicBezTo>
                    <a:pt x="703" y="96"/>
                    <a:pt x="702" y="91"/>
                    <a:pt x="700" y="88"/>
                  </a:cubicBezTo>
                  <a:cubicBezTo>
                    <a:pt x="589" y="0"/>
                    <a:pt x="589" y="0"/>
                    <a:pt x="589" y="0"/>
                  </a:cubicBezTo>
                  <a:cubicBezTo>
                    <a:pt x="116" y="0"/>
                    <a:pt x="116" y="0"/>
                    <a:pt x="116" y="0"/>
                  </a:cubicBezTo>
                  <a:cubicBezTo>
                    <a:pt x="5" y="88"/>
                    <a:pt x="5" y="88"/>
                    <a:pt x="5" y="88"/>
                  </a:cubicBezTo>
                  <a:cubicBezTo>
                    <a:pt x="3" y="91"/>
                    <a:pt x="2" y="96"/>
                    <a:pt x="1" y="104"/>
                  </a:cubicBezTo>
                  <a:cubicBezTo>
                    <a:pt x="0" y="111"/>
                    <a:pt x="0" y="117"/>
                    <a:pt x="0" y="121"/>
                  </a:cubicBezTo>
                  <a:cubicBezTo>
                    <a:pt x="705" y="121"/>
                    <a:pt x="705" y="121"/>
                    <a:pt x="705" y="121"/>
                  </a:cubicBezTo>
                  <a:cubicBezTo>
                    <a:pt x="705" y="117"/>
                    <a:pt x="705" y="111"/>
                    <a:pt x="704" y="104"/>
                  </a:cubicBez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2" name="Group 181">
            <a:extLst>
              <a:ext uri="{FF2B5EF4-FFF2-40B4-BE49-F238E27FC236}">
                <a16:creationId xmlns:a16="http://schemas.microsoft.com/office/drawing/2014/main" id="{B0DBADD7-FB55-4607-AB4F-5161F23BC221}"/>
              </a:ext>
            </a:extLst>
          </p:cNvPr>
          <p:cNvGrpSpPr/>
          <p:nvPr/>
        </p:nvGrpSpPr>
        <p:grpSpPr>
          <a:xfrm>
            <a:off x="1053785" y="3051679"/>
            <a:ext cx="1034423" cy="752098"/>
            <a:chOff x="3559175" y="2339976"/>
            <a:chExt cx="1419225" cy="1031875"/>
          </a:xfrm>
        </p:grpSpPr>
        <p:sp>
          <p:nvSpPr>
            <p:cNvPr id="183" name="Rectangle 5">
              <a:extLst>
                <a:ext uri="{FF2B5EF4-FFF2-40B4-BE49-F238E27FC236}">
                  <a16:creationId xmlns:a16="http://schemas.microsoft.com/office/drawing/2014/main" id="{34896DB5-91EF-4BE2-A37B-D80079C0DE24}"/>
                </a:ext>
              </a:extLst>
            </p:cNvPr>
            <p:cNvSpPr>
              <a:spLocks noChangeArrowheads="1"/>
            </p:cNvSpPr>
            <p:nvPr/>
          </p:nvSpPr>
          <p:spPr bwMode="auto">
            <a:xfrm>
              <a:off x="3873500" y="2419351"/>
              <a:ext cx="793750" cy="534988"/>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6">
              <a:extLst>
                <a:ext uri="{FF2B5EF4-FFF2-40B4-BE49-F238E27FC236}">
                  <a16:creationId xmlns:a16="http://schemas.microsoft.com/office/drawing/2014/main" id="{3BF8DD11-9462-4795-99B5-42B8F8FE790D}"/>
                </a:ext>
              </a:extLst>
            </p:cNvPr>
            <p:cNvSpPr>
              <a:spLocks noEditPoints="1"/>
            </p:cNvSpPr>
            <p:nvPr/>
          </p:nvSpPr>
          <p:spPr bwMode="auto">
            <a:xfrm>
              <a:off x="3794125" y="2339976"/>
              <a:ext cx="950913" cy="704850"/>
            </a:xfrm>
            <a:custGeom>
              <a:avLst/>
              <a:gdLst>
                <a:gd name="T0" fmla="*/ 599 w 599"/>
                <a:gd name="T1" fmla="*/ 0 h 444"/>
                <a:gd name="T2" fmla="*/ 0 w 599"/>
                <a:gd name="T3" fmla="*/ 0 h 444"/>
                <a:gd name="T4" fmla="*/ 0 w 599"/>
                <a:gd name="T5" fmla="*/ 444 h 444"/>
                <a:gd name="T6" fmla="*/ 599 w 599"/>
                <a:gd name="T7" fmla="*/ 441 h 444"/>
                <a:gd name="T8" fmla="*/ 599 w 599"/>
                <a:gd name="T9" fmla="*/ 0 h 444"/>
                <a:gd name="T10" fmla="*/ 550 w 599"/>
                <a:gd name="T11" fmla="*/ 387 h 444"/>
                <a:gd name="T12" fmla="*/ 50 w 599"/>
                <a:gd name="T13" fmla="*/ 387 h 444"/>
                <a:gd name="T14" fmla="*/ 50 w 599"/>
                <a:gd name="T15" fmla="*/ 56 h 444"/>
                <a:gd name="T16" fmla="*/ 550 w 599"/>
                <a:gd name="T17" fmla="*/ 56 h 444"/>
                <a:gd name="T18" fmla="*/ 550 w 599"/>
                <a:gd name="T19" fmla="*/ 38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9" h="444">
                  <a:moveTo>
                    <a:pt x="599" y="0"/>
                  </a:moveTo>
                  <a:lnTo>
                    <a:pt x="0" y="0"/>
                  </a:lnTo>
                  <a:lnTo>
                    <a:pt x="0" y="444"/>
                  </a:lnTo>
                  <a:lnTo>
                    <a:pt x="599" y="441"/>
                  </a:lnTo>
                  <a:lnTo>
                    <a:pt x="599" y="0"/>
                  </a:lnTo>
                  <a:close/>
                  <a:moveTo>
                    <a:pt x="550" y="387"/>
                  </a:moveTo>
                  <a:lnTo>
                    <a:pt x="50" y="387"/>
                  </a:lnTo>
                  <a:lnTo>
                    <a:pt x="50" y="56"/>
                  </a:lnTo>
                  <a:lnTo>
                    <a:pt x="550" y="56"/>
                  </a:lnTo>
                  <a:lnTo>
                    <a:pt x="550" y="387"/>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7">
              <a:extLst>
                <a:ext uri="{FF2B5EF4-FFF2-40B4-BE49-F238E27FC236}">
                  <a16:creationId xmlns:a16="http://schemas.microsoft.com/office/drawing/2014/main" id="{6E099DD9-F27F-4A0F-A987-748F8CB4BB54}"/>
                </a:ext>
              </a:extLst>
            </p:cNvPr>
            <p:cNvSpPr>
              <a:spLocks/>
            </p:cNvSpPr>
            <p:nvPr/>
          </p:nvSpPr>
          <p:spPr bwMode="auto">
            <a:xfrm>
              <a:off x="3559175" y="3127376"/>
              <a:ext cx="1419225" cy="244475"/>
            </a:xfrm>
            <a:custGeom>
              <a:avLst/>
              <a:gdLst>
                <a:gd name="T0" fmla="*/ 704 w 705"/>
                <a:gd name="T1" fmla="*/ 104 h 121"/>
                <a:gd name="T2" fmla="*/ 700 w 705"/>
                <a:gd name="T3" fmla="*/ 88 h 121"/>
                <a:gd name="T4" fmla="*/ 589 w 705"/>
                <a:gd name="T5" fmla="*/ 0 h 121"/>
                <a:gd name="T6" fmla="*/ 116 w 705"/>
                <a:gd name="T7" fmla="*/ 0 h 121"/>
                <a:gd name="T8" fmla="*/ 5 w 705"/>
                <a:gd name="T9" fmla="*/ 88 h 121"/>
                <a:gd name="T10" fmla="*/ 1 w 705"/>
                <a:gd name="T11" fmla="*/ 104 h 121"/>
                <a:gd name="T12" fmla="*/ 0 w 705"/>
                <a:gd name="T13" fmla="*/ 121 h 121"/>
                <a:gd name="T14" fmla="*/ 705 w 705"/>
                <a:gd name="T15" fmla="*/ 121 h 121"/>
                <a:gd name="T16" fmla="*/ 704 w 705"/>
                <a:gd name="T17" fmla="*/ 10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5" h="121">
                  <a:moveTo>
                    <a:pt x="704" y="104"/>
                  </a:moveTo>
                  <a:cubicBezTo>
                    <a:pt x="703" y="96"/>
                    <a:pt x="702" y="91"/>
                    <a:pt x="700" y="88"/>
                  </a:cubicBezTo>
                  <a:cubicBezTo>
                    <a:pt x="589" y="0"/>
                    <a:pt x="589" y="0"/>
                    <a:pt x="589" y="0"/>
                  </a:cubicBezTo>
                  <a:cubicBezTo>
                    <a:pt x="116" y="0"/>
                    <a:pt x="116" y="0"/>
                    <a:pt x="116" y="0"/>
                  </a:cubicBezTo>
                  <a:cubicBezTo>
                    <a:pt x="5" y="88"/>
                    <a:pt x="5" y="88"/>
                    <a:pt x="5" y="88"/>
                  </a:cubicBezTo>
                  <a:cubicBezTo>
                    <a:pt x="3" y="91"/>
                    <a:pt x="2" y="96"/>
                    <a:pt x="1" y="104"/>
                  </a:cubicBezTo>
                  <a:cubicBezTo>
                    <a:pt x="0" y="111"/>
                    <a:pt x="0" y="117"/>
                    <a:pt x="0" y="121"/>
                  </a:cubicBezTo>
                  <a:cubicBezTo>
                    <a:pt x="705" y="121"/>
                    <a:pt x="705" y="121"/>
                    <a:pt x="705" y="121"/>
                  </a:cubicBezTo>
                  <a:cubicBezTo>
                    <a:pt x="705" y="117"/>
                    <a:pt x="705" y="111"/>
                    <a:pt x="704" y="104"/>
                  </a:cubicBez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7" name="Group 236">
            <a:extLst>
              <a:ext uri="{FF2B5EF4-FFF2-40B4-BE49-F238E27FC236}">
                <a16:creationId xmlns:a16="http://schemas.microsoft.com/office/drawing/2014/main" id="{1C46446F-C7D3-47E3-A912-A2A4170E0FAC}"/>
              </a:ext>
            </a:extLst>
          </p:cNvPr>
          <p:cNvGrpSpPr/>
          <p:nvPr/>
        </p:nvGrpSpPr>
        <p:grpSpPr>
          <a:xfrm>
            <a:off x="1401913" y="3886200"/>
            <a:ext cx="291323" cy="4152900"/>
            <a:chOff x="1401914" y="3498625"/>
            <a:chExt cx="245624" cy="1949186"/>
          </a:xfrm>
        </p:grpSpPr>
        <p:cxnSp>
          <p:nvCxnSpPr>
            <p:cNvPr id="178" name="Straight Arrow Connector 177">
              <a:extLst>
                <a:ext uri="{FF2B5EF4-FFF2-40B4-BE49-F238E27FC236}">
                  <a16:creationId xmlns:a16="http://schemas.microsoft.com/office/drawing/2014/main" id="{286FE176-82A7-47B7-B573-C7FC54C849A5}"/>
                </a:ext>
              </a:extLst>
            </p:cNvPr>
            <p:cNvCxnSpPr>
              <a:cxnSpLocks/>
            </p:cNvCxnSpPr>
            <p:nvPr/>
          </p:nvCxnSpPr>
          <p:spPr>
            <a:xfrm>
              <a:off x="1401914" y="3498625"/>
              <a:ext cx="0" cy="1949186"/>
            </a:xfrm>
            <a:prstGeom prst="straightConnector1">
              <a:avLst/>
            </a:prstGeom>
            <a:ln w="1905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F210A5DC-3633-4A49-B591-F784CAD3BDAD}"/>
                </a:ext>
              </a:extLst>
            </p:cNvPr>
            <p:cNvCxnSpPr>
              <a:cxnSpLocks/>
            </p:cNvCxnSpPr>
            <p:nvPr/>
          </p:nvCxnSpPr>
          <p:spPr>
            <a:xfrm flipV="1">
              <a:off x="1647538" y="3505125"/>
              <a:ext cx="0" cy="1921339"/>
            </a:xfrm>
            <a:prstGeom prst="straightConnector1">
              <a:avLst/>
            </a:prstGeom>
            <a:ln w="19050">
              <a:prstDash val="dash"/>
              <a:tailEnd type="triangle" w="lg" len="lg"/>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17A02035-1902-4BFA-8C50-76F1F26E3C36}"/>
              </a:ext>
            </a:extLst>
          </p:cNvPr>
          <p:cNvGrpSpPr/>
          <p:nvPr/>
        </p:nvGrpSpPr>
        <p:grpSpPr>
          <a:xfrm>
            <a:off x="2885740" y="2849173"/>
            <a:ext cx="447167" cy="476825"/>
            <a:chOff x="2825196" y="2364411"/>
            <a:chExt cx="506918" cy="540538"/>
          </a:xfrm>
        </p:grpSpPr>
        <p:sp>
          <p:nvSpPr>
            <p:cNvPr id="44" name="Freeform 14">
              <a:extLst>
                <a:ext uri="{FF2B5EF4-FFF2-40B4-BE49-F238E27FC236}">
                  <a16:creationId xmlns:a16="http://schemas.microsoft.com/office/drawing/2014/main" id="{9EAC493D-69C1-437A-8CD1-343391DA45EF}"/>
                </a:ext>
              </a:extLst>
            </p:cNvPr>
            <p:cNvSpPr>
              <a:spLocks/>
            </p:cNvSpPr>
            <p:nvPr/>
          </p:nvSpPr>
          <p:spPr bwMode="auto">
            <a:xfrm>
              <a:off x="2825196" y="2364411"/>
              <a:ext cx="506918" cy="540538"/>
            </a:xfrm>
            <a:custGeom>
              <a:avLst/>
              <a:gdLst>
                <a:gd name="T0" fmla="*/ 548 w 1137"/>
                <a:gd name="T1" fmla="*/ 1198 h 1210"/>
                <a:gd name="T2" fmla="*/ 416 w 1137"/>
                <a:gd name="T3" fmla="*/ 1114 h 1210"/>
                <a:gd name="T4" fmla="*/ 289 w 1137"/>
                <a:gd name="T5" fmla="*/ 1013 h 1210"/>
                <a:gd name="T6" fmla="*/ 176 w 1137"/>
                <a:gd name="T7" fmla="*/ 896 h 1210"/>
                <a:gd name="T8" fmla="*/ 84 w 1137"/>
                <a:gd name="T9" fmla="*/ 762 h 1210"/>
                <a:gd name="T10" fmla="*/ 22 w 1137"/>
                <a:gd name="T11" fmla="*/ 613 h 1210"/>
                <a:gd name="T12" fmla="*/ 0 w 1137"/>
                <a:gd name="T13" fmla="*/ 447 h 1210"/>
                <a:gd name="T14" fmla="*/ 0 w 1137"/>
                <a:gd name="T15" fmla="*/ 163 h 1210"/>
                <a:gd name="T16" fmla="*/ 38 w 1137"/>
                <a:gd name="T17" fmla="*/ 161 h 1210"/>
                <a:gd name="T18" fmla="*/ 210 w 1137"/>
                <a:gd name="T19" fmla="*/ 132 h 1210"/>
                <a:gd name="T20" fmla="*/ 366 w 1137"/>
                <a:gd name="T21" fmla="*/ 61 h 1210"/>
                <a:gd name="T22" fmla="*/ 462 w 1137"/>
                <a:gd name="T23" fmla="*/ 15 h 1210"/>
                <a:gd name="T24" fmla="*/ 568 w 1137"/>
                <a:gd name="T25" fmla="*/ 0 h 1210"/>
                <a:gd name="T26" fmla="*/ 674 w 1137"/>
                <a:gd name="T27" fmla="*/ 15 h 1210"/>
                <a:gd name="T28" fmla="*/ 770 w 1137"/>
                <a:gd name="T29" fmla="*/ 61 h 1210"/>
                <a:gd name="T30" fmla="*/ 926 w 1137"/>
                <a:gd name="T31" fmla="*/ 132 h 1210"/>
                <a:gd name="T32" fmla="*/ 1098 w 1137"/>
                <a:gd name="T33" fmla="*/ 161 h 1210"/>
                <a:gd name="T34" fmla="*/ 1137 w 1137"/>
                <a:gd name="T35" fmla="*/ 163 h 1210"/>
                <a:gd name="T36" fmla="*/ 1137 w 1137"/>
                <a:gd name="T37" fmla="*/ 447 h 1210"/>
                <a:gd name="T38" fmla="*/ 1114 w 1137"/>
                <a:gd name="T39" fmla="*/ 613 h 1210"/>
                <a:gd name="T40" fmla="*/ 1052 w 1137"/>
                <a:gd name="T41" fmla="*/ 762 h 1210"/>
                <a:gd name="T42" fmla="*/ 960 w 1137"/>
                <a:gd name="T43" fmla="*/ 896 h 1210"/>
                <a:gd name="T44" fmla="*/ 847 w 1137"/>
                <a:gd name="T45" fmla="*/ 1013 h 1210"/>
                <a:gd name="T46" fmla="*/ 720 w 1137"/>
                <a:gd name="T47" fmla="*/ 1114 h 1210"/>
                <a:gd name="T48" fmla="*/ 588 w 1137"/>
                <a:gd name="T49" fmla="*/ 1198 h 1210"/>
                <a:gd name="T50" fmla="*/ 568 w 1137"/>
                <a:gd name="T51" fmla="*/ 1210 h 1210"/>
                <a:gd name="T52" fmla="*/ 548 w 1137"/>
                <a:gd name="T53" fmla="*/ 1198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37" h="1210">
                  <a:moveTo>
                    <a:pt x="548" y="1198"/>
                  </a:moveTo>
                  <a:cubicBezTo>
                    <a:pt x="504" y="1173"/>
                    <a:pt x="459" y="1144"/>
                    <a:pt x="416" y="1114"/>
                  </a:cubicBezTo>
                  <a:cubicBezTo>
                    <a:pt x="372" y="1083"/>
                    <a:pt x="329" y="1049"/>
                    <a:pt x="289" y="1013"/>
                  </a:cubicBezTo>
                  <a:cubicBezTo>
                    <a:pt x="249" y="976"/>
                    <a:pt x="211" y="937"/>
                    <a:pt x="176" y="896"/>
                  </a:cubicBezTo>
                  <a:cubicBezTo>
                    <a:pt x="141" y="854"/>
                    <a:pt x="110" y="809"/>
                    <a:pt x="84" y="762"/>
                  </a:cubicBezTo>
                  <a:cubicBezTo>
                    <a:pt x="58" y="715"/>
                    <a:pt x="37" y="665"/>
                    <a:pt x="22" y="613"/>
                  </a:cubicBezTo>
                  <a:cubicBezTo>
                    <a:pt x="7" y="560"/>
                    <a:pt x="0" y="504"/>
                    <a:pt x="0" y="447"/>
                  </a:cubicBezTo>
                  <a:cubicBezTo>
                    <a:pt x="0" y="163"/>
                    <a:pt x="0" y="163"/>
                    <a:pt x="0" y="163"/>
                  </a:cubicBezTo>
                  <a:cubicBezTo>
                    <a:pt x="38" y="161"/>
                    <a:pt x="38" y="161"/>
                    <a:pt x="38" y="161"/>
                  </a:cubicBezTo>
                  <a:cubicBezTo>
                    <a:pt x="98" y="158"/>
                    <a:pt x="155" y="148"/>
                    <a:pt x="210" y="132"/>
                  </a:cubicBezTo>
                  <a:cubicBezTo>
                    <a:pt x="264" y="117"/>
                    <a:pt x="316" y="93"/>
                    <a:pt x="366" y="61"/>
                  </a:cubicBezTo>
                  <a:cubicBezTo>
                    <a:pt x="398" y="40"/>
                    <a:pt x="430" y="25"/>
                    <a:pt x="462" y="15"/>
                  </a:cubicBezTo>
                  <a:cubicBezTo>
                    <a:pt x="494" y="5"/>
                    <a:pt x="530" y="0"/>
                    <a:pt x="568" y="0"/>
                  </a:cubicBezTo>
                  <a:cubicBezTo>
                    <a:pt x="606" y="0"/>
                    <a:pt x="642" y="5"/>
                    <a:pt x="674" y="15"/>
                  </a:cubicBezTo>
                  <a:cubicBezTo>
                    <a:pt x="706" y="25"/>
                    <a:pt x="738" y="40"/>
                    <a:pt x="770" y="61"/>
                  </a:cubicBezTo>
                  <a:cubicBezTo>
                    <a:pt x="820" y="93"/>
                    <a:pt x="872" y="117"/>
                    <a:pt x="926" y="132"/>
                  </a:cubicBezTo>
                  <a:cubicBezTo>
                    <a:pt x="981" y="148"/>
                    <a:pt x="1039" y="158"/>
                    <a:pt x="1098" y="161"/>
                  </a:cubicBezTo>
                  <a:cubicBezTo>
                    <a:pt x="1137" y="163"/>
                    <a:pt x="1137" y="163"/>
                    <a:pt x="1137" y="163"/>
                  </a:cubicBezTo>
                  <a:cubicBezTo>
                    <a:pt x="1137" y="447"/>
                    <a:pt x="1137" y="447"/>
                    <a:pt x="1137" y="447"/>
                  </a:cubicBezTo>
                  <a:cubicBezTo>
                    <a:pt x="1137" y="504"/>
                    <a:pt x="1129" y="560"/>
                    <a:pt x="1114" y="613"/>
                  </a:cubicBezTo>
                  <a:cubicBezTo>
                    <a:pt x="1099" y="665"/>
                    <a:pt x="1078" y="715"/>
                    <a:pt x="1052" y="762"/>
                  </a:cubicBezTo>
                  <a:cubicBezTo>
                    <a:pt x="1027" y="809"/>
                    <a:pt x="996" y="854"/>
                    <a:pt x="960" y="896"/>
                  </a:cubicBezTo>
                  <a:cubicBezTo>
                    <a:pt x="925" y="937"/>
                    <a:pt x="887" y="976"/>
                    <a:pt x="847" y="1013"/>
                  </a:cubicBezTo>
                  <a:cubicBezTo>
                    <a:pt x="807" y="1049"/>
                    <a:pt x="765" y="1083"/>
                    <a:pt x="720" y="1114"/>
                  </a:cubicBezTo>
                  <a:cubicBezTo>
                    <a:pt x="677" y="1144"/>
                    <a:pt x="632" y="1173"/>
                    <a:pt x="588" y="1198"/>
                  </a:cubicBezTo>
                  <a:cubicBezTo>
                    <a:pt x="568" y="1210"/>
                    <a:pt x="568" y="1210"/>
                    <a:pt x="568" y="1210"/>
                  </a:cubicBezTo>
                  <a:lnTo>
                    <a:pt x="548" y="1198"/>
                  </a:lnTo>
                  <a:close/>
                </a:path>
              </a:pathLst>
            </a:custGeom>
            <a:solidFill>
              <a:srgbClr val="0078D4"/>
            </a:solidFill>
            <a:ln w="28575">
              <a:solidFill>
                <a:srgbClr val="F0F0F0"/>
              </a:solidFill>
            </a:ln>
          </p:spPr>
          <p:txBody>
            <a:bodyPr vert="horz" wrap="square" lIns="91440" tIns="45720" rIns="91440" bIns="45720" numCol="1" anchor="t" anchorCtr="0" compatLnSpc="1">
              <a:prstTxWarp prst="textNoShape">
                <a:avLst/>
              </a:prstTxWarp>
            </a:bodyPr>
            <a:lstStyle/>
            <a:p>
              <a:endParaRPr lang="en-US" dirty="0"/>
            </a:p>
          </p:txBody>
        </p:sp>
        <p:grpSp>
          <p:nvGrpSpPr>
            <p:cNvPr id="10" name="Group 9">
              <a:extLst>
                <a:ext uri="{FF2B5EF4-FFF2-40B4-BE49-F238E27FC236}">
                  <a16:creationId xmlns:a16="http://schemas.microsoft.com/office/drawing/2014/main" id="{1D84CB4B-BF81-46F2-A030-FE01DA10B6B4}"/>
                </a:ext>
              </a:extLst>
            </p:cNvPr>
            <p:cNvGrpSpPr/>
            <p:nvPr/>
          </p:nvGrpSpPr>
          <p:grpSpPr>
            <a:xfrm>
              <a:off x="2941391" y="2475192"/>
              <a:ext cx="274527" cy="244052"/>
              <a:chOff x="2910633" y="2458423"/>
              <a:chExt cx="327430" cy="291082"/>
            </a:xfrm>
          </p:grpSpPr>
          <p:sp>
            <p:nvSpPr>
              <p:cNvPr id="45" name="Rectangle 16">
                <a:extLst>
                  <a:ext uri="{FF2B5EF4-FFF2-40B4-BE49-F238E27FC236}">
                    <a16:creationId xmlns:a16="http://schemas.microsoft.com/office/drawing/2014/main" id="{79243A90-E3D3-49CC-9F7A-59BE6A53D9E2}"/>
                  </a:ext>
                </a:extLst>
              </p:cNvPr>
              <p:cNvSpPr>
                <a:spLocks noChangeArrowheads="1"/>
              </p:cNvSpPr>
              <p:nvPr/>
            </p:nvSpPr>
            <p:spPr bwMode="auto">
              <a:xfrm>
                <a:off x="3053829" y="2493614"/>
                <a:ext cx="54053" cy="180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6" name="Group 45">
                <a:extLst>
                  <a:ext uri="{FF2B5EF4-FFF2-40B4-BE49-F238E27FC236}">
                    <a16:creationId xmlns:a16="http://schemas.microsoft.com/office/drawing/2014/main" id="{967536B1-5029-4ACA-81AE-EE657C5964E1}"/>
                  </a:ext>
                </a:extLst>
              </p:cNvPr>
              <p:cNvGrpSpPr/>
              <p:nvPr/>
            </p:nvGrpSpPr>
            <p:grpSpPr>
              <a:xfrm>
                <a:off x="2910633" y="2458423"/>
                <a:ext cx="327430" cy="291082"/>
                <a:chOff x="2100271" y="3547226"/>
                <a:chExt cx="3517901" cy="3127376"/>
              </a:xfrm>
              <a:solidFill>
                <a:srgbClr val="C2C2C2"/>
              </a:solidFill>
            </p:grpSpPr>
            <p:sp>
              <p:nvSpPr>
                <p:cNvPr id="47" name="Freeform 83">
                  <a:extLst>
                    <a:ext uri="{FF2B5EF4-FFF2-40B4-BE49-F238E27FC236}">
                      <a16:creationId xmlns:a16="http://schemas.microsoft.com/office/drawing/2014/main" id="{FCA2D904-A89C-4191-B2C6-BBA393B21FAA}"/>
                    </a:ext>
                  </a:extLst>
                </p:cNvPr>
                <p:cNvSpPr>
                  <a:spLocks/>
                </p:cNvSpPr>
                <p:nvPr/>
              </p:nvSpPr>
              <p:spPr bwMode="auto">
                <a:xfrm>
                  <a:off x="3175008" y="4074273"/>
                  <a:ext cx="1401766" cy="701674"/>
                </a:xfrm>
                <a:custGeom>
                  <a:avLst/>
                  <a:gdLst>
                    <a:gd name="T0" fmla="*/ 0 w 432"/>
                    <a:gd name="T1" fmla="*/ 216 h 216"/>
                    <a:gd name="T2" fmla="*/ 216 w 432"/>
                    <a:gd name="T3" fmla="*/ 0 h 216"/>
                    <a:gd name="T4" fmla="*/ 432 w 432"/>
                    <a:gd name="T5" fmla="*/ 216 h 216"/>
                  </a:gdLst>
                  <a:ahLst/>
                  <a:cxnLst>
                    <a:cxn ang="0">
                      <a:pos x="T0" y="T1"/>
                    </a:cxn>
                    <a:cxn ang="0">
                      <a:pos x="T2" y="T3"/>
                    </a:cxn>
                    <a:cxn ang="0">
                      <a:pos x="T4" y="T5"/>
                    </a:cxn>
                  </a:cxnLst>
                  <a:rect l="0" t="0" r="r" b="b"/>
                  <a:pathLst>
                    <a:path w="432" h="216">
                      <a:moveTo>
                        <a:pt x="0" y="216"/>
                      </a:moveTo>
                      <a:cubicBezTo>
                        <a:pt x="0" y="97"/>
                        <a:pt x="96" y="0"/>
                        <a:pt x="216" y="0"/>
                      </a:cubicBezTo>
                      <a:cubicBezTo>
                        <a:pt x="335" y="0"/>
                        <a:pt x="432" y="97"/>
                        <a:pt x="432" y="216"/>
                      </a:cubicBezTo>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84">
                  <a:extLst>
                    <a:ext uri="{FF2B5EF4-FFF2-40B4-BE49-F238E27FC236}">
                      <a16:creationId xmlns:a16="http://schemas.microsoft.com/office/drawing/2014/main" id="{132BF96D-A909-4419-AE30-844D24A26B1E}"/>
                    </a:ext>
                  </a:extLst>
                </p:cNvPr>
                <p:cNvSpPr>
                  <a:spLocks/>
                </p:cNvSpPr>
                <p:nvPr/>
              </p:nvSpPr>
              <p:spPr bwMode="auto">
                <a:xfrm>
                  <a:off x="2970221" y="4964864"/>
                  <a:ext cx="1811338" cy="1604963"/>
                </a:xfrm>
                <a:custGeom>
                  <a:avLst/>
                  <a:gdLst>
                    <a:gd name="T0" fmla="*/ 1 w 558"/>
                    <a:gd name="T1" fmla="*/ 101 h 494"/>
                    <a:gd name="T2" fmla="*/ 279 w 558"/>
                    <a:gd name="T3" fmla="*/ 494 h 494"/>
                    <a:gd name="T4" fmla="*/ 557 w 558"/>
                    <a:gd name="T5" fmla="*/ 101 h 494"/>
                    <a:gd name="T6" fmla="*/ 558 w 558"/>
                    <a:gd name="T7" fmla="*/ 0 h 494"/>
                    <a:gd name="T8" fmla="*/ 0 w 558"/>
                    <a:gd name="T9" fmla="*/ 0 h 494"/>
                    <a:gd name="T10" fmla="*/ 1 w 558"/>
                    <a:gd name="T11" fmla="*/ 101 h 494"/>
                  </a:gdLst>
                  <a:ahLst/>
                  <a:cxnLst>
                    <a:cxn ang="0">
                      <a:pos x="T0" y="T1"/>
                    </a:cxn>
                    <a:cxn ang="0">
                      <a:pos x="T2" y="T3"/>
                    </a:cxn>
                    <a:cxn ang="0">
                      <a:pos x="T4" y="T5"/>
                    </a:cxn>
                    <a:cxn ang="0">
                      <a:pos x="T6" y="T7"/>
                    </a:cxn>
                    <a:cxn ang="0">
                      <a:pos x="T8" y="T9"/>
                    </a:cxn>
                    <a:cxn ang="0">
                      <a:pos x="T10" y="T11"/>
                    </a:cxn>
                  </a:cxnLst>
                  <a:rect l="0" t="0" r="r" b="b"/>
                  <a:pathLst>
                    <a:path w="558" h="494">
                      <a:moveTo>
                        <a:pt x="1" y="101"/>
                      </a:moveTo>
                      <a:cubicBezTo>
                        <a:pt x="1" y="318"/>
                        <a:pt x="125" y="494"/>
                        <a:pt x="279" y="494"/>
                      </a:cubicBezTo>
                      <a:cubicBezTo>
                        <a:pt x="432" y="494"/>
                        <a:pt x="557" y="318"/>
                        <a:pt x="557" y="101"/>
                      </a:cubicBezTo>
                      <a:cubicBezTo>
                        <a:pt x="558" y="0"/>
                        <a:pt x="558" y="0"/>
                        <a:pt x="558" y="0"/>
                      </a:cubicBezTo>
                      <a:cubicBezTo>
                        <a:pt x="0" y="0"/>
                        <a:pt x="0" y="0"/>
                        <a:pt x="0" y="0"/>
                      </a:cubicBezTo>
                      <a:lnTo>
                        <a:pt x="1" y="101"/>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85">
                  <a:extLst>
                    <a:ext uri="{FF2B5EF4-FFF2-40B4-BE49-F238E27FC236}">
                      <a16:creationId xmlns:a16="http://schemas.microsoft.com/office/drawing/2014/main" id="{C4CCD60D-AEF5-46B2-BDC4-49FF03A268C8}"/>
                    </a:ext>
                  </a:extLst>
                </p:cNvPr>
                <p:cNvSpPr>
                  <a:spLocks/>
                </p:cNvSpPr>
                <p:nvPr/>
              </p:nvSpPr>
              <p:spPr bwMode="auto">
                <a:xfrm>
                  <a:off x="2100271" y="4668001"/>
                  <a:ext cx="785813" cy="738188"/>
                </a:xfrm>
                <a:custGeom>
                  <a:avLst/>
                  <a:gdLst>
                    <a:gd name="T0" fmla="*/ 209 w 242"/>
                    <a:gd name="T1" fmla="*/ 227 h 227"/>
                    <a:gd name="T2" fmla="*/ 189 w 242"/>
                    <a:gd name="T3" fmla="*/ 219 h 227"/>
                    <a:gd name="T4" fmla="*/ 13 w 242"/>
                    <a:gd name="T5" fmla="*/ 55 h 227"/>
                    <a:gd name="T6" fmla="*/ 11 w 242"/>
                    <a:gd name="T7" fmla="*/ 13 h 227"/>
                    <a:gd name="T8" fmla="*/ 53 w 242"/>
                    <a:gd name="T9" fmla="*/ 11 h 227"/>
                    <a:gd name="T10" fmla="*/ 229 w 242"/>
                    <a:gd name="T11" fmla="*/ 175 h 227"/>
                    <a:gd name="T12" fmla="*/ 231 w 242"/>
                    <a:gd name="T13" fmla="*/ 217 h 227"/>
                    <a:gd name="T14" fmla="*/ 209 w 242"/>
                    <a:gd name="T15" fmla="*/ 227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227">
                      <a:moveTo>
                        <a:pt x="209" y="227"/>
                      </a:moveTo>
                      <a:cubicBezTo>
                        <a:pt x="202" y="227"/>
                        <a:pt x="194" y="224"/>
                        <a:pt x="189" y="219"/>
                      </a:cubicBezTo>
                      <a:cubicBezTo>
                        <a:pt x="13" y="55"/>
                        <a:pt x="13" y="55"/>
                        <a:pt x="13" y="55"/>
                      </a:cubicBezTo>
                      <a:cubicBezTo>
                        <a:pt x="0" y="44"/>
                        <a:pt x="0" y="25"/>
                        <a:pt x="11" y="13"/>
                      </a:cubicBezTo>
                      <a:cubicBezTo>
                        <a:pt x="22" y="0"/>
                        <a:pt x="41" y="0"/>
                        <a:pt x="53" y="11"/>
                      </a:cubicBezTo>
                      <a:cubicBezTo>
                        <a:pt x="229" y="175"/>
                        <a:pt x="229" y="175"/>
                        <a:pt x="229" y="175"/>
                      </a:cubicBezTo>
                      <a:cubicBezTo>
                        <a:pt x="242" y="186"/>
                        <a:pt x="242" y="205"/>
                        <a:pt x="231" y="217"/>
                      </a:cubicBezTo>
                      <a:cubicBezTo>
                        <a:pt x="225" y="224"/>
                        <a:pt x="217" y="227"/>
                        <a:pt x="209" y="227"/>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86">
                  <a:extLst>
                    <a:ext uri="{FF2B5EF4-FFF2-40B4-BE49-F238E27FC236}">
                      <a16:creationId xmlns:a16="http://schemas.microsoft.com/office/drawing/2014/main" id="{36C79507-F846-4DCB-9BBD-F5D8B01DF9E5}"/>
                    </a:ext>
                  </a:extLst>
                </p:cNvPr>
                <p:cNvSpPr>
                  <a:spLocks/>
                </p:cNvSpPr>
                <p:nvPr/>
              </p:nvSpPr>
              <p:spPr bwMode="auto">
                <a:xfrm>
                  <a:off x="2249496" y="5898314"/>
                  <a:ext cx="746125" cy="776288"/>
                </a:xfrm>
                <a:custGeom>
                  <a:avLst/>
                  <a:gdLst>
                    <a:gd name="T0" fmla="*/ 33 w 230"/>
                    <a:gd name="T1" fmla="*/ 239 h 239"/>
                    <a:gd name="T2" fmla="*/ 13 w 230"/>
                    <a:gd name="T3" fmla="*/ 231 h 239"/>
                    <a:gd name="T4" fmla="*/ 11 w 230"/>
                    <a:gd name="T5" fmla="*/ 189 h 239"/>
                    <a:gd name="T6" fmla="*/ 175 w 230"/>
                    <a:gd name="T7" fmla="*/ 13 h 239"/>
                    <a:gd name="T8" fmla="*/ 217 w 230"/>
                    <a:gd name="T9" fmla="*/ 11 h 239"/>
                    <a:gd name="T10" fmla="*/ 219 w 230"/>
                    <a:gd name="T11" fmla="*/ 53 h 239"/>
                    <a:gd name="T12" fmla="*/ 55 w 230"/>
                    <a:gd name="T13" fmla="*/ 229 h 239"/>
                    <a:gd name="T14" fmla="*/ 33 w 230"/>
                    <a:gd name="T15" fmla="*/ 239 h 2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0" h="239">
                      <a:moveTo>
                        <a:pt x="33" y="239"/>
                      </a:moveTo>
                      <a:cubicBezTo>
                        <a:pt x="26" y="239"/>
                        <a:pt x="18" y="236"/>
                        <a:pt x="13" y="231"/>
                      </a:cubicBezTo>
                      <a:cubicBezTo>
                        <a:pt x="0" y="220"/>
                        <a:pt x="0" y="201"/>
                        <a:pt x="11" y="189"/>
                      </a:cubicBezTo>
                      <a:cubicBezTo>
                        <a:pt x="175" y="13"/>
                        <a:pt x="175" y="13"/>
                        <a:pt x="175" y="13"/>
                      </a:cubicBezTo>
                      <a:cubicBezTo>
                        <a:pt x="186" y="0"/>
                        <a:pt x="205" y="0"/>
                        <a:pt x="217" y="11"/>
                      </a:cubicBezTo>
                      <a:cubicBezTo>
                        <a:pt x="230" y="22"/>
                        <a:pt x="230" y="41"/>
                        <a:pt x="219" y="53"/>
                      </a:cubicBezTo>
                      <a:cubicBezTo>
                        <a:pt x="55" y="229"/>
                        <a:pt x="55" y="229"/>
                        <a:pt x="55" y="229"/>
                      </a:cubicBezTo>
                      <a:cubicBezTo>
                        <a:pt x="49" y="236"/>
                        <a:pt x="41" y="239"/>
                        <a:pt x="33" y="239"/>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87">
                  <a:extLst>
                    <a:ext uri="{FF2B5EF4-FFF2-40B4-BE49-F238E27FC236}">
                      <a16:creationId xmlns:a16="http://schemas.microsoft.com/office/drawing/2014/main" id="{590D6051-F32C-4B75-8159-41E57A8D92D6}"/>
                    </a:ext>
                  </a:extLst>
                </p:cNvPr>
                <p:cNvSpPr>
                  <a:spLocks/>
                </p:cNvSpPr>
                <p:nvPr/>
              </p:nvSpPr>
              <p:spPr bwMode="auto">
                <a:xfrm>
                  <a:off x="4832359" y="4668001"/>
                  <a:ext cx="785813" cy="738188"/>
                </a:xfrm>
                <a:custGeom>
                  <a:avLst/>
                  <a:gdLst>
                    <a:gd name="T0" fmla="*/ 33 w 242"/>
                    <a:gd name="T1" fmla="*/ 227 h 227"/>
                    <a:gd name="T2" fmla="*/ 11 w 242"/>
                    <a:gd name="T3" fmla="*/ 217 h 227"/>
                    <a:gd name="T4" fmla="*/ 13 w 242"/>
                    <a:gd name="T5" fmla="*/ 175 h 227"/>
                    <a:gd name="T6" fmla="*/ 189 w 242"/>
                    <a:gd name="T7" fmla="*/ 11 h 227"/>
                    <a:gd name="T8" fmla="*/ 231 w 242"/>
                    <a:gd name="T9" fmla="*/ 13 h 227"/>
                    <a:gd name="T10" fmla="*/ 229 w 242"/>
                    <a:gd name="T11" fmla="*/ 55 h 227"/>
                    <a:gd name="T12" fmla="*/ 53 w 242"/>
                    <a:gd name="T13" fmla="*/ 219 h 227"/>
                    <a:gd name="T14" fmla="*/ 33 w 242"/>
                    <a:gd name="T15" fmla="*/ 227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227">
                      <a:moveTo>
                        <a:pt x="33" y="227"/>
                      </a:moveTo>
                      <a:cubicBezTo>
                        <a:pt x="25" y="227"/>
                        <a:pt x="17" y="224"/>
                        <a:pt x="11" y="217"/>
                      </a:cubicBezTo>
                      <a:cubicBezTo>
                        <a:pt x="0" y="205"/>
                        <a:pt x="0" y="186"/>
                        <a:pt x="13" y="175"/>
                      </a:cubicBezTo>
                      <a:cubicBezTo>
                        <a:pt x="189" y="11"/>
                        <a:pt x="189" y="11"/>
                        <a:pt x="189" y="11"/>
                      </a:cubicBezTo>
                      <a:cubicBezTo>
                        <a:pt x="201" y="0"/>
                        <a:pt x="220" y="0"/>
                        <a:pt x="231" y="13"/>
                      </a:cubicBezTo>
                      <a:cubicBezTo>
                        <a:pt x="242" y="25"/>
                        <a:pt x="242" y="44"/>
                        <a:pt x="229" y="55"/>
                      </a:cubicBezTo>
                      <a:cubicBezTo>
                        <a:pt x="53" y="219"/>
                        <a:pt x="53" y="219"/>
                        <a:pt x="53" y="219"/>
                      </a:cubicBezTo>
                      <a:cubicBezTo>
                        <a:pt x="48" y="224"/>
                        <a:pt x="40" y="227"/>
                        <a:pt x="33" y="227"/>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88">
                  <a:extLst>
                    <a:ext uri="{FF2B5EF4-FFF2-40B4-BE49-F238E27FC236}">
                      <a16:creationId xmlns:a16="http://schemas.microsoft.com/office/drawing/2014/main" id="{CF844812-9534-4076-8902-D4A66107F0E4}"/>
                    </a:ext>
                  </a:extLst>
                </p:cNvPr>
                <p:cNvSpPr>
                  <a:spLocks/>
                </p:cNvSpPr>
                <p:nvPr/>
              </p:nvSpPr>
              <p:spPr bwMode="auto">
                <a:xfrm>
                  <a:off x="4722821" y="5898314"/>
                  <a:ext cx="746125" cy="776288"/>
                </a:xfrm>
                <a:custGeom>
                  <a:avLst/>
                  <a:gdLst>
                    <a:gd name="T0" fmla="*/ 197 w 230"/>
                    <a:gd name="T1" fmla="*/ 239 h 239"/>
                    <a:gd name="T2" fmla="*/ 175 w 230"/>
                    <a:gd name="T3" fmla="*/ 229 h 239"/>
                    <a:gd name="T4" fmla="*/ 11 w 230"/>
                    <a:gd name="T5" fmla="*/ 53 h 239"/>
                    <a:gd name="T6" fmla="*/ 13 w 230"/>
                    <a:gd name="T7" fmla="*/ 11 h 239"/>
                    <a:gd name="T8" fmla="*/ 55 w 230"/>
                    <a:gd name="T9" fmla="*/ 13 h 239"/>
                    <a:gd name="T10" fmla="*/ 219 w 230"/>
                    <a:gd name="T11" fmla="*/ 189 h 239"/>
                    <a:gd name="T12" fmla="*/ 217 w 230"/>
                    <a:gd name="T13" fmla="*/ 231 h 239"/>
                    <a:gd name="T14" fmla="*/ 197 w 230"/>
                    <a:gd name="T15" fmla="*/ 239 h 2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0" h="239">
                      <a:moveTo>
                        <a:pt x="197" y="239"/>
                      </a:moveTo>
                      <a:cubicBezTo>
                        <a:pt x="189" y="239"/>
                        <a:pt x="181" y="236"/>
                        <a:pt x="175" y="229"/>
                      </a:cubicBezTo>
                      <a:cubicBezTo>
                        <a:pt x="11" y="53"/>
                        <a:pt x="11" y="53"/>
                        <a:pt x="11" y="53"/>
                      </a:cubicBezTo>
                      <a:cubicBezTo>
                        <a:pt x="0" y="41"/>
                        <a:pt x="0" y="22"/>
                        <a:pt x="13" y="11"/>
                      </a:cubicBezTo>
                      <a:cubicBezTo>
                        <a:pt x="25" y="0"/>
                        <a:pt x="44" y="0"/>
                        <a:pt x="55" y="13"/>
                      </a:cubicBezTo>
                      <a:cubicBezTo>
                        <a:pt x="219" y="189"/>
                        <a:pt x="219" y="189"/>
                        <a:pt x="219" y="189"/>
                      </a:cubicBezTo>
                      <a:cubicBezTo>
                        <a:pt x="230" y="201"/>
                        <a:pt x="230" y="220"/>
                        <a:pt x="217" y="231"/>
                      </a:cubicBezTo>
                      <a:cubicBezTo>
                        <a:pt x="212" y="236"/>
                        <a:pt x="204" y="239"/>
                        <a:pt x="197" y="239"/>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89">
                  <a:extLst>
                    <a:ext uri="{FF2B5EF4-FFF2-40B4-BE49-F238E27FC236}">
                      <a16:creationId xmlns:a16="http://schemas.microsoft.com/office/drawing/2014/main" id="{F6A7DAEC-B186-4D86-9C8D-A342EC9BED98}"/>
                    </a:ext>
                  </a:extLst>
                </p:cNvPr>
                <p:cNvSpPr>
                  <a:spLocks/>
                </p:cNvSpPr>
                <p:nvPr/>
              </p:nvSpPr>
              <p:spPr bwMode="auto">
                <a:xfrm>
                  <a:off x="2654309" y="3547226"/>
                  <a:ext cx="974725" cy="974725"/>
                </a:xfrm>
                <a:custGeom>
                  <a:avLst/>
                  <a:gdLst>
                    <a:gd name="T0" fmla="*/ 270 w 300"/>
                    <a:gd name="T1" fmla="*/ 300 h 300"/>
                    <a:gd name="T2" fmla="*/ 240 w 300"/>
                    <a:gd name="T3" fmla="*/ 270 h 300"/>
                    <a:gd name="T4" fmla="*/ 30 w 300"/>
                    <a:gd name="T5" fmla="*/ 60 h 300"/>
                    <a:gd name="T6" fmla="*/ 0 w 300"/>
                    <a:gd name="T7" fmla="*/ 30 h 300"/>
                    <a:gd name="T8" fmla="*/ 30 w 300"/>
                    <a:gd name="T9" fmla="*/ 0 h 300"/>
                    <a:gd name="T10" fmla="*/ 300 w 300"/>
                    <a:gd name="T11" fmla="*/ 270 h 300"/>
                    <a:gd name="T12" fmla="*/ 270 w 300"/>
                    <a:gd name="T13" fmla="*/ 300 h 300"/>
                  </a:gdLst>
                  <a:ahLst/>
                  <a:cxnLst>
                    <a:cxn ang="0">
                      <a:pos x="T0" y="T1"/>
                    </a:cxn>
                    <a:cxn ang="0">
                      <a:pos x="T2" y="T3"/>
                    </a:cxn>
                    <a:cxn ang="0">
                      <a:pos x="T4" y="T5"/>
                    </a:cxn>
                    <a:cxn ang="0">
                      <a:pos x="T6" y="T7"/>
                    </a:cxn>
                    <a:cxn ang="0">
                      <a:pos x="T8" y="T9"/>
                    </a:cxn>
                    <a:cxn ang="0">
                      <a:pos x="T10" y="T11"/>
                    </a:cxn>
                    <a:cxn ang="0">
                      <a:pos x="T12" y="T13"/>
                    </a:cxn>
                  </a:cxnLst>
                  <a:rect l="0" t="0" r="r" b="b"/>
                  <a:pathLst>
                    <a:path w="300" h="300">
                      <a:moveTo>
                        <a:pt x="270" y="300"/>
                      </a:moveTo>
                      <a:cubicBezTo>
                        <a:pt x="253" y="300"/>
                        <a:pt x="240" y="287"/>
                        <a:pt x="240" y="270"/>
                      </a:cubicBezTo>
                      <a:cubicBezTo>
                        <a:pt x="240" y="154"/>
                        <a:pt x="146" y="60"/>
                        <a:pt x="30" y="60"/>
                      </a:cubicBezTo>
                      <a:cubicBezTo>
                        <a:pt x="13" y="60"/>
                        <a:pt x="0" y="47"/>
                        <a:pt x="0" y="30"/>
                      </a:cubicBezTo>
                      <a:cubicBezTo>
                        <a:pt x="0" y="13"/>
                        <a:pt x="13" y="0"/>
                        <a:pt x="30" y="0"/>
                      </a:cubicBezTo>
                      <a:cubicBezTo>
                        <a:pt x="179" y="0"/>
                        <a:pt x="300" y="121"/>
                        <a:pt x="300" y="270"/>
                      </a:cubicBezTo>
                      <a:cubicBezTo>
                        <a:pt x="300" y="287"/>
                        <a:pt x="287" y="300"/>
                        <a:pt x="270" y="300"/>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90">
                  <a:extLst>
                    <a:ext uri="{FF2B5EF4-FFF2-40B4-BE49-F238E27FC236}">
                      <a16:creationId xmlns:a16="http://schemas.microsoft.com/office/drawing/2014/main" id="{07044B8B-DB1E-4385-8A97-63570C80D835}"/>
                    </a:ext>
                  </a:extLst>
                </p:cNvPr>
                <p:cNvSpPr>
                  <a:spLocks/>
                </p:cNvSpPr>
                <p:nvPr/>
              </p:nvSpPr>
              <p:spPr bwMode="auto">
                <a:xfrm>
                  <a:off x="4108459" y="3547226"/>
                  <a:ext cx="974725" cy="974725"/>
                </a:xfrm>
                <a:custGeom>
                  <a:avLst/>
                  <a:gdLst>
                    <a:gd name="T0" fmla="*/ 30 w 300"/>
                    <a:gd name="T1" fmla="*/ 300 h 300"/>
                    <a:gd name="T2" fmla="*/ 0 w 300"/>
                    <a:gd name="T3" fmla="*/ 270 h 300"/>
                    <a:gd name="T4" fmla="*/ 270 w 300"/>
                    <a:gd name="T5" fmla="*/ 0 h 300"/>
                    <a:gd name="T6" fmla="*/ 300 w 300"/>
                    <a:gd name="T7" fmla="*/ 30 h 300"/>
                    <a:gd name="T8" fmla="*/ 270 w 300"/>
                    <a:gd name="T9" fmla="*/ 60 h 300"/>
                    <a:gd name="T10" fmla="*/ 60 w 300"/>
                    <a:gd name="T11" fmla="*/ 270 h 300"/>
                    <a:gd name="T12" fmla="*/ 30 w 300"/>
                    <a:gd name="T13" fmla="*/ 300 h 300"/>
                  </a:gdLst>
                  <a:ahLst/>
                  <a:cxnLst>
                    <a:cxn ang="0">
                      <a:pos x="T0" y="T1"/>
                    </a:cxn>
                    <a:cxn ang="0">
                      <a:pos x="T2" y="T3"/>
                    </a:cxn>
                    <a:cxn ang="0">
                      <a:pos x="T4" y="T5"/>
                    </a:cxn>
                    <a:cxn ang="0">
                      <a:pos x="T6" y="T7"/>
                    </a:cxn>
                    <a:cxn ang="0">
                      <a:pos x="T8" y="T9"/>
                    </a:cxn>
                    <a:cxn ang="0">
                      <a:pos x="T10" y="T11"/>
                    </a:cxn>
                    <a:cxn ang="0">
                      <a:pos x="T12" y="T13"/>
                    </a:cxn>
                  </a:cxnLst>
                  <a:rect l="0" t="0" r="r" b="b"/>
                  <a:pathLst>
                    <a:path w="300" h="300">
                      <a:moveTo>
                        <a:pt x="30" y="300"/>
                      </a:moveTo>
                      <a:cubicBezTo>
                        <a:pt x="13" y="300"/>
                        <a:pt x="0" y="287"/>
                        <a:pt x="0" y="270"/>
                      </a:cubicBezTo>
                      <a:cubicBezTo>
                        <a:pt x="0" y="121"/>
                        <a:pt x="121" y="0"/>
                        <a:pt x="270" y="0"/>
                      </a:cubicBezTo>
                      <a:cubicBezTo>
                        <a:pt x="286" y="0"/>
                        <a:pt x="300" y="13"/>
                        <a:pt x="300" y="30"/>
                      </a:cubicBezTo>
                      <a:cubicBezTo>
                        <a:pt x="300" y="47"/>
                        <a:pt x="286" y="60"/>
                        <a:pt x="270" y="60"/>
                      </a:cubicBezTo>
                      <a:cubicBezTo>
                        <a:pt x="154" y="60"/>
                        <a:pt x="60" y="154"/>
                        <a:pt x="60" y="270"/>
                      </a:cubicBezTo>
                      <a:cubicBezTo>
                        <a:pt x="60" y="287"/>
                        <a:pt x="46" y="300"/>
                        <a:pt x="30" y="300"/>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238" name="Group 237">
            <a:extLst>
              <a:ext uri="{FF2B5EF4-FFF2-40B4-BE49-F238E27FC236}">
                <a16:creationId xmlns:a16="http://schemas.microsoft.com/office/drawing/2014/main" id="{A7A63AA8-CE04-4A90-9D82-7424AFDDB188}"/>
              </a:ext>
            </a:extLst>
          </p:cNvPr>
          <p:cNvGrpSpPr/>
          <p:nvPr/>
        </p:nvGrpSpPr>
        <p:grpSpPr>
          <a:xfrm>
            <a:off x="1498189" y="5670544"/>
            <a:ext cx="922032" cy="896813"/>
            <a:chOff x="1498189" y="4407972"/>
            <a:chExt cx="922032" cy="896813"/>
          </a:xfrm>
        </p:grpSpPr>
        <p:grpSp>
          <p:nvGrpSpPr>
            <p:cNvPr id="30" name="Group 29">
              <a:extLst>
                <a:ext uri="{FF2B5EF4-FFF2-40B4-BE49-F238E27FC236}">
                  <a16:creationId xmlns:a16="http://schemas.microsoft.com/office/drawing/2014/main" id="{53BD31DF-47A3-4130-9F4D-A4A97337DF2D}"/>
                </a:ext>
              </a:extLst>
            </p:cNvPr>
            <p:cNvGrpSpPr/>
            <p:nvPr/>
          </p:nvGrpSpPr>
          <p:grpSpPr>
            <a:xfrm>
              <a:off x="1498189" y="4407972"/>
              <a:ext cx="813820" cy="813820"/>
              <a:chOff x="2954445" y="5240443"/>
              <a:chExt cx="809207" cy="809207"/>
            </a:xfrm>
          </p:grpSpPr>
          <p:sp>
            <p:nvSpPr>
              <p:cNvPr id="196" name="Oval 195">
                <a:extLst>
                  <a:ext uri="{FF2B5EF4-FFF2-40B4-BE49-F238E27FC236}">
                    <a16:creationId xmlns:a16="http://schemas.microsoft.com/office/drawing/2014/main" id="{2EABE84B-1F86-46BF-A633-D3998BE5EFA1}"/>
                  </a:ext>
                </a:extLst>
              </p:cNvPr>
              <p:cNvSpPr/>
              <p:nvPr/>
            </p:nvSpPr>
            <p:spPr>
              <a:xfrm>
                <a:off x="2954445" y="5240443"/>
                <a:ext cx="809207" cy="809207"/>
              </a:xfrm>
              <a:prstGeom prst="ellipse">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Oval 197">
                <a:extLst>
                  <a:ext uri="{FF2B5EF4-FFF2-40B4-BE49-F238E27FC236}">
                    <a16:creationId xmlns:a16="http://schemas.microsoft.com/office/drawing/2014/main" id="{2B1F7AAA-F149-4464-BD01-932BA1FE9E06}"/>
                  </a:ext>
                </a:extLst>
              </p:cNvPr>
              <p:cNvSpPr/>
              <p:nvPr/>
            </p:nvSpPr>
            <p:spPr>
              <a:xfrm>
                <a:off x="3011940" y="5297938"/>
                <a:ext cx="694217" cy="6942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607F8C15-5B51-4074-9CD1-7CDBD9BF18D6}"/>
                </a:ext>
              </a:extLst>
            </p:cNvPr>
            <p:cNvGrpSpPr/>
            <p:nvPr/>
          </p:nvGrpSpPr>
          <p:grpSpPr>
            <a:xfrm>
              <a:off x="1676234" y="4651915"/>
              <a:ext cx="464523" cy="287562"/>
              <a:chOff x="2413840" y="4150471"/>
              <a:chExt cx="833437" cy="515937"/>
            </a:xfrm>
          </p:grpSpPr>
          <p:sp>
            <p:nvSpPr>
              <p:cNvPr id="23" name="AutoShape 3">
                <a:extLst>
                  <a:ext uri="{FF2B5EF4-FFF2-40B4-BE49-F238E27FC236}">
                    <a16:creationId xmlns:a16="http://schemas.microsoft.com/office/drawing/2014/main" id="{5E9771C7-52AB-4CCB-B12C-5EB90F39BE9A}"/>
                  </a:ext>
                </a:extLst>
              </p:cNvPr>
              <p:cNvSpPr>
                <a:spLocks noChangeAspect="1" noChangeArrowheads="1" noTextEdit="1"/>
              </p:cNvSpPr>
              <p:nvPr/>
            </p:nvSpPr>
            <p:spPr bwMode="auto">
              <a:xfrm>
                <a:off x="2413840" y="4150471"/>
                <a:ext cx="8334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5">
                <a:extLst>
                  <a:ext uri="{FF2B5EF4-FFF2-40B4-BE49-F238E27FC236}">
                    <a16:creationId xmlns:a16="http://schemas.microsoft.com/office/drawing/2014/main" id="{B518637C-18F4-47C6-BF01-CC659044F253}"/>
                  </a:ext>
                </a:extLst>
              </p:cNvPr>
              <p:cNvSpPr>
                <a:spLocks/>
              </p:cNvSpPr>
              <p:nvPr/>
            </p:nvSpPr>
            <p:spPr bwMode="auto">
              <a:xfrm>
                <a:off x="2413840" y="4150471"/>
                <a:ext cx="390525" cy="515937"/>
              </a:xfrm>
              <a:custGeom>
                <a:avLst/>
                <a:gdLst>
                  <a:gd name="T0" fmla="*/ 0 w 246"/>
                  <a:gd name="T1" fmla="*/ 0 h 325"/>
                  <a:gd name="T2" fmla="*/ 0 w 246"/>
                  <a:gd name="T3" fmla="*/ 325 h 325"/>
                  <a:gd name="T4" fmla="*/ 246 w 246"/>
                  <a:gd name="T5" fmla="*/ 325 h 325"/>
                  <a:gd name="T6" fmla="*/ 246 w 246"/>
                  <a:gd name="T7" fmla="*/ 255 h 325"/>
                  <a:gd name="T8" fmla="*/ 143 w 246"/>
                  <a:gd name="T9" fmla="*/ 255 h 325"/>
                  <a:gd name="T10" fmla="*/ 143 w 246"/>
                  <a:gd name="T11" fmla="*/ 173 h 325"/>
                  <a:gd name="T12" fmla="*/ 246 w 246"/>
                  <a:gd name="T13" fmla="*/ 173 h 325"/>
                  <a:gd name="T14" fmla="*/ 246 w 246"/>
                  <a:gd name="T15" fmla="*/ 119 h 325"/>
                  <a:gd name="T16" fmla="*/ 123 w 246"/>
                  <a:gd name="T17" fmla="*/ 119 h 325"/>
                  <a:gd name="T18" fmla="*/ 123 w 246"/>
                  <a:gd name="T19" fmla="*/ 0 h 325"/>
                  <a:gd name="T20" fmla="*/ 0 w 246"/>
                  <a:gd name="T21" fmla="*/ 0 h 325"/>
                  <a:gd name="T22" fmla="*/ 0 w 246"/>
                  <a:gd name="T23" fmla="*/ 0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6" h="325">
                    <a:moveTo>
                      <a:pt x="0" y="0"/>
                    </a:moveTo>
                    <a:lnTo>
                      <a:pt x="0" y="325"/>
                    </a:lnTo>
                    <a:lnTo>
                      <a:pt x="246" y="325"/>
                    </a:lnTo>
                    <a:lnTo>
                      <a:pt x="246" y="255"/>
                    </a:lnTo>
                    <a:lnTo>
                      <a:pt x="143" y="255"/>
                    </a:lnTo>
                    <a:lnTo>
                      <a:pt x="143" y="173"/>
                    </a:lnTo>
                    <a:lnTo>
                      <a:pt x="246" y="173"/>
                    </a:lnTo>
                    <a:lnTo>
                      <a:pt x="246" y="119"/>
                    </a:lnTo>
                    <a:lnTo>
                      <a:pt x="123" y="119"/>
                    </a:lnTo>
                    <a:lnTo>
                      <a:pt x="123" y="0"/>
                    </a:lnTo>
                    <a:lnTo>
                      <a:pt x="0" y="0"/>
                    </a:lnTo>
                    <a:lnTo>
                      <a:pt x="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6">
                <a:extLst>
                  <a:ext uri="{FF2B5EF4-FFF2-40B4-BE49-F238E27FC236}">
                    <a16:creationId xmlns:a16="http://schemas.microsoft.com/office/drawing/2014/main" id="{61BF6B3F-73ED-4567-ACE8-BA42CA400684}"/>
                  </a:ext>
                </a:extLst>
              </p:cNvPr>
              <p:cNvSpPr>
                <a:spLocks/>
              </p:cNvSpPr>
              <p:nvPr/>
            </p:nvSpPr>
            <p:spPr bwMode="auto">
              <a:xfrm>
                <a:off x="2640852" y="4156821"/>
                <a:ext cx="150812" cy="150812"/>
              </a:xfrm>
              <a:custGeom>
                <a:avLst/>
                <a:gdLst>
                  <a:gd name="T0" fmla="*/ 0 w 95"/>
                  <a:gd name="T1" fmla="*/ 95 h 95"/>
                  <a:gd name="T2" fmla="*/ 95 w 95"/>
                  <a:gd name="T3" fmla="*/ 95 h 95"/>
                  <a:gd name="T4" fmla="*/ 0 w 95"/>
                  <a:gd name="T5" fmla="*/ 0 h 95"/>
                  <a:gd name="T6" fmla="*/ 0 w 95"/>
                  <a:gd name="T7" fmla="*/ 95 h 95"/>
                  <a:gd name="T8" fmla="*/ 0 w 95"/>
                  <a:gd name="T9" fmla="*/ 95 h 95"/>
                </a:gdLst>
                <a:ahLst/>
                <a:cxnLst>
                  <a:cxn ang="0">
                    <a:pos x="T0" y="T1"/>
                  </a:cxn>
                  <a:cxn ang="0">
                    <a:pos x="T2" y="T3"/>
                  </a:cxn>
                  <a:cxn ang="0">
                    <a:pos x="T4" y="T5"/>
                  </a:cxn>
                  <a:cxn ang="0">
                    <a:pos x="T6" y="T7"/>
                  </a:cxn>
                  <a:cxn ang="0">
                    <a:pos x="T8" y="T9"/>
                  </a:cxn>
                </a:cxnLst>
                <a:rect l="0" t="0" r="r" b="b"/>
                <a:pathLst>
                  <a:path w="95" h="95">
                    <a:moveTo>
                      <a:pt x="0" y="95"/>
                    </a:moveTo>
                    <a:lnTo>
                      <a:pt x="95" y="95"/>
                    </a:lnTo>
                    <a:lnTo>
                      <a:pt x="0" y="0"/>
                    </a:lnTo>
                    <a:lnTo>
                      <a:pt x="0" y="95"/>
                    </a:lnTo>
                    <a:lnTo>
                      <a:pt x="0" y="95"/>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249173AF-9845-4029-9AA9-9DBBF599F2E8}"/>
                  </a:ext>
                </a:extLst>
              </p:cNvPr>
              <p:cNvSpPr>
                <a:spLocks/>
              </p:cNvSpPr>
              <p:nvPr/>
            </p:nvSpPr>
            <p:spPr bwMode="auto">
              <a:xfrm>
                <a:off x="2863102" y="4150471"/>
                <a:ext cx="384175" cy="515937"/>
              </a:xfrm>
              <a:custGeom>
                <a:avLst/>
                <a:gdLst>
                  <a:gd name="T0" fmla="*/ 0 w 242"/>
                  <a:gd name="T1" fmla="*/ 0 h 325"/>
                  <a:gd name="T2" fmla="*/ 0 w 242"/>
                  <a:gd name="T3" fmla="*/ 111 h 325"/>
                  <a:gd name="T4" fmla="*/ 103 w 242"/>
                  <a:gd name="T5" fmla="*/ 214 h 325"/>
                  <a:gd name="T6" fmla="*/ 0 w 242"/>
                  <a:gd name="T7" fmla="*/ 325 h 325"/>
                  <a:gd name="T8" fmla="*/ 242 w 242"/>
                  <a:gd name="T9" fmla="*/ 325 h 325"/>
                  <a:gd name="T10" fmla="*/ 242 w 242"/>
                  <a:gd name="T11" fmla="*/ 119 h 325"/>
                  <a:gd name="T12" fmla="*/ 119 w 242"/>
                  <a:gd name="T13" fmla="*/ 119 h 325"/>
                  <a:gd name="T14" fmla="*/ 119 w 242"/>
                  <a:gd name="T15" fmla="*/ 0 h 325"/>
                  <a:gd name="T16" fmla="*/ 0 w 242"/>
                  <a:gd name="T17" fmla="*/ 0 h 325"/>
                  <a:gd name="T18" fmla="*/ 0 w 242"/>
                  <a:gd name="T19" fmla="*/ 0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325">
                    <a:moveTo>
                      <a:pt x="0" y="0"/>
                    </a:moveTo>
                    <a:lnTo>
                      <a:pt x="0" y="111"/>
                    </a:lnTo>
                    <a:lnTo>
                      <a:pt x="103" y="214"/>
                    </a:lnTo>
                    <a:lnTo>
                      <a:pt x="0" y="325"/>
                    </a:lnTo>
                    <a:lnTo>
                      <a:pt x="242" y="325"/>
                    </a:lnTo>
                    <a:lnTo>
                      <a:pt x="242" y="119"/>
                    </a:lnTo>
                    <a:lnTo>
                      <a:pt x="119" y="119"/>
                    </a:lnTo>
                    <a:lnTo>
                      <a:pt x="119" y="0"/>
                    </a:lnTo>
                    <a:lnTo>
                      <a:pt x="0" y="0"/>
                    </a:lnTo>
                    <a:lnTo>
                      <a:pt x="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
                <a:extLst>
                  <a:ext uri="{FF2B5EF4-FFF2-40B4-BE49-F238E27FC236}">
                    <a16:creationId xmlns:a16="http://schemas.microsoft.com/office/drawing/2014/main" id="{D5BD8AD1-23BC-4A38-816F-8AEAE5BD4E96}"/>
                  </a:ext>
                </a:extLst>
              </p:cNvPr>
              <p:cNvSpPr>
                <a:spLocks/>
              </p:cNvSpPr>
              <p:nvPr/>
            </p:nvSpPr>
            <p:spPr bwMode="auto">
              <a:xfrm>
                <a:off x="3085352" y="4156821"/>
                <a:ext cx="155575" cy="150812"/>
              </a:xfrm>
              <a:custGeom>
                <a:avLst/>
                <a:gdLst>
                  <a:gd name="T0" fmla="*/ 0 w 98"/>
                  <a:gd name="T1" fmla="*/ 95 h 95"/>
                  <a:gd name="T2" fmla="*/ 98 w 98"/>
                  <a:gd name="T3" fmla="*/ 95 h 95"/>
                  <a:gd name="T4" fmla="*/ 0 w 98"/>
                  <a:gd name="T5" fmla="*/ 0 h 95"/>
                  <a:gd name="T6" fmla="*/ 0 w 98"/>
                  <a:gd name="T7" fmla="*/ 95 h 95"/>
                  <a:gd name="T8" fmla="*/ 0 w 98"/>
                  <a:gd name="T9" fmla="*/ 95 h 95"/>
                </a:gdLst>
                <a:ahLst/>
                <a:cxnLst>
                  <a:cxn ang="0">
                    <a:pos x="T0" y="T1"/>
                  </a:cxn>
                  <a:cxn ang="0">
                    <a:pos x="T2" y="T3"/>
                  </a:cxn>
                  <a:cxn ang="0">
                    <a:pos x="T4" y="T5"/>
                  </a:cxn>
                  <a:cxn ang="0">
                    <a:pos x="T6" y="T7"/>
                  </a:cxn>
                  <a:cxn ang="0">
                    <a:pos x="T8" y="T9"/>
                  </a:cxn>
                </a:cxnLst>
                <a:rect l="0" t="0" r="r" b="b"/>
                <a:pathLst>
                  <a:path w="98" h="95">
                    <a:moveTo>
                      <a:pt x="0" y="95"/>
                    </a:moveTo>
                    <a:lnTo>
                      <a:pt x="98" y="95"/>
                    </a:lnTo>
                    <a:lnTo>
                      <a:pt x="0" y="0"/>
                    </a:lnTo>
                    <a:lnTo>
                      <a:pt x="0" y="95"/>
                    </a:lnTo>
                    <a:lnTo>
                      <a:pt x="0" y="95"/>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9">
                <a:extLst>
                  <a:ext uri="{FF2B5EF4-FFF2-40B4-BE49-F238E27FC236}">
                    <a16:creationId xmlns:a16="http://schemas.microsoft.com/office/drawing/2014/main" id="{B3942F04-0A5C-4AE2-B06C-18ABDDA1F7BA}"/>
                  </a:ext>
                </a:extLst>
              </p:cNvPr>
              <p:cNvSpPr>
                <a:spLocks/>
              </p:cNvSpPr>
              <p:nvPr/>
            </p:nvSpPr>
            <p:spPr bwMode="auto">
              <a:xfrm>
                <a:off x="2674190" y="4391771"/>
                <a:ext cx="293687" cy="203200"/>
              </a:xfrm>
              <a:custGeom>
                <a:avLst/>
                <a:gdLst>
                  <a:gd name="T0" fmla="*/ 115 w 185"/>
                  <a:gd name="T1" fmla="*/ 33 h 128"/>
                  <a:gd name="T2" fmla="*/ 123 w 185"/>
                  <a:gd name="T3" fmla="*/ 37 h 128"/>
                  <a:gd name="T4" fmla="*/ 135 w 185"/>
                  <a:gd name="T5" fmla="*/ 50 h 128"/>
                  <a:gd name="T6" fmla="*/ 123 w 185"/>
                  <a:gd name="T7" fmla="*/ 50 h 128"/>
                  <a:gd name="T8" fmla="*/ 98 w 185"/>
                  <a:gd name="T9" fmla="*/ 50 h 128"/>
                  <a:gd name="T10" fmla="*/ 0 w 185"/>
                  <a:gd name="T11" fmla="*/ 50 h 128"/>
                  <a:gd name="T12" fmla="*/ 0 w 185"/>
                  <a:gd name="T13" fmla="*/ 78 h 128"/>
                  <a:gd name="T14" fmla="*/ 98 w 185"/>
                  <a:gd name="T15" fmla="*/ 78 h 128"/>
                  <a:gd name="T16" fmla="*/ 123 w 185"/>
                  <a:gd name="T17" fmla="*/ 78 h 128"/>
                  <a:gd name="T18" fmla="*/ 135 w 185"/>
                  <a:gd name="T19" fmla="*/ 78 h 128"/>
                  <a:gd name="T20" fmla="*/ 123 w 185"/>
                  <a:gd name="T21" fmla="*/ 87 h 128"/>
                  <a:gd name="T22" fmla="*/ 102 w 185"/>
                  <a:gd name="T23" fmla="*/ 107 h 128"/>
                  <a:gd name="T24" fmla="*/ 123 w 185"/>
                  <a:gd name="T25" fmla="*/ 128 h 128"/>
                  <a:gd name="T26" fmla="*/ 123 w 185"/>
                  <a:gd name="T27" fmla="*/ 124 h 128"/>
                  <a:gd name="T28" fmla="*/ 185 w 185"/>
                  <a:gd name="T29" fmla="*/ 62 h 128"/>
                  <a:gd name="T30" fmla="*/ 156 w 185"/>
                  <a:gd name="T31" fmla="*/ 33 h 128"/>
                  <a:gd name="T32" fmla="*/ 123 w 185"/>
                  <a:gd name="T33" fmla="*/ 0 h 128"/>
                  <a:gd name="T34" fmla="*/ 123 w 185"/>
                  <a:gd name="T35" fmla="*/ 0 h 128"/>
                  <a:gd name="T36" fmla="*/ 102 w 185"/>
                  <a:gd name="T37" fmla="*/ 17 h 128"/>
                  <a:gd name="T38" fmla="*/ 115 w 185"/>
                  <a:gd name="T39" fmla="*/ 33 h 128"/>
                  <a:gd name="T40" fmla="*/ 115 w 185"/>
                  <a:gd name="T41" fmla="*/ 33 h 128"/>
                  <a:gd name="T42" fmla="*/ 115 w 185"/>
                  <a:gd name="T43" fmla="*/ 3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128">
                    <a:moveTo>
                      <a:pt x="115" y="33"/>
                    </a:moveTo>
                    <a:lnTo>
                      <a:pt x="123" y="37"/>
                    </a:lnTo>
                    <a:lnTo>
                      <a:pt x="135" y="50"/>
                    </a:lnTo>
                    <a:lnTo>
                      <a:pt x="123" y="50"/>
                    </a:lnTo>
                    <a:lnTo>
                      <a:pt x="98" y="50"/>
                    </a:lnTo>
                    <a:lnTo>
                      <a:pt x="0" y="50"/>
                    </a:lnTo>
                    <a:lnTo>
                      <a:pt x="0" y="78"/>
                    </a:lnTo>
                    <a:lnTo>
                      <a:pt x="98" y="78"/>
                    </a:lnTo>
                    <a:lnTo>
                      <a:pt x="123" y="78"/>
                    </a:lnTo>
                    <a:lnTo>
                      <a:pt x="135" y="78"/>
                    </a:lnTo>
                    <a:lnTo>
                      <a:pt x="123" y="87"/>
                    </a:lnTo>
                    <a:lnTo>
                      <a:pt x="102" y="107"/>
                    </a:lnTo>
                    <a:lnTo>
                      <a:pt x="123" y="128"/>
                    </a:lnTo>
                    <a:lnTo>
                      <a:pt x="123" y="124"/>
                    </a:lnTo>
                    <a:lnTo>
                      <a:pt x="185" y="62"/>
                    </a:lnTo>
                    <a:lnTo>
                      <a:pt x="156" y="33"/>
                    </a:lnTo>
                    <a:lnTo>
                      <a:pt x="123" y="0"/>
                    </a:lnTo>
                    <a:lnTo>
                      <a:pt x="123" y="0"/>
                    </a:lnTo>
                    <a:lnTo>
                      <a:pt x="102" y="17"/>
                    </a:lnTo>
                    <a:lnTo>
                      <a:pt x="115" y="33"/>
                    </a:lnTo>
                    <a:lnTo>
                      <a:pt x="115" y="33"/>
                    </a:lnTo>
                    <a:lnTo>
                      <a:pt x="115" y="33"/>
                    </a:lnTo>
                    <a:close/>
                  </a:path>
                </a:pathLst>
              </a:custGeom>
              <a:solidFill>
                <a:srgbClr val="0078D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28" name="Group 227">
              <a:extLst>
                <a:ext uri="{FF2B5EF4-FFF2-40B4-BE49-F238E27FC236}">
                  <a16:creationId xmlns:a16="http://schemas.microsoft.com/office/drawing/2014/main" id="{04342509-6975-475A-B38B-D0EA4B927677}"/>
                </a:ext>
              </a:extLst>
            </p:cNvPr>
            <p:cNvGrpSpPr/>
            <p:nvPr/>
          </p:nvGrpSpPr>
          <p:grpSpPr>
            <a:xfrm>
              <a:off x="1958275" y="4841839"/>
              <a:ext cx="461946" cy="462946"/>
              <a:chOff x="7268839" y="2551127"/>
              <a:chExt cx="466972" cy="467983"/>
            </a:xfrm>
          </p:grpSpPr>
          <p:grpSp>
            <p:nvGrpSpPr>
              <p:cNvPr id="229" name="Group 228">
                <a:extLst>
                  <a:ext uri="{FF2B5EF4-FFF2-40B4-BE49-F238E27FC236}">
                    <a16:creationId xmlns:a16="http://schemas.microsoft.com/office/drawing/2014/main" id="{EF29B4C6-D43F-42F0-991C-F93AB6E7A28B}"/>
                  </a:ext>
                </a:extLst>
              </p:cNvPr>
              <p:cNvGrpSpPr/>
              <p:nvPr/>
            </p:nvGrpSpPr>
            <p:grpSpPr>
              <a:xfrm>
                <a:off x="7268839" y="2551127"/>
                <a:ext cx="466972" cy="467983"/>
                <a:chOff x="7407588" y="2546148"/>
                <a:chExt cx="466972" cy="467983"/>
              </a:xfrm>
            </p:grpSpPr>
            <p:sp>
              <p:nvSpPr>
                <p:cNvPr id="235" name="Oval 27">
                  <a:extLst>
                    <a:ext uri="{FF2B5EF4-FFF2-40B4-BE49-F238E27FC236}">
                      <a16:creationId xmlns:a16="http://schemas.microsoft.com/office/drawing/2014/main" id="{A3ECAD82-747B-4D7F-BC4A-21A018510582}"/>
                    </a:ext>
                  </a:extLst>
                </p:cNvPr>
                <p:cNvSpPr>
                  <a:spLocks noChangeArrowheads="1"/>
                </p:cNvSpPr>
                <p:nvPr/>
              </p:nvSpPr>
              <p:spPr bwMode="auto">
                <a:xfrm>
                  <a:off x="7420728" y="2559288"/>
                  <a:ext cx="440692" cy="441703"/>
                </a:xfrm>
                <a:prstGeom prst="ellipse">
                  <a:avLst/>
                </a:prstGeom>
                <a:solidFill>
                  <a:srgbClr val="2A2A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6" name="Freeform 28">
                  <a:extLst>
                    <a:ext uri="{FF2B5EF4-FFF2-40B4-BE49-F238E27FC236}">
                      <a16:creationId xmlns:a16="http://schemas.microsoft.com/office/drawing/2014/main" id="{FDEFFB5A-B0B7-489B-BDD8-DB57C55E4380}"/>
                    </a:ext>
                  </a:extLst>
                </p:cNvPr>
                <p:cNvSpPr>
                  <a:spLocks noEditPoints="1"/>
                </p:cNvSpPr>
                <p:nvPr/>
              </p:nvSpPr>
              <p:spPr bwMode="auto">
                <a:xfrm>
                  <a:off x="7407588" y="2546148"/>
                  <a:ext cx="466972" cy="467983"/>
                </a:xfrm>
                <a:custGeom>
                  <a:avLst/>
                  <a:gdLst>
                    <a:gd name="T0" fmla="*/ 182 w 364"/>
                    <a:gd name="T1" fmla="*/ 20 h 364"/>
                    <a:gd name="T2" fmla="*/ 344 w 364"/>
                    <a:gd name="T3" fmla="*/ 182 h 364"/>
                    <a:gd name="T4" fmla="*/ 182 w 364"/>
                    <a:gd name="T5" fmla="*/ 344 h 364"/>
                    <a:gd name="T6" fmla="*/ 20 w 364"/>
                    <a:gd name="T7" fmla="*/ 182 h 364"/>
                    <a:gd name="T8" fmla="*/ 182 w 364"/>
                    <a:gd name="T9" fmla="*/ 20 h 364"/>
                    <a:gd name="T10" fmla="*/ 182 w 364"/>
                    <a:gd name="T11" fmla="*/ 0 h 364"/>
                    <a:gd name="T12" fmla="*/ 0 w 364"/>
                    <a:gd name="T13" fmla="*/ 182 h 364"/>
                    <a:gd name="T14" fmla="*/ 182 w 364"/>
                    <a:gd name="T15" fmla="*/ 364 h 364"/>
                    <a:gd name="T16" fmla="*/ 364 w 364"/>
                    <a:gd name="T17" fmla="*/ 182 h 364"/>
                    <a:gd name="T18" fmla="*/ 182 w 364"/>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4" h="364">
                      <a:moveTo>
                        <a:pt x="182" y="20"/>
                      </a:moveTo>
                      <a:cubicBezTo>
                        <a:pt x="271" y="20"/>
                        <a:pt x="344" y="93"/>
                        <a:pt x="344" y="182"/>
                      </a:cubicBezTo>
                      <a:cubicBezTo>
                        <a:pt x="344" y="271"/>
                        <a:pt x="271" y="344"/>
                        <a:pt x="182" y="344"/>
                      </a:cubicBezTo>
                      <a:cubicBezTo>
                        <a:pt x="93" y="344"/>
                        <a:pt x="20" y="271"/>
                        <a:pt x="20" y="182"/>
                      </a:cubicBezTo>
                      <a:cubicBezTo>
                        <a:pt x="20" y="93"/>
                        <a:pt x="93" y="20"/>
                        <a:pt x="182" y="20"/>
                      </a:cubicBezTo>
                      <a:moveTo>
                        <a:pt x="182" y="0"/>
                      </a:moveTo>
                      <a:cubicBezTo>
                        <a:pt x="82" y="0"/>
                        <a:pt x="0" y="82"/>
                        <a:pt x="0" y="182"/>
                      </a:cubicBezTo>
                      <a:cubicBezTo>
                        <a:pt x="0" y="282"/>
                        <a:pt x="82" y="364"/>
                        <a:pt x="182" y="364"/>
                      </a:cubicBezTo>
                      <a:cubicBezTo>
                        <a:pt x="282" y="364"/>
                        <a:pt x="364" y="282"/>
                        <a:pt x="364" y="182"/>
                      </a:cubicBezTo>
                      <a:cubicBezTo>
                        <a:pt x="364" y="82"/>
                        <a:pt x="282" y="0"/>
                        <a:pt x="182" y="0"/>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0" name="Group 229">
                <a:extLst>
                  <a:ext uri="{FF2B5EF4-FFF2-40B4-BE49-F238E27FC236}">
                    <a16:creationId xmlns:a16="http://schemas.microsoft.com/office/drawing/2014/main" id="{18B078CE-5210-48EA-9921-1F01E1300827}"/>
                  </a:ext>
                </a:extLst>
              </p:cNvPr>
              <p:cNvGrpSpPr/>
              <p:nvPr/>
            </p:nvGrpSpPr>
            <p:grpSpPr>
              <a:xfrm>
                <a:off x="7345775" y="2631084"/>
                <a:ext cx="313100" cy="333865"/>
                <a:chOff x="3959230" y="306388"/>
                <a:chExt cx="1220789" cy="1301753"/>
              </a:xfrm>
            </p:grpSpPr>
            <p:sp>
              <p:nvSpPr>
                <p:cNvPr id="231" name="Freeform 14">
                  <a:extLst>
                    <a:ext uri="{FF2B5EF4-FFF2-40B4-BE49-F238E27FC236}">
                      <a16:creationId xmlns:a16="http://schemas.microsoft.com/office/drawing/2014/main" id="{714AE46B-7532-4845-A835-66741D76631B}"/>
                    </a:ext>
                  </a:extLst>
                </p:cNvPr>
                <p:cNvSpPr>
                  <a:spLocks/>
                </p:cNvSpPr>
                <p:nvPr/>
              </p:nvSpPr>
              <p:spPr bwMode="auto">
                <a:xfrm>
                  <a:off x="3959230" y="306388"/>
                  <a:ext cx="1220789" cy="1301753"/>
                </a:xfrm>
                <a:custGeom>
                  <a:avLst/>
                  <a:gdLst>
                    <a:gd name="T0" fmla="*/ 548 w 1137"/>
                    <a:gd name="T1" fmla="*/ 1198 h 1210"/>
                    <a:gd name="T2" fmla="*/ 416 w 1137"/>
                    <a:gd name="T3" fmla="*/ 1114 h 1210"/>
                    <a:gd name="T4" fmla="*/ 289 w 1137"/>
                    <a:gd name="T5" fmla="*/ 1013 h 1210"/>
                    <a:gd name="T6" fmla="*/ 176 w 1137"/>
                    <a:gd name="T7" fmla="*/ 896 h 1210"/>
                    <a:gd name="T8" fmla="*/ 84 w 1137"/>
                    <a:gd name="T9" fmla="*/ 762 h 1210"/>
                    <a:gd name="T10" fmla="*/ 22 w 1137"/>
                    <a:gd name="T11" fmla="*/ 613 h 1210"/>
                    <a:gd name="T12" fmla="*/ 0 w 1137"/>
                    <a:gd name="T13" fmla="*/ 447 h 1210"/>
                    <a:gd name="T14" fmla="*/ 0 w 1137"/>
                    <a:gd name="T15" fmla="*/ 163 h 1210"/>
                    <a:gd name="T16" fmla="*/ 38 w 1137"/>
                    <a:gd name="T17" fmla="*/ 161 h 1210"/>
                    <a:gd name="T18" fmla="*/ 210 w 1137"/>
                    <a:gd name="T19" fmla="*/ 132 h 1210"/>
                    <a:gd name="T20" fmla="*/ 366 w 1137"/>
                    <a:gd name="T21" fmla="*/ 61 h 1210"/>
                    <a:gd name="T22" fmla="*/ 462 w 1137"/>
                    <a:gd name="T23" fmla="*/ 15 h 1210"/>
                    <a:gd name="T24" fmla="*/ 568 w 1137"/>
                    <a:gd name="T25" fmla="*/ 0 h 1210"/>
                    <a:gd name="T26" fmla="*/ 674 w 1137"/>
                    <a:gd name="T27" fmla="*/ 15 h 1210"/>
                    <a:gd name="T28" fmla="*/ 770 w 1137"/>
                    <a:gd name="T29" fmla="*/ 61 h 1210"/>
                    <a:gd name="T30" fmla="*/ 926 w 1137"/>
                    <a:gd name="T31" fmla="*/ 132 h 1210"/>
                    <a:gd name="T32" fmla="*/ 1098 w 1137"/>
                    <a:gd name="T33" fmla="*/ 161 h 1210"/>
                    <a:gd name="T34" fmla="*/ 1137 w 1137"/>
                    <a:gd name="T35" fmla="*/ 163 h 1210"/>
                    <a:gd name="T36" fmla="*/ 1137 w 1137"/>
                    <a:gd name="T37" fmla="*/ 447 h 1210"/>
                    <a:gd name="T38" fmla="*/ 1114 w 1137"/>
                    <a:gd name="T39" fmla="*/ 613 h 1210"/>
                    <a:gd name="T40" fmla="*/ 1052 w 1137"/>
                    <a:gd name="T41" fmla="*/ 762 h 1210"/>
                    <a:gd name="T42" fmla="*/ 960 w 1137"/>
                    <a:gd name="T43" fmla="*/ 896 h 1210"/>
                    <a:gd name="T44" fmla="*/ 847 w 1137"/>
                    <a:gd name="T45" fmla="*/ 1013 h 1210"/>
                    <a:gd name="T46" fmla="*/ 720 w 1137"/>
                    <a:gd name="T47" fmla="*/ 1114 h 1210"/>
                    <a:gd name="T48" fmla="*/ 588 w 1137"/>
                    <a:gd name="T49" fmla="*/ 1198 h 1210"/>
                    <a:gd name="T50" fmla="*/ 568 w 1137"/>
                    <a:gd name="T51" fmla="*/ 1210 h 1210"/>
                    <a:gd name="T52" fmla="*/ 548 w 1137"/>
                    <a:gd name="T53" fmla="*/ 1198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37" h="1210">
                      <a:moveTo>
                        <a:pt x="548" y="1198"/>
                      </a:moveTo>
                      <a:cubicBezTo>
                        <a:pt x="504" y="1173"/>
                        <a:pt x="459" y="1144"/>
                        <a:pt x="416" y="1114"/>
                      </a:cubicBezTo>
                      <a:cubicBezTo>
                        <a:pt x="372" y="1083"/>
                        <a:pt x="329" y="1049"/>
                        <a:pt x="289" y="1013"/>
                      </a:cubicBezTo>
                      <a:cubicBezTo>
                        <a:pt x="249" y="976"/>
                        <a:pt x="211" y="937"/>
                        <a:pt x="176" y="896"/>
                      </a:cubicBezTo>
                      <a:cubicBezTo>
                        <a:pt x="141" y="854"/>
                        <a:pt x="110" y="809"/>
                        <a:pt x="84" y="762"/>
                      </a:cubicBezTo>
                      <a:cubicBezTo>
                        <a:pt x="58" y="715"/>
                        <a:pt x="37" y="665"/>
                        <a:pt x="22" y="613"/>
                      </a:cubicBezTo>
                      <a:cubicBezTo>
                        <a:pt x="7" y="560"/>
                        <a:pt x="0" y="504"/>
                        <a:pt x="0" y="447"/>
                      </a:cubicBezTo>
                      <a:cubicBezTo>
                        <a:pt x="0" y="163"/>
                        <a:pt x="0" y="163"/>
                        <a:pt x="0" y="163"/>
                      </a:cubicBezTo>
                      <a:cubicBezTo>
                        <a:pt x="38" y="161"/>
                        <a:pt x="38" y="161"/>
                        <a:pt x="38" y="161"/>
                      </a:cubicBezTo>
                      <a:cubicBezTo>
                        <a:pt x="98" y="158"/>
                        <a:pt x="155" y="148"/>
                        <a:pt x="210" y="132"/>
                      </a:cubicBezTo>
                      <a:cubicBezTo>
                        <a:pt x="264" y="117"/>
                        <a:pt x="316" y="93"/>
                        <a:pt x="366" y="61"/>
                      </a:cubicBezTo>
                      <a:cubicBezTo>
                        <a:pt x="398" y="40"/>
                        <a:pt x="430" y="25"/>
                        <a:pt x="462" y="15"/>
                      </a:cubicBezTo>
                      <a:cubicBezTo>
                        <a:pt x="494" y="5"/>
                        <a:pt x="530" y="0"/>
                        <a:pt x="568" y="0"/>
                      </a:cubicBezTo>
                      <a:cubicBezTo>
                        <a:pt x="606" y="0"/>
                        <a:pt x="642" y="5"/>
                        <a:pt x="674" y="15"/>
                      </a:cubicBezTo>
                      <a:cubicBezTo>
                        <a:pt x="706" y="25"/>
                        <a:pt x="738" y="40"/>
                        <a:pt x="770" y="61"/>
                      </a:cubicBezTo>
                      <a:cubicBezTo>
                        <a:pt x="820" y="93"/>
                        <a:pt x="872" y="117"/>
                        <a:pt x="926" y="132"/>
                      </a:cubicBezTo>
                      <a:cubicBezTo>
                        <a:pt x="981" y="148"/>
                        <a:pt x="1039" y="158"/>
                        <a:pt x="1098" y="161"/>
                      </a:cubicBezTo>
                      <a:cubicBezTo>
                        <a:pt x="1137" y="163"/>
                        <a:pt x="1137" y="163"/>
                        <a:pt x="1137" y="163"/>
                      </a:cubicBezTo>
                      <a:cubicBezTo>
                        <a:pt x="1137" y="447"/>
                        <a:pt x="1137" y="447"/>
                        <a:pt x="1137" y="447"/>
                      </a:cubicBezTo>
                      <a:cubicBezTo>
                        <a:pt x="1137" y="504"/>
                        <a:pt x="1129" y="560"/>
                        <a:pt x="1114" y="613"/>
                      </a:cubicBezTo>
                      <a:cubicBezTo>
                        <a:pt x="1099" y="665"/>
                        <a:pt x="1078" y="715"/>
                        <a:pt x="1052" y="762"/>
                      </a:cubicBezTo>
                      <a:cubicBezTo>
                        <a:pt x="1027" y="809"/>
                        <a:pt x="996" y="854"/>
                        <a:pt x="960" y="896"/>
                      </a:cubicBezTo>
                      <a:cubicBezTo>
                        <a:pt x="925" y="937"/>
                        <a:pt x="887" y="976"/>
                        <a:pt x="847" y="1013"/>
                      </a:cubicBezTo>
                      <a:cubicBezTo>
                        <a:pt x="807" y="1049"/>
                        <a:pt x="765" y="1083"/>
                        <a:pt x="720" y="1114"/>
                      </a:cubicBezTo>
                      <a:cubicBezTo>
                        <a:pt x="677" y="1144"/>
                        <a:pt x="632" y="1173"/>
                        <a:pt x="588" y="1198"/>
                      </a:cubicBezTo>
                      <a:cubicBezTo>
                        <a:pt x="568" y="1210"/>
                        <a:pt x="568" y="1210"/>
                        <a:pt x="568" y="1210"/>
                      </a:cubicBezTo>
                      <a:lnTo>
                        <a:pt x="548" y="119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2" name="Rectangle 15">
                  <a:extLst>
                    <a:ext uri="{FF2B5EF4-FFF2-40B4-BE49-F238E27FC236}">
                      <a16:creationId xmlns:a16="http://schemas.microsoft.com/office/drawing/2014/main" id="{702E785B-B43A-4DFC-8156-2AA2FB41CC81}"/>
                    </a:ext>
                  </a:extLst>
                </p:cNvPr>
                <p:cNvSpPr>
                  <a:spLocks noChangeArrowheads="1"/>
                </p:cNvSpPr>
                <p:nvPr/>
              </p:nvSpPr>
              <p:spPr bwMode="auto">
                <a:xfrm>
                  <a:off x="4503743" y="617539"/>
                  <a:ext cx="130175" cy="4349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Rectangle 16">
                  <a:extLst>
                    <a:ext uri="{FF2B5EF4-FFF2-40B4-BE49-F238E27FC236}">
                      <a16:creationId xmlns:a16="http://schemas.microsoft.com/office/drawing/2014/main" id="{1FC3145A-619F-421C-9161-14417C331D74}"/>
                    </a:ext>
                  </a:extLst>
                </p:cNvPr>
                <p:cNvSpPr>
                  <a:spLocks noChangeArrowheads="1"/>
                </p:cNvSpPr>
                <p:nvPr/>
              </p:nvSpPr>
              <p:spPr bwMode="auto">
                <a:xfrm>
                  <a:off x="4503743" y="617539"/>
                  <a:ext cx="130175" cy="434976"/>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Rectangle 17">
                  <a:extLst>
                    <a:ext uri="{FF2B5EF4-FFF2-40B4-BE49-F238E27FC236}">
                      <a16:creationId xmlns:a16="http://schemas.microsoft.com/office/drawing/2014/main" id="{A3E72D5B-33A6-4E29-A6D6-A16EDC6978F2}"/>
                    </a:ext>
                  </a:extLst>
                </p:cNvPr>
                <p:cNvSpPr>
                  <a:spLocks noChangeArrowheads="1"/>
                </p:cNvSpPr>
                <p:nvPr/>
              </p:nvSpPr>
              <p:spPr bwMode="auto">
                <a:xfrm>
                  <a:off x="4503743" y="1144589"/>
                  <a:ext cx="130175" cy="90487"/>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137" name="TextBox 136">
            <a:extLst>
              <a:ext uri="{FF2B5EF4-FFF2-40B4-BE49-F238E27FC236}">
                <a16:creationId xmlns:a16="http://schemas.microsoft.com/office/drawing/2014/main" id="{FF7D4147-C4AD-4726-9CC4-E725A12942BE}"/>
              </a:ext>
            </a:extLst>
          </p:cNvPr>
          <p:cNvSpPr txBox="1"/>
          <p:nvPr/>
        </p:nvSpPr>
        <p:spPr>
          <a:xfrm>
            <a:off x="2723481" y="639976"/>
            <a:ext cx="1636167" cy="1015663"/>
          </a:xfrm>
          <a:prstGeom prst="rect">
            <a:avLst/>
          </a:prstGeom>
          <a:noFill/>
        </p:spPr>
        <p:txBody>
          <a:bodyPr wrap="square" rtlCol="0">
            <a:spAutoFit/>
          </a:bodyPr>
          <a:lstStyle/>
          <a:p>
            <a:pPr lvl="0">
              <a:defRPr/>
            </a:pPr>
            <a:r>
              <a:rPr lang="en-US" sz="3000" dirty="0" err="1">
                <a:solidFill>
                  <a:prstClr val="white"/>
                </a:solidFill>
                <a:latin typeface="Segoe UI Bold"/>
                <a:cs typeface="Segoe UI Bold"/>
              </a:rPr>
              <a:t>Securitythreats</a:t>
            </a:r>
            <a:endParaRPr lang="en-US" sz="2400" dirty="0">
              <a:solidFill>
                <a:prstClr val="white"/>
              </a:solidFill>
              <a:latin typeface="Segoe UI Bold"/>
              <a:cs typeface="Segoe UI Bold"/>
            </a:endParaRPr>
          </a:p>
        </p:txBody>
      </p:sp>
      <p:sp>
        <p:nvSpPr>
          <p:cNvPr id="138" name="TextBox 137">
            <a:extLst>
              <a:ext uri="{FF2B5EF4-FFF2-40B4-BE49-F238E27FC236}">
                <a16:creationId xmlns:a16="http://schemas.microsoft.com/office/drawing/2014/main" id="{E756CB39-75BC-4CCF-9E9F-9B4E606ECCD1}"/>
              </a:ext>
            </a:extLst>
          </p:cNvPr>
          <p:cNvSpPr txBox="1"/>
          <p:nvPr/>
        </p:nvSpPr>
        <p:spPr>
          <a:xfrm>
            <a:off x="7785494" y="749973"/>
            <a:ext cx="2056775" cy="923330"/>
          </a:xfrm>
          <a:prstGeom prst="rect">
            <a:avLst/>
          </a:prstGeom>
          <a:noFill/>
        </p:spPr>
        <p:txBody>
          <a:bodyPr wrap="square" rtlCol="0">
            <a:spAutoFit/>
          </a:bodyPr>
          <a:lstStyle/>
          <a:p>
            <a:r>
              <a:rPr lang="en-US" dirty="0">
                <a:solidFill>
                  <a:schemeClr val="bg1"/>
                </a:solidFill>
                <a:latin typeface="Segoe UI" panose="020B0502040204020203" pitchFamily="34" charset="0"/>
                <a:cs typeface="Segoe UI" panose="020B0502040204020203" pitchFamily="34" charset="0"/>
              </a:rPr>
              <a:t>Threats to data, accounts and devices</a:t>
            </a:r>
          </a:p>
        </p:txBody>
      </p:sp>
      <p:grpSp>
        <p:nvGrpSpPr>
          <p:cNvPr id="6" name="Graphic 4">
            <a:extLst>
              <a:ext uri="{FF2B5EF4-FFF2-40B4-BE49-F238E27FC236}">
                <a16:creationId xmlns:a16="http://schemas.microsoft.com/office/drawing/2014/main" id="{0DA30124-260B-42DB-9AC4-DEB2C0B28B67}"/>
              </a:ext>
            </a:extLst>
          </p:cNvPr>
          <p:cNvGrpSpPr/>
          <p:nvPr/>
        </p:nvGrpSpPr>
        <p:grpSpPr>
          <a:xfrm>
            <a:off x="734673" y="421152"/>
            <a:ext cx="1428067" cy="1354455"/>
            <a:chOff x="-112947" y="2667580"/>
            <a:chExt cx="923925" cy="876300"/>
          </a:xfrm>
        </p:grpSpPr>
        <p:sp>
          <p:nvSpPr>
            <p:cNvPr id="7" name="Freeform: Shape 6">
              <a:extLst>
                <a:ext uri="{FF2B5EF4-FFF2-40B4-BE49-F238E27FC236}">
                  <a16:creationId xmlns:a16="http://schemas.microsoft.com/office/drawing/2014/main" id="{83C763AA-496A-478C-8DC2-C1A65F29FCDD}"/>
                </a:ext>
              </a:extLst>
            </p:cNvPr>
            <p:cNvSpPr/>
            <p:nvPr/>
          </p:nvSpPr>
          <p:spPr>
            <a:xfrm>
              <a:off x="329966" y="2667580"/>
              <a:ext cx="142875" cy="133350"/>
            </a:xfrm>
            <a:custGeom>
              <a:avLst/>
              <a:gdLst>
                <a:gd name="connsiteX0" fmla="*/ 0 w 142875"/>
                <a:gd name="connsiteY0" fmla="*/ 0 h 133350"/>
                <a:gd name="connsiteX1" fmla="*/ 0 w 142875"/>
                <a:gd name="connsiteY1" fmla="*/ 137160 h 133350"/>
                <a:gd name="connsiteX2" fmla="*/ 20002 w 142875"/>
                <a:gd name="connsiteY2" fmla="*/ 127635 h 133350"/>
                <a:gd name="connsiteX3" fmla="*/ 20002 w 142875"/>
                <a:gd name="connsiteY3" fmla="*/ 127635 h 133350"/>
                <a:gd name="connsiteX4" fmla="*/ 20955 w 142875"/>
                <a:gd name="connsiteY4" fmla="*/ 127635 h 133350"/>
                <a:gd name="connsiteX5" fmla="*/ 40005 w 142875"/>
                <a:gd name="connsiteY5" fmla="*/ 137160 h 133350"/>
                <a:gd name="connsiteX6" fmla="*/ 40005 w 142875"/>
                <a:gd name="connsiteY6" fmla="*/ 101918 h 133350"/>
                <a:gd name="connsiteX7" fmla="*/ 151448 w 142875"/>
                <a:gd name="connsiteY7" fmla="*/ 101918 h 133350"/>
                <a:gd name="connsiteX8" fmla="*/ 151448 w 142875"/>
                <a:gd name="connsiteY8" fmla="*/ 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133350">
                  <a:moveTo>
                    <a:pt x="0" y="0"/>
                  </a:moveTo>
                  <a:lnTo>
                    <a:pt x="0" y="137160"/>
                  </a:lnTo>
                  <a:lnTo>
                    <a:pt x="20002" y="127635"/>
                  </a:lnTo>
                  <a:lnTo>
                    <a:pt x="20002" y="127635"/>
                  </a:lnTo>
                  <a:lnTo>
                    <a:pt x="20955" y="127635"/>
                  </a:lnTo>
                  <a:lnTo>
                    <a:pt x="40005" y="137160"/>
                  </a:lnTo>
                  <a:lnTo>
                    <a:pt x="40005" y="101918"/>
                  </a:lnTo>
                  <a:lnTo>
                    <a:pt x="151448" y="101918"/>
                  </a:lnTo>
                  <a:lnTo>
                    <a:pt x="151448" y="0"/>
                  </a:lnTo>
                  <a:close/>
                </a:path>
              </a:pathLst>
            </a:custGeom>
            <a:solidFill>
              <a:schemeClr val="bg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4D33661-CC18-4784-9E25-52B26E3CB5E2}"/>
                </a:ext>
              </a:extLst>
            </p:cNvPr>
            <p:cNvSpPr/>
            <p:nvPr/>
          </p:nvSpPr>
          <p:spPr>
            <a:xfrm>
              <a:off x="349968" y="2795215"/>
              <a:ext cx="19050" cy="9525"/>
            </a:xfrm>
            <a:custGeom>
              <a:avLst/>
              <a:gdLst>
                <a:gd name="connsiteX0" fmla="*/ 0 w 19050"/>
                <a:gd name="connsiteY0" fmla="*/ 17145 h 9525"/>
                <a:gd name="connsiteX1" fmla="*/ 20003 w 19050"/>
                <a:gd name="connsiteY1" fmla="*/ 17145 h 9525"/>
                <a:gd name="connsiteX2" fmla="*/ 20003 w 19050"/>
                <a:gd name="connsiteY2" fmla="*/ 9525 h 9525"/>
                <a:gd name="connsiteX3" fmla="*/ 953 w 19050"/>
                <a:gd name="connsiteY3" fmla="*/ 0 h 9525"/>
              </a:gdLst>
              <a:ahLst/>
              <a:cxnLst>
                <a:cxn ang="0">
                  <a:pos x="connsiteX0" y="connsiteY0"/>
                </a:cxn>
                <a:cxn ang="0">
                  <a:pos x="connsiteX1" y="connsiteY1"/>
                </a:cxn>
                <a:cxn ang="0">
                  <a:pos x="connsiteX2" y="connsiteY2"/>
                </a:cxn>
                <a:cxn ang="0">
                  <a:pos x="connsiteX3" y="connsiteY3"/>
                </a:cxn>
              </a:cxnLst>
              <a:rect l="l" t="t" r="r" b="b"/>
              <a:pathLst>
                <a:path w="19050" h="9525">
                  <a:moveTo>
                    <a:pt x="0" y="17145"/>
                  </a:moveTo>
                  <a:lnTo>
                    <a:pt x="20003" y="17145"/>
                  </a:lnTo>
                  <a:lnTo>
                    <a:pt x="20003" y="9525"/>
                  </a:lnTo>
                  <a:lnTo>
                    <a:pt x="953" y="0"/>
                  </a:lnTo>
                  <a:close/>
                </a:path>
              </a:pathLst>
            </a:custGeom>
            <a:solidFill>
              <a:srgbClr val="FFFFFF"/>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52930086-8199-44E0-B679-35ACD2C40E68}"/>
                </a:ext>
              </a:extLst>
            </p:cNvPr>
            <p:cNvSpPr/>
            <p:nvPr/>
          </p:nvSpPr>
          <p:spPr>
            <a:xfrm>
              <a:off x="329966" y="2795215"/>
              <a:ext cx="19050" cy="9525"/>
            </a:xfrm>
            <a:custGeom>
              <a:avLst/>
              <a:gdLst>
                <a:gd name="connsiteX0" fmla="*/ 20002 w 19050"/>
                <a:gd name="connsiteY0" fmla="*/ 17145 h 9525"/>
                <a:gd name="connsiteX1" fmla="*/ 20002 w 19050"/>
                <a:gd name="connsiteY1" fmla="*/ 0 h 9525"/>
                <a:gd name="connsiteX2" fmla="*/ 20002 w 19050"/>
                <a:gd name="connsiteY2" fmla="*/ 0 h 9525"/>
                <a:gd name="connsiteX3" fmla="*/ 0 w 19050"/>
                <a:gd name="connsiteY3" fmla="*/ 9525 h 9525"/>
                <a:gd name="connsiteX4" fmla="*/ 0 w 19050"/>
                <a:gd name="connsiteY4" fmla="*/ 17145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9525">
                  <a:moveTo>
                    <a:pt x="20002" y="17145"/>
                  </a:moveTo>
                  <a:lnTo>
                    <a:pt x="20002" y="0"/>
                  </a:lnTo>
                  <a:lnTo>
                    <a:pt x="20002" y="0"/>
                  </a:lnTo>
                  <a:lnTo>
                    <a:pt x="0" y="9525"/>
                  </a:lnTo>
                  <a:lnTo>
                    <a:pt x="0" y="17145"/>
                  </a:lnTo>
                  <a:close/>
                </a:path>
              </a:pathLst>
            </a:custGeom>
            <a:solidFill>
              <a:srgbClr val="FFFFFF"/>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C72EF07-9CCC-4CB5-A25E-45557570AC41}"/>
                </a:ext>
              </a:extLst>
            </p:cNvPr>
            <p:cNvSpPr/>
            <p:nvPr/>
          </p:nvSpPr>
          <p:spPr>
            <a:xfrm>
              <a:off x="349968" y="2795215"/>
              <a:ext cx="9525" cy="9525"/>
            </a:xfrm>
            <a:custGeom>
              <a:avLst/>
              <a:gdLst>
                <a:gd name="connsiteX0" fmla="*/ 0 w 0"/>
                <a:gd name="connsiteY0" fmla="*/ 0 h 9525"/>
                <a:gd name="connsiteX1" fmla="*/ 0 w 0"/>
                <a:gd name="connsiteY1" fmla="*/ 17145 h 9525"/>
                <a:gd name="connsiteX2" fmla="*/ 0 w 0"/>
                <a:gd name="connsiteY2" fmla="*/ 17145 h 9525"/>
                <a:gd name="connsiteX3" fmla="*/ 953 w 0"/>
                <a:gd name="connsiteY3" fmla="*/ 0 h 9525"/>
              </a:gdLst>
              <a:ahLst/>
              <a:cxnLst>
                <a:cxn ang="0">
                  <a:pos x="connsiteX0" y="connsiteY0"/>
                </a:cxn>
                <a:cxn ang="0">
                  <a:pos x="connsiteX1" y="connsiteY1"/>
                </a:cxn>
                <a:cxn ang="0">
                  <a:pos x="connsiteX2" y="connsiteY2"/>
                </a:cxn>
                <a:cxn ang="0">
                  <a:pos x="connsiteX3" y="connsiteY3"/>
                </a:cxn>
              </a:cxnLst>
              <a:rect l="l" t="t" r="r" b="b"/>
              <a:pathLst>
                <a:path h="9525">
                  <a:moveTo>
                    <a:pt x="0" y="0"/>
                  </a:moveTo>
                  <a:lnTo>
                    <a:pt x="0" y="17145"/>
                  </a:lnTo>
                  <a:lnTo>
                    <a:pt x="0" y="17145"/>
                  </a:lnTo>
                  <a:lnTo>
                    <a:pt x="953" y="0"/>
                  </a:lnTo>
                  <a:close/>
                </a:path>
              </a:pathLst>
            </a:custGeom>
            <a:solidFill>
              <a:srgbClr val="FFFFFF"/>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42C9E0A-97BF-406A-9F27-1EAD18520CC9}"/>
                </a:ext>
              </a:extLst>
            </p:cNvPr>
            <p:cNvSpPr/>
            <p:nvPr/>
          </p:nvSpPr>
          <p:spPr>
            <a:xfrm>
              <a:off x="48026" y="3120970"/>
              <a:ext cx="66675" cy="200025"/>
            </a:xfrm>
            <a:custGeom>
              <a:avLst/>
              <a:gdLst>
                <a:gd name="connsiteX0" fmla="*/ 0 w 66675"/>
                <a:gd name="connsiteY0" fmla="*/ 0 h 200025"/>
                <a:gd name="connsiteX1" fmla="*/ 71438 w 66675"/>
                <a:gd name="connsiteY1" fmla="*/ 0 h 200025"/>
                <a:gd name="connsiteX2" fmla="*/ 71438 w 66675"/>
                <a:gd name="connsiteY2" fmla="*/ 207645 h 200025"/>
                <a:gd name="connsiteX3" fmla="*/ 0 w 66675"/>
                <a:gd name="connsiteY3" fmla="*/ 207645 h 200025"/>
              </a:gdLst>
              <a:ahLst/>
              <a:cxnLst>
                <a:cxn ang="0">
                  <a:pos x="connsiteX0" y="connsiteY0"/>
                </a:cxn>
                <a:cxn ang="0">
                  <a:pos x="connsiteX1" y="connsiteY1"/>
                </a:cxn>
                <a:cxn ang="0">
                  <a:pos x="connsiteX2" y="connsiteY2"/>
                </a:cxn>
                <a:cxn ang="0">
                  <a:pos x="connsiteX3" y="connsiteY3"/>
                </a:cxn>
              </a:cxnLst>
              <a:rect l="l" t="t" r="r" b="b"/>
              <a:pathLst>
                <a:path w="66675" h="200025">
                  <a:moveTo>
                    <a:pt x="0" y="0"/>
                  </a:moveTo>
                  <a:lnTo>
                    <a:pt x="71438" y="0"/>
                  </a:lnTo>
                  <a:lnTo>
                    <a:pt x="71438" y="207645"/>
                  </a:lnTo>
                  <a:lnTo>
                    <a:pt x="0" y="207645"/>
                  </a:lnTo>
                  <a:close/>
                </a:path>
              </a:pathLst>
            </a:custGeom>
            <a:solidFill>
              <a:schemeClr val="bg1"/>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75C4527-BD23-4854-A0D5-78D223242DF4}"/>
                </a:ext>
              </a:extLst>
            </p:cNvPr>
            <p:cNvSpPr/>
            <p:nvPr/>
          </p:nvSpPr>
          <p:spPr>
            <a:xfrm>
              <a:off x="226143" y="3120970"/>
              <a:ext cx="66675" cy="200025"/>
            </a:xfrm>
            <a:custGeom>
              <a:avLst/>
              <a:gdLst>
                <a:gd name="connsiteX0" fmla="*/ 0 w 66675"/>
                <a:gd name="connsiteY0" fmla="*/ 0 h 200025"/>
                <a:gd name="connsiteX1" fmla="*/ 71437 w 66675"/>
                <a:gd name="connsiteY1" fmla="*/ 0 h 200025"/>
                <a:gd name="connsiteX2" fmla="*/ 71437 w 66675"/>
                <a:gd name="connsiteY2" fmla="*/ 207645 h 200025"/>
                <a:gd name="connsiteX3" fmla="*/ 0 w 66675"/>
                <a:gd name="connsiteY3" fmla="*/ 207645 h 200025"/>
              </a:gdLst>
              <a:ahLst/>
              <a:cxnLst>
                <a:cxn ang="0">
                  <a:pos x="connsiteX0" y="connsiteY0"/>
                </a:cxn>
                <a:cxn ang="0">
                  <a:pos x="connsiteX1" y="connsiteY1"/>
                </a:cxn>
                <a:cxn ang="0">
                  <a:pos x="connsiteX2" y="connsiteY2"/>
                </a:cxn>
                <a:cxn ang="0">
                  <a:pos x="connsiteX3" y="connsiteY3"/>
                </a:cxn>
              </a:cxnLst>
              <a:rect l="l" t="t" r="r" b="b"/>
              <a:pathLst>
                <a:path w="66675" h="200025">
                  <a:moveTo>
                    <a:pt x="0" y="0"/>
                  </a:moveTo>
                  <a:lnTo>
                    <a:pt x="71437" y="0"/>
                  </a:lnTo>
                  <a:lnTo>
                    <a:pt x="71437" y="207645"/>
                  </a:lnTo>
                  <a:lnTo>
                    <a:pt x="0" y="207645"/>
                  </a:lnTo>
                  <a:close/>
                </a:path>
              </a:pathLst>
            </a:custGeom>
            <a:solidFill>
              <a:schemeClr val="bg1"/>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C489D512-983A-4853-84A7-8D211F930545}"/>
                </a:ext>
              </a:extLst>
            </p:cNvPr>
            <p:cNvSpPr/>
            <p:nvPr/>
          </p:nvSpPr>
          <p:spPr>
            <a:xfrm>
              <a:off x="403308" y="3120970"/>
              <a:ext cx="66675" cy="200025"/>
            </a:xfrm>
            <a:custGeom>
              <a:avLst/>
              <a:gdLst>
                <a:gd name="connsiteX0" fmla="*/ 0 w 66675"/>
                <a:gd name="connsiteY0" fmla="*/ 0 h 200025"/>
                <a:gd name="connsiteX1" fmla="*/ 71438 w 66675"/>
                <a:gd name="connsiteY1" fmla="*/ 0 h 200025"/>
                <a:gd name="connsiteX2" fmla="*/ 71438 w 66675"/>
                <a:gd name="connsiteY2" fmla="*/ 207645 h 200025"/>
                <a:gd name="connsiteX3" fmla="*/ 0 w 66675"/>
                <a:gd name="connsiteY3" fmla="*/ 207645 h 200025"/>
              </a:gdLst>
              <a:ahLst/>
              <a:cxnLst>
                <a:cxn ang="0">
                  <a:pos x="connsiteX0" y="connsiteY0"/>
                </a:cxn>
                <a:cxn ang="0">
                  <a:pos x="connsiteX1" y="connsiteY1"/>
                </a:cxn>
                <a:cxn ang="0">
                  <a:pos x="connsiteX2" y="connsiteY2"/>
                </a:cxn>
                <a:cxn ang="0">
                  <a:pos x="connsiteX3" y="connsiteY3"/>
                </a:cxn>
              </a:cxnLst>
              <a:rect l="l" t="t" r="r" b="b"/>
              <a:pathLst>
                <a:path w="66675" h="200025">
                  <a:moveTo>
                    <a:pt x="0" y="0"/>
                  </a:moveTo>
                  <a:lnTo>
                    <a:pt x="71438" y="0"/>
                  </a:lnTo>
                  <a:lnTo>
                    <a:pt x="71438" y="207645"/>
                  </a:lnTo>
                  <a:lnTo>
                    <a:pt x="0" y="207645"/>
                  </a:lnTo>
                  <a:close/>
                </a:path>
              </a:pathLst>
            </a:custGeom>
            <a:solidFill>
              <a:schemeClr val="bg1"/>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B448042-671A-4742-868F-E1E803FDCE29}"/>
                </a:ext>
              </a:extLst>
            </p:cNvPr>
            <p:cNvSpPr/>
            <p:nvPr/>
          </p:nvSpPr>
          <p:spPr>
            <a:xfrm>
              <a:off x="580473" y="3120970"/>
              <a:ext cx="66675" cy="200025"/>
            </a:xfrm>
            <a:custGeom>
              <a:avLst/>
              <a:gdLst>
                <a:gd name="connsiteX0" fmla="*/ 0 w 66675"/>
                <a:gd name="connsiteY0" fmla="*/ 0 h 200025"/>
                <a:gd name="connsiteX1" fmla="*/ 71438 w 66675"/>
                <a:gd name="connsiteY1" fmla="*/ 0 h 200025"/>
                <a:gd name="connsiteX2" fmla="*/ 71438 w 66675"/>
                <a:gd name="connsiteY2" fmla="*/ 207645 h 200025"/>
                <a:gd name="connsiteX3" fmla="*/ 0 w 66675"/>
                <a:gd name="connsiteY3" fmla="*/ 207645 h 200025"/>
              </a:gdLst>
              <a:ahLst/>
              <a:cxnLst>
                <a:cxn ang="0">
                  <a:pos x="connsiteX0" y="connsiteY0"/>
                </a:cxn>
                <a:cxn ang="0">
                  <a:pos x="connsiteX1" y="connsiteY1"/>
                </a:cxn>
                <a:cxn ang="0">
                  <a:pos x="connsiteX2" y="connsiteY2"/>
                </a:cxn>
                <a:cxn ang="0">
                  <a:pos x="connsiteX3" y="connsiteY3"/>
                </a:cxn>
              </a:cxnLst>
              <a:rect l="l" t="t" r="r" b="b"/>
              <a:pathLst>
                <a:path w="66675" h="200025">
                  <a:moveTo>
                    <a:pt x="0" y="0"/>
                  </a:moveTo>
                  <a:lnTo>
                    <a:pt x="71438" y="0"/>
                  </a:lnTo>
                  <a:lnTo>
                    <a:pt x="71438" y="207645"/>
                  </a:lnTo>
                  <a:lnTo>
                    <a:pt x="0" y="207645"/>
                  </a:lnTo>
                  <a:close/>
                </a:path>
              </a:pathLst>
            </a:custGeom>
            <a:solidFill>
              <a:schemeClr val="bg1"/>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EEC6E158-28C3-4863-92A8-A7FAE2D47E10}"/>
                </a:ext>
              </a:extLst>
            </p:cNvPr>
            <p:cNvSpPr/>
            <p:nvPr/>
          </p:nvSpPr>
          <p:spPr>
            <a:xfrm>
              <a:off x="-112947" y="2839030"/>
              <a:ext cx="923925" cy="228600"/>
            </a:xfrm>
            <a:custGeom>
              <a:avLst/>
              <a:gdLst>
                <a:gd name="connsiteX0" fmla="*/ 895350 w 923925"/>
                <a:gd name="connsiteY0" fmla="*/ 217170 h 228600"/>
                <a:gd name="connsiteX1" fmla="*/ 895350 w 923925"/>
                <a:gd name="connsiteY1" fmla="*/ 216218 h 228600"/>
                <a:gd name="connsiteX2" fmla="*/ 894398 w 923925"/>
                <a:gd name="connsiteY2" fmla="*/ 216218 h 228600"/>
                <a:gd name="connsiteX3" fmla="*/ 830580 w 923925"/>
                <a:gd name="connsiteY3" fmla="*/ 184785 h 228600"/>
                <a:gd name="connsiteX4" fmla="*/ 791528 w 923925"/>
                <a:gd name="connsiteY4" fmla="*/ 164783 h 228600"/>
                <a:gd name="connsiteX5" fmla="*/ 751523 w 923925"/>
                <a:gd name="connsiteY5" fmla="*/ 144780 h 228600"/>
                <a:gd name="connsiteX6" fmla="*/ 757238 w 923925"/>
                <a:gd name="connsiteY6" fmla="*/ 144780 h 228600"/>
                <a:gd name="connsiteX7" fmla="*/ 627698 w 923925"/>
                <a:gd name="connsiteY7" fmla="*/ 80010 h 228600"/>
                <a:gd name="connsiteX8" fmla="*/ 462915 w 923925"/>
                <a:gd name="connsiteY8" fmla="*/ 0 h 228600"/>
                <a:gd name="connsiteX9" fmla="*/ 170498 w 923925"/>
                <a:gd name="connsiteY9" fmla="*/ 144780 h 228600"/>
                <a:gd name="connsiteX10" fmla="*/ 177165 w 923925"/>
                <a:gd name="connsiteY10" fmla="*/ 144780 h 228600"/>
                <a:gd name="connsiteX11" fmla="*/ 136208 w 923925"/>
                <a:gd name="connsiteY11" fmla="*/ 164783 h 228600"/>
                <a:gd name="connsiteX12" fmla="*/ 96203 w 923925"/>
                <a:gd name="connsiteY12" fmla="*/ 184785 h 228600"/>
                <a:gd name="connsiteX13" fmla="*/ 0 w 923925"/>
                <a:gd name="connsiteY13" fmla="*/ 231458 h 228600"/>
                <a:gd name="connsiteX14" fmla="*/ 62865 w 923925"/>
                <a:gd name="connsiteY14" fmla="*/ 231458 h 228600"/>
                <a:gd name="connsiteX15" fmla="*/ 160973 w 923925"/>
                <a:gd name="connsiteY15" fmla="*/ 231458 h 228600"/>
                <a:gd name="connsiteX16" fmla="*/ 232410 w 923925"/>
                <a:gd name="connsiteY16" fmla="*/ 231458 h 228600"/>
                <a:gd name="connsiteX17" fmla="*/ 339090 w 923925"/>
                <a:gd name="connsiteY17" fmla="*/ 231458 h 228600"/>
                <a:gd name="connsiteX18" fmla="*/ 410528 w 923925"/>
                <a:gd name="connsiteY18" fmla="*/ 231458 h 228600"/>
                <a:gd name="connsiteX19" fmla="*/ 516255 w 923925"/>
                <a:gd name="connsiteY19" fmla="*/ 231458 h 228600"/>
                <a:gd name="connsiteX20" fmla="*/ 587693 w 923925"/>
                <a:gd name="connsiteY20" fmla="*/ 231458 h 228600"/>
                <a:gd name="connsiteX21" fmla="*/ 693420 w 923925"/>
                <a:gd name="connsiteY21" fmla="*/ 231458 h 228600"/>
                <a:gd name="connsiteX22" fmla="*/ 764858 w 923925"/>
                <a:gd name="connsiteY22" fmla="*/ 231458 h 228600"/>
                <a:gd name="connsiteX23" fmla="*/ 895350 w 923925"/>
                <a:gd name="connsiteY23" fmla="*/ 231458 h 228600"/>
                <a:gd name="connsiteX24" fmla="*/ 924878 w 923925"/>
                <a:gd name="connsiteY24" fmla="*/ 231458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23925" h="228600">
                  <a:moveTo>
                    <a:pt x="895350" y="217170"/>
                  </a:moveTo>
                  <a:lnTo>
                    <a:pt x="895350" y="216218"/>
                  </a:lnTo>
                  <a:lnTo>
                    <a:pt x="894398" y="216218"/>
                  </a:lnTo>
                  <a:lnTo>
                    <a:pt x="830580" y="184785"/>
                  </a:lnTo>
                  <a:lnTo>
                    <a:pt x="791528" y="164783"/>
                  </a:lnTo>
                  <a:lnTo>
                    <a:pt x="751523" y="144780"/>
                  </a:lnTo>
                  <a:lnTo>
                    <a:pt x="757238" y="144780"/>
                  </a:lnTo>
                  <a:lnTo>
                    <a:pt x="627698" y="80010"/>
                  </a:lnTo>
                  <a:lnTo>
                    <a:pt x="462915" y="0"/>
                  </a:lnTo>
                  <a:lnTo>
                    <a:pt x="170498" y="144780"/>
                  </a:lnTo>
                  <a:lnTo>
                    <a:pt x="177165" y="144780"/>
                  </a:lnTo>
                  <a:lnTo>
                    <a:pt x="136208" y="164783"/>
                  </a:lnTo>
                  <a:lnTo>
                    <a:pt x="96203" y="184785"/>
                  </a:lnTo>
                  <a:lnTo>
                    <a:pt x="0" y="231458"/>
                  </a:lnTo>
                  <a:lnTo>
                    <a:pt x="62865" y="231458"/>
                  </a:lnTo>
                  <a:lnTo>
                    <a:pt x="160973" y="231458"/>
                  </a:lnTo>
                  <a:lnTo>
                    <a:pt x="232410" y="231458"/>
                  </a:lnTo>
                  <a:lnTo>
                    <a:pt x="339090" y="231458"/>
                  </a:lnTo>
                  <a:lnTo>
                    <a:pt x="410528" y="231458"/>
                  </a:lnTo>
                  <a:lnTo>
                    <a:pt x="516255" y="231458"/>
                  </a:lnTo>
                  <a:lnTo>
                    <a:pt x="587693" y="231458"/>
                  </a:lnTo>
                  <a:lnTo>
                    <a:pt x="693420" y="231458"/>
                  </a:lnTo>
                  <a:lnTo>
                    <a:pt x="764858" y="231458"/>
                  </a:lnTo>
                  <a:lnTo>
                    <a:pt x="895350" y="231458"/>
                  </a:lnTo>
                  <a:lnTo>
                    <a:pt x="924878" y="231458"/>
                  </a:lnTo>
                  <a:close/>
                </a:path>
              </a:pathLst>
            </a:custGeom>
            <a:solidFill>
              <a:schemeClr val="bg1"/>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1C03FE58-5E3B-4641-A39B-8C1FCA2CF40F}"/>
                </a:ext>
              </a:extLst>
            </p:cNvPr>
            <p:cNvSpPr/>
            <p:nvPr/>
          </p:nvSpPr>
          <p:spPr>
            <a:xfrm>
              <a:off x="-16744" y="3385765"/>
              <a:ext cx="733425" cy="152400"/>
            </a:xfrm>
            <a:custGeom>
              <a:avLst/>
              <a:gdLst>
                <a:gd name="connsiteX0" fmla="*/ 698183 w 733425"/>
                <a:gd name="connsiteY0" fmla="*/ 60007 h 152400"/>
                <a:gd name="connsiteX1" fmla="*/ 675323 w 733425"/>
                <a:gd name="connsiteY1" fmla="*/ 0 h 152400"/>
                <a:gd name="connsiteX2" fmla="*/ 668655 w 733425"/>
                <a:gd name="connsiteY2" fmla="*/ 0 h 152400"/>
                <a:gd name="connsiteX3" fmla="*/ 597218 w 733425"/>
                <a:gd name="connsiteY3" fmla="*/ 0 h 152400"/>
                <a:gd name="connsiteX4" fmla="*/ 491490 w 733425"/>
                <a:gd name="connsiteY4" fmla="*/ 0 h 152400"/>
                <a:gd name="connsiteX5" fmla="*/ 420053 w 733425"/>
                <a:gd name="connsiteY5" fmla="*/ 0 h 152400"/>
                <a:gd name="connsiteX6" fmla="*/ 314325 w 733425"/>
                <a:gd name="connsiteY6" fmla="*/ 0 h 152400"/>
                <a:gd name="connsiteX7" fmla="*/ 242887 w 733425"/>
                <a:gd name="connsiteY7" fmla="*/ 0 h 152400"/>
                <a:gd name="connsiteX8" fmla="*/ 136208 w 733425"/>
                <a:gd name="connsiteY8" fmla="*/ 0 h 152400"/>
                <a:gd name="connsiteX9" fmla="*/ 64770 w 733425"/>
                <a:gd name="connsiteY9" fmla="*/ 0 h 152400"/>
                <a:gd name="connsiteX10" fmla="*/ 59055 w 733425"/>
                <a:gd name="connsiteY10" fmla="*/ 0 h 152400"/>
                <a:gd name="connsiteX11" fmla="*/ 35243 w 733425"/>
                <a:gd name="connsiteY11" fmla="*/ 60007 h 152400"/>
                <a:gd name="connsiteX12" fmla="*/ 31432 w 733425"/>
                <a:gd name="connsiteY12" fmla="*/ 68580 h 152400"/>
                <a:gd name="connsiteX13" fmla="*/ 0 w 733425"/>
                <a:gd name="connsiteY13" fmla="*/ 156210 h 152400"/>
                <a:gd name="connsiteX14" fmla="*/ 736283 w 733425"/>
                <a:gd name="connsiteY14" fmla="*/ 15621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3425" h="152400">
                  <a:moveTo>
                    <a:pt x="698183" y="60007"/>
                  </a:moveTo>
                  <a:lnTo>
                    <a:pt x="675323" y="0"/>
                  </a:lnTo>
                  <a:lnTo>
                    <a:pt x="668655" y="0"/>
                  </a:lnTo>
                  <a:lnTo>
                    <a:pt x="597218" y="0"/>
                  </a:lnTo>
                  <a:lnTo>
                    <a:pt x="491490" y="0"/>
                  </a:lnTo>
                  <a:lnTo>
                    <a:pt x="420053" y="0"/>
                  </a:lnTo>
                  <a:lnTo>
                    <a:pt x="314325" y="0"/>
                  </a:lnTo>
                  <a:lnTo>
                    <a:pt x="242887" y="0"/>
                  </a:lnTo>
                  <a:lnTo>
                    <a:pt x="136208" y="0"/>
                  </a:lnTo>
                  <a:lnTo>
                    <a:pt x="64770" y="0"/>
                  </a:lnTo>
                  <a:lnTo>
                    <a:pt x="59055" y="0"/>
                  </a:lnTo>
                  <a:lnTo>
                    <a:pt x="35243" y="60007"/>
                  </a:lnTo>
                  <a:lnTo>
                    <a:pt x="31432" y="68580"/>
                  </a:lnTo>
                  <a:lnTo>
                    <a:pt x="0" y="156210"/>
                  </a:lnTo>
                  <a:lnTo>
                    <a:pt x="736283" y="156210"/>
                  </a:lnTo>
                  <a:close/>
                </a:path>
              </a:pathLst>
            </a:custGeom>
            <a:solidFill>
              <a:schemeClr val="bg1"/>
            </a:solidFill>
            <a:ln w="9525" cap="flat">
              <a:noFill/>
              <a:prstDash val="solid"/>
              <a:miter/>
            </a:ln>
          </p:spPr>
          <p:txBody>
            <a:bodyPr rtlCol="0" anchor="ctr"/>
            <a:lstStyle/>
            <a:p>
              <a:endParaRPr lang="en-US"/>
            </a:p>
          </p:txBody>
        </p:sp>
      </p:grpSp>
      <p:sp>
        <p:nvSpPr>
          <p:cNvPr id="95" name="Rectangle 94">
            <a:extLst>
              <a:ext uri="{FF2B5EF4-FFF2-40B4-BE49-F238E27FC236}">
                <a16:creationId xmlns:a16="http://schemas.microsoft.com/office/drawing/2014/main" id="{CB768165-E4DF-4E1A-A3F0-BA47B27683BF}"/>
              </a:ext>
            </a:extLst>
          </p:cNvPr>
          <p:cNvSpPr/>
          <p:nvPr/>
        </p:nvSpPr>
        <p:spPr>
          <a:xfrm>
            <a:off x="3649626" y="5745396"/>
            <a:ext cx="4321856" cy="323165"/>
          </a:xfrm>
          <a:prstGeom prst="rect">
            <a:avLst/>
          </a:prstGeom>
        </p:spPr>
        <p:txBody>
          <a:bodyPr wrap="square">
            <a:spAutoFit/>
          </a:bodyPr>
          <a:lstStyle/>
          <a:p>
            <a:r>
              <a:rPr lang="en-US" sz="1500" b="1" dirty="0"/>
              <a:t>Spam &amp; Viruses</a:t>
            </a:r>
          </a:p>
        </p:txBody>
      </p:sp>
      <p:sp>
        <p:nvSpPr>
          <p:cNvPr id="97" name="Rectangle 96">
            <a:extLst>
              <a:ext uri="{FF2B5EF4-FFF2-40B4-BE49-F238E27FC236}">
                <a16:creationId xmlns:a16="http://schemas.microsoft.com/office/drawing/2014/main" id="{583039EE-C772-4431-AB4E-E52E38193FAB}"/>
              </a:ext>
            </a:extLst>
          </p:cNvPr>
          <p:cNvSpPr/>
          <p:nvPr/>
        </p:nvSpPr>
        <p:spPr>
          <a:xfrm>
            <a:off x="2809211" y="6101754"/>
            <a:ext cx="7102424" cy="1384995"/>
          </a:xfrm>
          <a:prstGeom prst="rect">
            <a:avLst/>
          </a:prstGeom>
        </p:spPr>
        <p:txBody>
          <a:bodyPr wrap="square">
            <a:spAutoFit/>
          </a:bodyPr>
          <a:lstStyle/>
          <a:p>
            <a:pPr lvl="0">
              <a:defRPr/>
            </a:pPr>
            <a:r>
              <a:rPr lang="en-US" sz="1400" dirty="0">
                <a:solidFill>
                  <a:prstClr val="black"/>
                </a:solidFill>
              </a:rPr>
              <a:t>Spam is email that you don’t want and can flood your inbox. A virus is malware that targets a weakness in your business’ computer system and use the internet to spread itself to other systems. </a:t>
            </a:r>
            <a:br>
              <a:rPr lang="en-US" sz="1400" dirty="0">
                <a:solidFill>
                  <a:prstClr val="black"/>
                </a:solidFill>
              </a:rPr>
            </a:br>
            <a:endParaRPr lang="en-US" sz="1400" dirty="0">
              <a:solidFill>
                <a:prstClr val="black"/>
              </a:solidFill>
            </a:endParaRPr>
          </a:p>
          <a:p>
            <a:pPr>
              <a:defRPr/>
            </a:pPr>
            <a:r>
              <a:rPr lang="en-US" sz="1400" b="1" dirty="0">
                <a:solidFill>
                  <a:prstClr val="black"/>
                </a:solidFill>
                <a:cs typeface="Segoe UI"/>
              </a:rPr>
              <a:t>TIP</a:t>
            </a:r>
            <a:r>
              <a:rPr lang="en-US" sz="1400" dirty="0">
                <a:solidFill>
                  <a:prstClr val="black"/>
                </a:solidFill>
                <a:cs typeface="Segoe UI"/>
              </a:rPr>
              <a:t>: if you use Outlook, report suspicious messages following: </a:t>
            </a:r>
            <a:r>
              <a:rPr lang="en-US" sz="1400" dirty="0">
                <a:solidFill>
                  <a:prstClr val="black"/>
                </a:solidFill>
                <a:cs typeface="Segoe UI"/>
                <a:hlinkClick r:id="rId2"/>
              </a:rPr>
              <a:t>https://aka.ms/reportspammail</a:t>
            </a:r>
            <a:r>
              <a:rPr lang="en-US" sz="1400" dirty="0">
                <a:solidFill>
                  <a:prstClr val="black"/>
                </a:solidFill>
                <a:cs typeface="Segoe UI"/>
              </a:rPr>
              <a:t>.</a:t>
            </a:r>
          </a:p>
        </p:txBody>
      </p:sp>
      <p:grpSp>
        <p:nvGrpSpPr>
          <p:cNvPr id="101" name="Group 100">
            <a:extLst>
              <a:ext uri="{FF2B5EF4-FFF2-40B4-BE49-F238E27FC236}">
                <a16:creationId xmlns:a16="http://schemas.microsoft.com/office/drawing/2014/main" id="{9A0816E8-3A87-4E1D-985F-347406BD6993}"/>
              </a:ext>
            </a:extLst>
          </p:cNvPr>
          <p:cNvGrpSpPr/>
          <p:nvPr/>
        </p:nvGrpSpPr>
        <p:grpSpPr>
          <a:xfrm>
            <a:off x="2883912" y="5618385"/>
            <a:ext cx="765714" cy="507115"/>
            <a:chOff x="2982913" y="2527300"/>
            <a:chExt cx="4098926" cy="2714626"/>
          </a:xfrm>
        </p:grpSpPr>
        <p:sp>
          <p:nvSpPr>
            <p:cNvPr id="103" name="Freeform 5">
              <a:extLst>
                <a:ext uri="{FF2B5EF4-FFF2-40B4-BE49-F238E27FC236}">
                  <a16:creationId xmlns:a16="http://schemas.microsoft.com/office/drawing/2014/main" id="{98F3B233-9D0C-427D-AE76-EFF467464E0D}"/>
                </a:ext>
              </a:extLst>
            </p:cNvPr>
            <p:cNvSpPr>
              <a:spLocks/>
            </p:cNvSpPr>
            <p:nvPr/>
          </p:nvSpPr>
          <p:spPr bwMode="auto">
            <a:xfrm>
              <a:off x="3290888" y="2701925"/>
              <a:ext cx="2495550" cy="1389063"/>
            </a:xfrm>
            <a:custGeom>
              <a:avLst/>
              <a:gdLst>
                <a:gd name="T0" fmla="*/ 787 w 1572"/>
                <a:gd name="T1" fmla="*/ 396 h 875"/>
                <a:gd name="T2" fmla="*/ 86 w 1572"/>
                <a:gd name="T3" fmla="*/ 43 h 875"/>
                <a:gd name="T4" fmla="*/ 0 w 1572"/>
                <a:gd name="T5" fmla="*/ 0 h 875"/>
                <a:gd name="T6" fmla="*/ 0 w 1572"/>
                <a:gd name="T7" fmla="*/ 43 h 875"/>
                <a:gd name="T8" fmla="*/ 0 w 1572"/>
                <a:gd name="T9" fmla="*/ 580 h 875"/>
                <a:gd name="T10" fmla="*/ 0 w 1572"/>
                <a:gd name="T11" fmla="*/ 875 h 875"/>
                <a:gd name="T12" fmla="*/ 1572 w 1572"/>
                <a:gd name="T13" fmla="*/ 875 h 875"/>
                <a:gd name="T14" fmla="*/ 1572 w 1572"/>
                <a:gd name="T15" fmla="*/ 43 h 875"/>
                <a:gd name="T16" fmla="*/ 1572 w 1572"/>
                <a:gd name="T17" fmla="*/ 0 h 875"/>
                <a:gd name="T18" fmla="*/ 1489 w 1572"/>
                <a:gd name="T19" fmla="*/ 43 h 875"/>
                <a:gd name="T20" fmla="*/ 787 w 1572"/>
                <a:gd name="T21" fmla="*/ 396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2" h="875">
                  <a:moveTo>
                    <a:pt x="787" y="396"/>
                  </a:moveTo>
                  <a:lnTo>
                    <a:pt x="86" y="43"/>
                  </a:lnTo>
                  <a:lnTo>
                    <a:pt x="0" y="0"/>
                  </a:lnTo>
                  <a:lnTo>
                    <a:pt x="0" y="43"/>
                  </a:lnTo>
                  <a:lnTo>
                    <a:pt x="0" y="580"/>
                  </a:lnTo>
                  <a:lnTo>
                    <a:pt x="0" y="875"/>
                  </a:lnTo>
                  <a:lnTo>
                    <a:pt x="1572" y="875"/>
                  </a:lnTo>
                  <a:lnTo>
                    <a:pt x="1572" y="43"/>
                  </a:lnTo>
                  <a:lnTo>
                    <a:pt x="1572" y="0"/>
                  </a:lnTo>
                  <a:lnTo>
                    <a:pt x="1489" y="43"/>
                  </a:lnTo>
                  <a:lnTo>
                    <a:pt x="787" y="396"/>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
              <a:extLst>
                <a:ext uri="{FF2B5EF4-FFF2-40B4-BE49-F238E27FC236}">
                  <a16:creationId xmlns:a16="http://schemas.microsoft.com/office/drawing/2014/main" id="{7120BEC2-4490-48FA-B747-B54C746A61AD}"/>
                </a:ext>
              </a:extLst>
            </p:cNvPr>
            <p:cNvSpPr>
              <a:spLocks/>
            </p:cNvSpPr>
            <p:nvPr/>
          </p:nvSpPr>
          <p:spPr bwMode="auto">
            <a:xfrm>
              <a:off x="3290888" y="2527300"/>
              <a:ext cx="2495550" cy="627063"/>
            </a:xfrm>
            <a:custGeom>
              <a:avLst/>
              <a:gdLst>
                <a:gd name="T0" fmla="*/ 787 w 1572"/>
                <a:gd name="T1" fmla="*/ 395 h 395"/>
                <a:gd name="T2" fmla="*/ 1489 w 1572"/>
                <a:gd name="T3" fmla="*/ 43 h 395"/>
                <a:gd name="T4" fmla="*/ 1572 w 1572"/>
                <a:gd name="T5" fmla="*/ 0 h 395"/>
                <a:gd name="T6" fmla="*/ 1572 w 1572"/>
                <a:gd name="T7" fmla="*/ 0 h 395"/>
                <a:gd name="T8" fmla="*/ 0 w 1572"/>
                <a:gd name="T9" fmla="*/ 0 h 395"/>
                <a:gd name="T10" fmla="*/ 0 w 1572"/>
                <a:gd name="T11" fmla="*/ 0 h 395"/>
                <a:gd name="T12" fmla="*/ 86 w 1572"/>
                <a:gd name="T13" fmla="*/ 43 h 395"/>
                <a:gd name="T14" fmla="*/ 787 w 1572"/>
                <a:gd name="T15" fmla="*/ 395 h 3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2" h="395">
                  <a:moveTo>
                    <a:pt x="787" y="395"/>
                  </a:moveTo>
                  <a:lnTo>
                    <a:pt x="1489" y="43"/>
                  </a:lnTo>
                  <a:lnTo>
                    <a:pt x="1572" y="0"/>
                  </a:lnTo>
                  <a:lnTo>
                    <a:pt x="1572" y="0"/>
                  </a:lnTo>
                  <a:lnTo>
                    <a:pt x="0" y="0"/>
                  </a:lnTo>
                  <a:lnTo>
                    <a:pt x="0" y="0"/>
                  </a:lnTo>
                  <a:lnTo>
                    <a:pt x="86" y="43"/>
                  </a:lnTo>
                  <a:lnTo>
                    <a:pt x="787" y="395"/>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9">
              <a:extLst>
                <a:ext uri="{FF2B5EF4-FFF2-40B4-BE49-F238E27FC236}">
                  <a16:creationId xmlns:a16="http://schemas.microsoft.com/office/drawing/2014/main" id="{07FB032F-8F5F-40CA-A47D-9E12EDF5D9D3}"/>
                </a:ext>
              </a:extLst>
            </p:cNvPr>
            <p:cNvSpPr>
              <a:spLocks/>
            </p:cNvSpPr>
            <p:nvPr/>
          </p:nvSpPr>
          <p:spPr bwMode="auto">
            <a:xfrm>
              <a:off x="2982913" y="3727450"/>
              <a:ext cx="3113088" cy="1076325"/>
            </a:xfrm>
            <a:custGeom>
              <a:avLst/>
              <a:gdLst>
                <a:gd name="T0" fmla="*/ 0 w 1961"/>
                <a:gd name="T1" fmla="*/ 92 h 678"/>
                <a:gd name="T2" fmla="*/ 0 w 1961"/>
                <a:gd name="T3" fmla="*/ 678 h 678"/>
                <a:gd name="T4" fmla="*/ 1961 w 1961"/>
                <a:gd name="T5" fmla="*/ 678 h 678"/>
                <a:gd name="T6" fmla="*/ 1961 w 1961"/>
                <a:gd name="T7" fmla="*/ 125 h 678"/>
                <a:gd name="T8" fmla="*/ 1766 w 1961"/>
                <a:gd name="T9" fmla="*/ 0 h 678"/>
                <a:gd name="T10" fmla="*/ 1766 w 1961"/>
                <a:gd name="T11" fmla="*/ 125 h 678"/>
                <a:gd name="T12" fmla="*/ 194 w 1961"/>
                <a:gd name="T13" fmla="*/ 120 h 678"/>
                <a:gd name="T14" fmla="*/ 194 w 1961"/>
                <a:gd name="T15" fmla="*/ 18 h 678"/>
                <a:gd name="T16" fmla="*/ 0 w 1961"/>
                <a:gd name="T17" fmla="*/ 92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1" h="678">
                  <a:moveTo>
                    <a:pt x="0" y="92"/>
                  </a:moveTo>
                  <a:lnTo>
                    <a:pt x="0" y="678"/>
                  </a:lnTo>
                  <a:lnTo>
                    <a:pt x="1961" y="678"/>
                  </a:lnTo>
                  <a:lnTo>
                    <a:pt x="1961" y="125"/>
                  </a:lnTo>
                  <a:lnTo>
                    <a:pt x="1766" y="0"/>
                  </a:lnTo>
                  <a:lnTo>
                    <a:pt x="1766" y="125"/>
                  </a:lnTo>
                  <a:lnTo>
                    <a:pt x="194" y="120"/>
                  </a:lnTo>
                  <a:lnTo>
                    <a:pt x="194" y="18"/>
                  </a:lnTo>
                  <a:lnTo>
                    <a:pt x="0" y="92"/>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Oval 10">
              <a:extLst>
                <a:ext uri="{FF2B5EF4-FFF2-40B4-BE49-F238E27FC236}">
                  <a16:creationId xmlns:a16="http://schemas.microsoft.com/office/drawing/2014/main" id="{4C972DF2-B17B-452C-8EB4-20B9A6F834BD}"/>
                </a:ext>
              </a:extLst>
            </p:cNvPr>
            <p:cNvSpPr>
              <a:spLocks noChangeArrowheads="1"/>
            </p:cNvSpPr>
            <p:nvPr/>
          </p:nvSpPr>
          <p:spPr bwMode="auto">
            <a:xfrm>
              <a:off x="5121276" y="3278188"/>
              <a:ext cx="1960563" cy="1963738"/>
            </a:xfrm>
            <a:prstGeom prst="ellipse">
              <a:avLst/>
            </a:prstGeom>
            <a:solidFill>
              <a:srgbClr val="F0F0F0"/>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11">
              <a:extLst>
                <a:ext uri="{FF2B5EF4-FFF2-40B4-BE49-F238E27FC236}">
                  <a16:creationId xmlns:a16="http://schemas.microsoft.com/office/drawing/2014/main" id="{F2FB3079-F55C-437C-AD85-A30B92FE99DD}"/>
                </a:ext>
              </a:extLst>
            </p:cNvPr>
            <p:cNvSpPr>
              <a:spLocks noChangeArrowheads="1"/>
            </p:cNvSpPr>
            <p:nvPr/>
          </p:nvSpPr>
          <p:spPr bwMode="auto">
            <a:xfrm>
              <a:off x="5251451" y="3408363"/>
              <a:ext cx="1700213" cy="1703388"/>
            </a:xfrm>
            <a:prstGeom prst="ellipse">
              <a:avLst/>
            </a:prstGeom>
            <a:solidFill>
              <a:srgbClr val="0078D4"/>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2">
              <a:extLst>
                <a:ext uri="{FF2B5EF4-FFF2-40B4-BE49-F238E27FC236}">
                  <a16:creationId xmlns:a16="http://schemas.microsoft.com/office/drawing/2014/main" id="{374CD4C9-0B8C-4F3C-BF26-F4C9EDDB5426}"/>
                </a:ext>
              </a:extLst>
            </p:cNvPr>
            <p:cNvSpPr>
              <a:spLocks/>
            </p:cNvSpPr>
            <p:nvPr/>
          </p:nvSpPr>
          <p:spPr bwMode="auto">
            <a:xfrm>
              <a:off x="5630863" y="3703638"/>
              <a:ext cx="341313" cy="963613"/>
            </a:xfrm>
            <a:custGeom>
              <a:avLst/>
              <a:gdLst>
                <a:gd name="T0" fmla="*/ 60 w 105"/>
                <a:gd name="T1" fmla="*/ 205 h 296"/>
                <a:gd name="T2" fmla="*/ 60 w 105"/>
                <a:gd name="T3" fmla="*/ 8 h 296"/>
                <a:gd name="T4" fmla="*/ 53 w 105"/>
                <a:gd name="T5" fmla="*/ 0 h 296"/>
                <a:gd name="T6" fmla="*/ 45 w 105"/>
                <a:gd name="T7" fmla="*/ 8 h 296"/>
                <a:gd name="T8" fmla="*/ 45 w 105"/>
                <a:gd name="T9" fmla="*/ 205 h 296"/>
                <a:gd name="T10" fmla="*/ 0 w 105"/>
                <a:gd name="T11" fmla="*/ 205 h 296"/>
                <a:gd name="T12" fmla="*/ 53 w 105"/>
                <a:gd name="T13" fmla="*/ 296 h 296"/>
                <a:gd name="T14" fmla="*/ 105 w 105"/>
                <a:gd name="T15" fmla="*/ 205 h 296"/>
                <a:gd name="T16" fmla="*/ 60 w 105"/>
                <a:gd name="T17" fmla="*/ 205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296">
                  <a:moveTo>
                    <a:pt x="60" y="205"/>
                  </a:moveTo>
                  <a:cubicBezTo>
                    <a:pt x="60" y="8"/>
                    <a:pt x="60" y="8"/>
                    <a:pt x="60" y="8"/>
                  </a:cubicBezTo>
                  <a:cubicBezTo>
                    <a:pt x="60" y="3"/>
                    <a:pt x="57" y="0"/>
                    <a:pt x="53" y="0"/>
                  </a:cubicBezTo>
                  <a:cubicBezTo>
                    <a:pt x="48" y="0"/>
                    <a:pt x="45" y="3"/>
                    <a:pt x="45" y="8"/>
                  </a:cubicBezTo>
                  <a:cubicBezTo>
                    <a:pt x="45" y="205"/>
                    <a:pt x="45" y="205"/>
                    <a:pt x="45" y="205"/>
                  </a:cubicBezTo>
                  <a:cubicBezTo>
                    <a:pt x="0" y="205"/>
                    <a:pt x="0" y="205"/>
                    <a:pt x="0" y="205"/>
                  </a:cubicBezTo>
                  <a:cubicBezTo>
                    <a:pt x="53" y="296"/>
                    <a:pt x="53" y="296"/>
                    <a:pt x="53" y="296"/>
                  </a:cubicBezTo>
                  <a:cubicBezTo>
                    <a:pt x="105" y="205"/>
                    <a:pt x="105" y="205"/>
                    <a:pt x="105" y="205"/>
                  </a:cubicBezTo>
                  <a:lnTo>
                    <a:pt x="60" y="20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3">
              <a:extLst>
                <a:ext uri="{FF2B5EF4-FFF2-40B4-BE49-F238E27FC236}">
                  <a16:creationId xmlns:a16="http://schemas.microsoft.com/office/drawing/2014/main" id="{5FE53AAD-669A-4C4C-9CF2-76D2CEEFEEC5}"/>
                </a:ext>
              </a:extLst>
            </p:cNvPr>
            <p:cNvSpPr>
              <a:spLocks/>
            </p:cNvSpPr>
            <p:nvPr/>
          </p:nvSpPr>
          <p:spPr bwMode="auto">
            <a:xfrm>
              <a:off x="5922963" y="3976688"/>
              <a:ext cx="341313" cy="960438"/>
            </a:xfrm>
            <a:custGeom>
              <a:avLst/>
              <a:gdLst>
                <a:gd name="T0" fmla="*/ 60 w 105"/>
                <a:gd name="T1" fmla="*/ 7 h 295"/>
                <a:gd name="T2" fmla="*/ 53 w 105"/>
                <a:gd name="T3" fmla="*/ 0 h 295"/>
                <a:gd name="T4" fmla="*/ 45 w 105"/>
                <a:gd name="T5" fmla="*/ 7 h 295"/>
                <a:gd name="T6" fmla="*/ 45 w 105"/>
                <a:gd name="T7" fmla="*/ 205 h 295"/>
                <a:gd name="T8" fmla="*/ 0 w 105"/>
                <a:gd name="T9" fmla="*/ 205 h 295"/>
                <a:gd name="T10" fmla="*/ 53 w 105"/>
                <a:gd name="T11" fmla="*/ 295 h 295"/>
                <a:gd name="T12" fmla="*/ 105 w 105"/>
                <a:gd name="T13" fmla="*/ 205 h 295"/>
                <a:gd name="T14" fmla="*/ 60 w 105"/>
                <a:gd name="T15" fmla="*/ 205 h 295"/>
                <a:gd name="T16" fmla="*/ 60 w 105"/>
                <a:gd name="T17" fmla="*/ 7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295">
                  <a:moveTo>
                    <a:pt x="60" y="7"/>
                  </a:moveTo>
                  <a:cubicBezTo>
                    <a:pt x="60" y="3"/>
                    <a:pt x="57" y="0"/>
                    <a:pt x="53" y="0"/>
                  </a:cubicBezTo>
                  <a:cubicBezTo>
                    <a:pt x="49" y="0"/>
                    <a:pt x="45" y="3"/>
                    <a:pt x="45" y="7"/>
                  </a:cubicBezTo>
                  <a:cubicBezTo>
                    <a:pt x="45" y="205"/>
                    <a:pt x="45" y="205"/>
                    <a:pt x="45" y="205"/>
                  </a:cubicBezTo>
                  <a:cubicBezTo>
                    <a:pt x="0" y="205"/>
                    <a:pt x="0" y="205"/>
                    <a:pt x="0" y="205"/>
                  </a:cubicBezTo>
                  <a:cubicBezTo>
                    <a:pt x="53" y="295"/>
                    <a:pt x="53" y="295"/>
                    <a:pt x="53" y="295"/>
                  </a:cubicBezTo>
                  <a:cubicBezTo>
                    <a:pt x="105" y="205"/>
                    <a:pt x="105" y="205"/>
                    <a:pt x="105" y="205"/>
                  </a:cubicBezTo>
                  <a:cubicBezTo>
                    <a:pt x="60" y="205"/>
                    <a:pt x="60" y="205"/>
                    <a:pt x="60" y="205"/>
                  </a:cubicBezTo>
                  <a:lnTo>
                    <a:pt x="60" y="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4">
              <a:extLst>
                <a:ext uri="{FF2B5EF4-FFF2-40B4-BE49-F238E27FC236}">
                  <a16:creationId xmlns:a16="http://schemas.microsoft.com/office/drawing/2014/main" id="{F7A0FFEE-01F0-427A-936E-52EF86AF7525}"/>
                </a:ext>
              </a:extLst>
            </p:cNvPr>
            <p:cNvSpPr>
              <a:spLocks/>
            </p:cNvSpPr>
            <p:nvPr/>
          </p:nvSpPr>
          <p:spPr bwMode="auto">
            <a:xfrm>
              <a:off x="6329363" y="3662363"/>
              <a:ext cx="476250" cy="874713"/>
            </a:xfrm>
            <a:custGeom>
              <a:avLst/>
              <a:gdLst>
                <a:gd name="T0" fmla="*/ 147 w 147"/>
                <a:gd name="T1" fmla="*/ 216 h 269"/>
                <a:gd name="T2" fmla="*/ 56 w 147"/>
                <a:gd name="T3" fmla="*/ 164 h 269"/>
                <a:gd name="T4" fmla="*/ 56 w 147"/>
                <a:gd name="T5" fmla="*/ 209 h 269"/>
                <a:gd name="T6" fmla="*/ 15 w 147"/>
                <a:gd name="T7" fmla="*/ 209 h 269"/>
                <a:gd name="T8" fmla="*/ 15 w 147"/>
                <a:gd name="T9" fmla="*/ 8 h 269"/>
                <a:gd name="T10" fmla="*/ 7 w 147"/>
                <a:gd name="T11" fmla="*/ 0 h 269"/>
                <a:gd name="T12" fmla="*/ 0 w 147"/>
                <a:gd name="T13" fmla="*/ 8 h 269"/>
                <a:gd name="T14" fmla="*/ 0 w 147"/>
                <a:gd name="T15" fmla="*/ 224 h 269"/>
                <a:gd name="T16" fmla="*/ 56 w 147"/>
                <a:gd name="T17" fmla="*/ 224 h 269"/>
                <a:gd name="T18" fmla="*/ 56 w 147"/>
                <a:gd name="T19" fmla="*/ 269 h 269"/>
                <a:gd name="T20" fmla="*/ 147 w 147"/>
                <a:gd name="T21" fmla="*/ 216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 h="269">
                  <a:moveTo>
                    <a:pt x="147" y="216"/>
                  </a:moveTo>
                  <a:cubicBezTo>
                    <a:pt x="56" y="164"/>
                    <a:pt x="56" y="164"/>
                    <a:pt x="56" y="164"/>
                  </a:cubicBezTo>
                  <a:cubicBezTo>
                    <a:pt x="56" y="209"/>
                    <a:pt x="56" y="209"/>
                    <a:pt x="56" y="209"/>
                  </a:cubicBezTo>
                  <a:cubicBezTo>
                    <a:pt x="15" y="209"/>
                    <a:pt x="15" y="209"/>
                    <a:pt x="15" y="209"/>
                  </a:cubicBezTo>
                  <a:cubicBezTo>
                    <a:pt x="15" y="8"/>
                    <a:pt x="15" y="8"/>
                    <a:pt x="15" y="8"/>
                  </a:cubicBezTo>
                  <a:cubicBezTo>
                    <a:pt x="15" y="4"/>
                    <a:pt x="12" y="0"/>
                    <a:pt x="7" y="0"/>
                  </a:cubicBezTo>
                  <a:cubicBezTo>
                    <a:pt x="3" y="0"/>
                    <a:pt x="0" y="4"/>
                    <a:pt x="0" y="8"/>
                  </a:cubicBezTo>
                  <a:cubicBezTo>
                    <a:pt x="0" y="224"/>
                    <a:pt x="0" y="224"/>
                    <a:pt x="0" y="224"/>
                  </a:cubicBezTo>
                  <a:cubicBezTo>
                    <a:pt x="56" y="224"/>
                    <a:pt x="56" y="224"/>
                    <a:pt x="56" y="224"/>
                  </a:cubicBezTo>
                  <a:cubicBezTo>
                    <a:pt x="56" y="269"/>
                    <a:pt x="56" y="269"/>
                    <a:pt x="56" y="269"/>
                  </a:cubicBezTo>
                  <a:lnTo>
                    <a:pt x="147" y="216"/>
                  </a:lnTo>
                  <a:close/>
                </a:path>
              </a:pathLst>
            </a:custGeom>
            <a:solidFill>
              <a:srgbClr val="2A2A2A"/>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16672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21199D0-84D9-46F9-B984-123646BF17DE}"/>
              </a:ext>
            </a:extLst>
          </p:cNvPr>
          <p:cNvGrpSpPr/>
          <p:nvPr/>
        </p:nvGrpSpPr>
        <p:grpSpPr>
          <a:xfrm>
            <a:off x="1408537" y="49694"/>
            <a:ext cx="291323" cy="7722705"/>
            <a:chOff x="1401914" y="3498625"/>
            <a:chExt cx="245624" cy="1949186"/>
          </a:xfrm>
        </p:grpSpPr>
        <p:cxnSp>
          <p:nvCxnSpPr>
            <p:cNvPr id="3" name="Straight Arrow Connector 2">
              <a:extLst>
                <a:ext uri="{FF2B5EF4-FFF2-40B4-BE49-F238E27FC236}">
                  <a16:creationId xmlns:a16="http://schemas.microsoft.com/office/drawing/2014/main" id="{45A6C6FE-A3F6-43C4-944F-EFF56F14068C}"/>
                </a:ext>
              </a:extLst>
            </p:cNvPr>
            <p:cNvCxnSpPr>
              <a:cxnSpLocks/>
            </p:cNvCxnSpPr>
            <p:nvPr/>
          </p:nvCxnSpPr>
          <p:spPr>
            <a:xfrm>
              <a:off x="1401914" y="3498625"/>
              <a:ext cx="0" cy="1949186"/>
            </a:xfrm>
            <a:prstGeom prst="straightConnector1">
              <a:avLst/>
            </a:prstGeom>
            <a:ln w="19050">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76CACB90-DE1D-4386-AD9B-70C98D57846F}"/>
                </a:ext>
              </a:extLst>
            </p:cNvPr>
            <p:cNvCxnSpPr>
              <a:cxnSpLocks/>
            </p:cNvCxnSpPr>
            <p:nvPr/>
          </p:nvCxnSpPr>
          <p:spPr>
            <a:xfrm flipV="1">
              <a:off x="1647538" y="3505125"/>
              <a:ext cx="0" cy="1921339"/>
            </a:xfrm>
            <a:prstGeom prst="straightConnector1">
              <a:avLst/>
            </a:prstGeom>
            <a:ln w="19050">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7" name="AutoShape 3">
            <a:extLst>
              <a:ext uri="{FF2B5EF4-FFF2-40B4-BE49-F238E27FC236}">
                <a16:creationId xmlns:a16="http://schemas.microsoft.com/office/drawing/2014/main" id="{631E3E8F-E76F-4107-A84A-D68713BFEEB6}"/>
              </a:ext>
            </a:extLst>
          </p:cNvPr>
          <p:cNvSpPr>
            <a:spLocks noChangeAspect="1" noChangeArrowheads="1" noTextEdit="1"/>
          </p:cNvSpPr>
          <p:nvPr/>
        </p:nvSpPr>
        <p:spPr bwMode="auto">
          <a:xfrm>
            <a:off x="743952" y="3575478"/>
            <a:ext cx="464523" cy="2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7" name="Group 46">
            <a:extLst>
              <a:ext uri="{FF2B5EF4-FFF2-40B4-BE49-F238E27FC236}">
                <a16:creationId xmlns:a16="http://schemas.microsoft.com/office/drawing/2014/main" id="{B02BC09F-001D-4430-AF07-7433805AD476}"/>
              </a:ext>
            </a:extLst>
          </p:cNvPr>
          <p:cNvGrpSpPr/>
          <p:nvPr/>
        </p:nvGrpSpPr>
        <p:grpSpPr>
          <a:xfrm>
            <a:off x="613732" y="2384763"/>
            <a:ext cx="922032" cy="896813"/>
            <a:chOff x="565907" y="3331535"/>
            <a:chExt cx="922032" cy="896813"/>
          </a:xfrm>
        </p:grpSpPr>
        <p:grpSp>
          <p:nvGrpSpPr>
            <p:cNvPr id="48" name="Group 47">
              <a:extLst>
                <a:ext uri="{FF2B5EF4-FFF2-40B4-BE49-F238E27FC236}">
                  <a16:creationId xmlns:a16="http://schemas.microsoft.com/office/drawing/2014/main" id="{5C358A39-408A-4334-8C84-03EC91D1A6B4}"/>
                </a:ext>
              </a:extLst>
            </p:cNvPr>
            <p:cNvGrpSpPr/>
            <p:nvPr/>
          </p:nvGrpSpPr>
          <p:grpSpPr>
            <a:xfrm>
              <a:off x="565907" y="3331535"/>
              <a:ext cx="813820" cy="813820"/>
              <a:chOff x="2954445" y="5240443"/>
              <a:chExt cx="809207" cy="809207"/>
            </a:xfrm>
          </p:grpSpPr>
          <p:sp>
            <p:nvSpPr>
              <p:cNvPr id="55" name="Oval 54">
                <a:extLst>
                  <a:ext uri="{FF2B5EF4-FFF2-40B4-BE49-F238E27FC236}">
                    <a16:creationId xmlns:a16="http://schemas.microsoft.com/office/drawing/2014/main" id="{2074CD2A-AF9F-4D13-B359-103B5741A368}"/>
                  </a:ext>
                </a:extLst>
              </p:cNvPr>
              <p:cNvSpPr/>
              <p:nvPr/>
            </p:nvSpPr>
            <p:spPr>
              <a:xfrm>
                <a:off x="2954445" y="5240443"/>
                <a:ext cx="809207" cy="809207"/>
              </a:xfrm>
              <a:prstGeom prst="ellipse">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09F62F9D-61EB-4CEF-AE8A-86D2B478C586}"/>
                  </a:ext>
                </a:extLst>
              </p:cNvPr>
              <p:cNvSpPr/>
              <p:nvPr/>
            </p:nvSpPr>
            <p:spPr>
              <a:xfrm>
                <a:off x="3011940" y="5297938"/>
                <a:ext cx="694217" cy="6942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9" name="Graphic 48">
              <a:extLst>
                <a:ext uri="{FF2B5EF4-FFF2-40B4-BE49-F238E27FC236}">
                  <a16:creationId xmlns:a16="http://schemas.microsoft.com/office/drawing/2014/main" id="{96818DBE-EFBA-426B-A961-74BBE403B1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65512" y="3538547"/>
              <a:ext cx="423813" cy="423813"/>
            </a:xfrm>
            <a:prstGeom prst="rect">
              <a:avLst/>
            </a:prstGeom>
          </p:spPr>
        </p:pic>
        <p:grpSp>
          <p:nvGrpSpPr>
            <p:cNvPr id="50" name="Group 49">
              <a:extLst>
                <a:ext uri="{FF2B5EF4-FFF2-40B4-BE49-F238E27FC236}">
                  <a16:creationId xmlns:a16="http://schemas.microsoft.com/office/drawing/2014/main" id="{D77E2E41-F2B5-4DF4-91B9-5BC571141016}"/>
                </a:ext>
              </a:extLst>
            </p:cNvPr>
            <p:cNvGrpSpPr/>
            <p:nvPr/>
          </p:nvGrpSpPr>
          <p:grpSpPr>
            <a:xfrm>
              <a:off x="1025993" y="3765402"/>
              <a:ext cx="461946" cy="462946"/>
              <a:chOff x="1025993" y="3765402"/>
              <a:chExt cx="461946" cy="462946"/>
            </a:xfrm>
          </p:grpSpPr>
          <p:grpSp>
            <p:nvGrpSpPr>
              <p:cNvPr id="51" name="Group 50">
                <a:extLst>
                  <a:ext uri="{FF2B5EF4-FFF2-40B4-BE49-F238E27FC236}">
                    <a16:creationId xmlns:a16="http://schemas.microsoft.com/office/drawing/2014/main" id="{B7F04B97-482C-496A-84C4-DEC01F1AFA6D}"/>
                  </a:ext>
                </a:extLst>
              </p:cNvPr>
              <p:cNvGrpSpPr/>
              <p:nvPr/>
            </p:nvGrpSpPr>
            <p:grpSpPr>
              <a:xfrm>
                <a:off x="1025993" y="3765402"/>
                <a:ext cx="461946" cy="462946"/>
                <a:chOff x="7407588" y="2546148"/>
                <a:chExt cx="466972" cy="467983"/>
              </a:xfrm>
            </p:grpSpPr>
            <p:sp>
              <p:nvSpPr>
                <p:cNvPr id="53" name="Oval 27">
                  <a:extLst>
                    <a:ext uri="{FF2B5EF4-FFF2-40B4-BE49-F238E27FC236}">
                      <a16:creationId xmlns:a16="http://schemas.microsoft.com/office/drawing/2014/main" id="{69ED6643-33FB-4C08-B4EB-F98DDE7B7A92}"/>
                    </a:ext>
                  </a:extLst>
                </p:cNvPr>
                <p:cNvSpPr>
                  <a:spLocks noChangeArrowheads="1"/>
                </p:cNvSpPr>
                <p:nvPr/>
              </p:nvSpPr>
              <p:spPr bwMode="auto">
                <a:xfrm>
                  <a:off x="7420728" y="2559288"/>
                  <a:ext cx="440692" cy="441703"/>
                </a:xfrm>
                <a:prstGeom prst="ellipse">
                  <a:avLst/>
                </a:prstGeom>
                <a:solidFill>
                  <a:srgbClr val="2A2A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28">
                  <a:extLst>
                    <a:ext uri="{FF2B5EF4-FFF2-40B4-BE49-F238E27FC236}">
                      <a16:creationId xmlns:a16="http://schemas.microsoft.com/office/drawing/2014/main" id="{6B192DC8-6CD9-4C99-BFDD-40B6FF97EEF4}"/>
                    </a:ext>
                  </a:extLst>
                </p:cNvPr>
                <p:cNvSpPr>
                  <a:spLocks noEditPoints="1"/>
                </p:cNvSpPr>
                <p:nvPr/>
              </p:nvSpPr>
              <p:spPr bwMode="auto">
                <a:xfrm>
                  <a:off x="7407588" y="2546148"/>
                  <a:ext cx="466972" cy="467983"/>
                </a:xfrm>
                <a:custGeom>
                  <a:avLst/>
                  <a:gdLst>
                    <a:gd name="T0" fmla="*/ 182 w 364"/>
                    <a:gd name="T1" fmla="*/ 20 h 364"/>
                    <a:gd name="T2" fmla="*/ 344 w 364"/>
                    <a:gd name="T3" fmla="*/ 182 h 364"/>
                    <a:gd name="T4" fmla="*/ 182 w 364"/>
                    <a:gd name="T5" fmla="*/ 344 h 364"/>
                    <a:gd name="T6" fmla="*/ 20 w 364"/>
                    <a:gd name="T7" fmla="*/ 182 h 364"/>
                    <a:gd name="T8" fmla="*/ 182 w 364"/>
                    <a:gd name="T9" fmla="*/ 20 h 364"/>
                    <a:gd name="T10" fmla="*/ 182 w 364"/>
                    <a:gd name="T11" fmla="*/ 0 h 364"/>
                    <a:gd name="T12" fmla="*/ 0 w 364"/>
                    <a:gd name="T13" fmla="*/ 182 h 364"/>
                    <a:gd name="T14" fmla="*/ 182 w 364"/>
                    <a:gd name="T15" fmla="*/ 364 h 364"/>
                    <a:gd name="T16" fmla="*/ 364 w 364"/>
                    <a:gd name="T17" fmla="*/ 182 h 364"/>
                    <a:gd name="T18" fmla="*/ 182 w 364"/>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4" h="364">
                      <a:moveTo>
                        <a:pt x="182" y="20"/>
                      </a:moveTo>
                      <a:cubicBezTo>
                        <a:pt x="271" y="20"/>
                        <a:pt x="344" y="93"/>
                        <a:pt x="344" y="182"/>
                      </a:cubicBezTo>
                      <a:cubicBezTo>
                        <a:pt x="344" y="271"/>
                        <a:pt x="271" y="344"/>
                        <a:pt x="182" y="344"/>
                      </a:cubicBezTo>
                      <a:cubicBezTo>
                        <a:pt x="93" y="344"/>
                        <a:pt x="20" y="271"/>
                        <a:pt x="20" y="182"/>
                      </a:cubicBezTo>
                      <a:cubicBezTo>
                        <a:pt x="20" y="93"/>
                        <a:pt x="93" y="20"/>
                        <a:pt x="182" y="20"/>
                      </a:cubicBezTo>
                      <a:moveTo>
                        <a:pt x="182" y="0"/>
                      </a:moveTo>
                      <a:cubicBezTo>
                        <a:pt x="82" y="0"/>
                        <a:pt x="0" y="82"/>
                        <a:pt x="0" y="182"/>
                      </a:cubicBezTo>
                      <a:cubicBezTo>
                        <a:pt x="0" y="282"/>
                        <a:pt x="82" y="364"/>
                        <a:pt x="182" y="364"/>
                      </a:cubicBezTo>
                      <a:cubicBezTo>
                        <a:pt x="282" y="364"/>
                        <a:pt x="364" y="282"/>
                        <a:pt x="364" y="182"/>
                      </a:cubicBezTo>
                      <a:cubicBezTo>
                        <a:pt x="364" y="82"/>
                        <a:pt x="282" y="0"/>
                        <a:pt x="182" y="0"/>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2" name="Graphic 51">
                <a:extLst>
                  <a:ext uri="{FF2B5EF4-FFF2-40B4-BE49-F238E27FC236}">
                    <a16:creationId xmlns:a16="http://schemas.microsoft.com/office/drawing/2014/main" id="{D9EC2D40-B145-4DA6-BC19-3FA70640D2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151002" y="3886621"/>
                <a:ext cx="213910" cy="213910"/>
              </a:xfrm>
              <a:prstGeom prst="rect">
                <a:avLst/>
              </a:prstGeom>
            </p:spPr>
          </p:pic>
        </p:grpSp>
      </p:grpSp>
      <p:sp>
        <p:nvSpPr>
          <p:cNvPr id="86" name="Rectangle 85">
            <a:extLst>
              <a:ext uri="{FF2B5EF4-FFF2-40B4-BE49-F238E27FC236}">
                <a16:creationId xmlns:a16="http://schemas.microsoft.com/office/drawing/2014/main" id="{CA240E87-5A27-4FE3-A801-091422B35B83}"/>
              </a:ext>
            </a:extLst>
          </p:cNvPr>
          <p:cNvSpPr/>
          <p:nvPr/>
        </p:nvSpPr>
        <p:spPr>
          <a:xfrm>
            <a:off x="3255879" y="762597"/>
            <a:ext cx="4321856" cy="323165"/>
          </a:xfrm>
          <a:prstGeom prst="rect">
            <a:avLst/>
          </a:prstGeom>
        </p:spPr>
        <p:txBody>
          <a:bodyPr wrap="square">
            <a:spAutoFit/>
          </a:bodyPr>
          <a:lstStyle/>
          <a:p>
            <a:r>
              <a:rPr lang="en-US" sz="1500" b="1" dirty="0"/>
              <a:t>Phishing and spoofing</a:t>
            </a:r>
          </a:p>
        </p:txBody>
      </p:sp>
      <p:sp>
        <p:nvSpPr>
          <p:cNvPr id="87" name="Rectangle 86">
            <a:extLst>
              <a:ext uri="{FF2B5EF4-FFF2-40B4-BE49-F238E27FC236}">
                <a16:creationId xmlns:a16="http://schemas.microsoft.com/office/drawing/2014/main" id="{FA9A0460-A1FF-49F4-8354-5E960F1662DF}"/>
              </a:ext>
            </a:extLst>
          </p:cNvPr>
          <p:cNvSpPr/>
          <p:nvPr/>
        </p:nvSpPr>
        <p:spPr>
          <a:xfrm>
            <a:off x="2760484" y="1250251"/>
            <a:ext cx="7042602" cy="5262979"/>
          </a:xfrm>
          <a:prstGeom prst="rect">
            <a:avLst/>
          </a:prstGeom>
        </p:spPr>
        <p:txBody>
          <a:bodyPr wrap="square">
            <a:spAutoFit/>
          </a:bodyPr>
          <a:lstStyle/>
          <a:p>
            <a:r>
              <a:rPr lang="en-US" sz="1400" dirty="0"/>
              <a:t>Phishing emails look like they are from a legitimate company or someone you know. For example, an email that appears to be sent from a government agency might be asking for personal information like a password, or an account number. </a:t>
            </a:r>
          </a:p>
          <a:p>
            <a:pPr lvl="0">
              <a:defRPr/>
            </a:pPr>
            <a:endParaRPr lang="en-US" sz="1400" dirty="0">
              <a:solidFill>
                <a:prstClr val="black"/>
              </a:solidFill>
            </a:endParaRPr>
          </a:p>
          <a:p>
            <a:pPr lvl="0">
              <a:defRPr/>
            </a:pPr>
            <a:r>
              <a:rPr lang="en-US" sz="1400" dirty="0">
                <a:solidFill>
                  <a:prstClr val="black"/>
                </a:solidFill>
              </a:rPr>
              <a:t>Phishing emails might include a “spoofed” email address. For example, you know Alice@contoso.com, but when you examine the email address, your message came from user@contoso1234c.com.</a:t>
            </a:r>
          </a:p>
          <a:p>
            <a:pPr lvl="0">
              <a:defRPr/>
            </a:pPr>
            <a:endParaRPr lang="en-US" sz="1400" dirty="0">
              <a:solidFill>
                <a:prstClr val="black"/>
              </a:solidFill>
              <a:cs typeface="Segoe UI"/>
            </a:endParaRPr>
          </a:p>
          <a:p>
            <a:pPr lvl="0">
              <a:defRPr/>
            </a:pPr>
            <a:r>
              <a:rPr lang="en-US" sz="1400" dirty="0">
                <a:solidFill>
                  <a:prstClr val="black"/>
                </a:solidFill>
                <a:cs typeface="Segoe UI"/>
              </a:rPr>
              <a:t>Impersonation is also a form of phishing; your email comes from a domain or user very similar to one that you know. For example, email from user@contosot.com at a first glance it looks like it came from user@contoso.com</a:t>
            </a:r>
            <a:endParaRPr lang="en-US" sz="1400" dirty="0">
              <a:solidFill>
                <a:prstClr val="black"/>
              </a:solidFill>
            </a:endParaRPr>
          </a:p>
          <a:p>
            <a:br>
              <a:rPr lang="en-US" sz="1400" dirty="0"/>
            </a:br>
            <a:endParaRPr lang="en-US" sz="1400" dirty="0">
              <a:cs typeface="Segoe UI"/>
            </a:endParaRPr>
          </a:p>
          <a:p>
            <a:r>
              <a:rPr lang="en-US" sz="1400" b="1" dirty="0">
                <a:cs typeface="Segoe UI"/>
              </a:rPr>
              <a:t>TIP</a:t>
            </a:r>
            <a:r>
              <a:rPr lang="en-US" sz="1400" dirty="0">
                <a:cs typeface="Segoe UI"/>
              </a:rPr>
              <a:t>: Phishing emails often sound urgent, have spelling errors, and include requests for personal information. If an email requests information by reply or includes a link to log in to your account, ignore it. Instead, go directly to the organization’s web site or speak directly to the sender to verify. </a:t>
            </a:r>
          </a:p>
          <a:p>
            <a:endParaRPr lang="en-US" sz="1400" dirty="0">
              <a:cs typeface="Segoe UI"/>
            </a:endParaRPr>
          </a:p>
          <a:p>
            <a:r>
              <a:rPr lang="en-US" sz="1400" dirty="0">
                <a:cs typeface="Segoe UI"/>
              </a:rPr>
              <a:t>If you use Microsoft 365 Business or Enterprise, set up ATP anti-phishing by following </a:t>
            </a:r>
            <a:r>
              <a:rPr lang="en-US" sz="1400" dirty="0">
                <a:cs typeface="Segoe UI"/>
                <a:hlinkClick r:id="rId6"/>
              </a:rPr>
              <a:t>https://aka.ms/ATPantiphis</a:t>
            </a:r>
            <a:r>
              <a:rPr lang="en-US" sz="1400" dirty="0">
                <a:cs typeface="Segoe UI"/>
              </a:rPr>
              <a:t>. </a:t>
            </a:r>
          </a:p>
          <a:p>
            <a:endParaRPr lang="en-US" sz="1400" dirty="0">
              <a:cs typeface="Segoe UI"/>
            </a:endParaRPr>
          </a:p>
          <a:p>
            <a:r>
              <a:rPr lang="en-US" sz="1400" dirty="0">
                <a:solidFill>
                  <a:prstClr val="black"/>
                </a:solidFill>
                <a:cs typeface="Segoe UI"/>
              </a:rPr>
              <a:t>Spot </a:t>
            </a:r>
            <a:r>
              <a:rPr lang="en-US" sz="1400" dirty="0" err="1">
                <a:solidFill>
                  <a:prstClr val="black"/>
                </a:solidFill>
                <a:cs typeface="Segoe UI"/>
              </a:rPr>
              <a:t>spoofers</a:t>
            </a:r>
            <a:r>
              <a:rPr lang="en-US" sz="1400" dirty="0">
                <a:solidFill>
                  <a:prstClr val="black"/>
                </a:solidFill>
                <a:cs typeface="Segoe UI"/>
              </a:rPr>
              <a:t> and impersonators by checking the full email address or speak directly with the sender you know. Find out more and follow these instructions: </a:t>
            </a:r>
            <a:r>
              <a:rPr lang="en-US" sz="1400" dirty="0">
                <a:solidFill>
                  <a:prstClr val="black"/>
                </a:solidFill>
                <a:cs typeface="Segoe UI"/>
                <a:hlinkClick r:id="rId7"/>
              </a:rPr>
              <a:t>https://aka.ms/SpotSpoofing</a:t>
            </a:r>
            <a:r>
              <a:rPr lang="en-US" sz="1400" dirty="0">
                <a:solidFill>
                  <a:prstClr val="black"/>
                </a:solidFill>
                <a:cs typeface="Segoe UI"/>
              </a:rPr>
              <a:t>.</a:t>
            </a:r>
            <a:endParaRPr lang="en-US" sz="1400" dirty="0">
              <a:cs typeface="Segoe UI"/>
            </a:endParaRPr>
          </a:p>
        </p:txBody>
      </p:sp>
      <p:grpSp>
        <p:nvGrpSpPr>
          <p:cNvPr id="92" name="Group 91">
            <a:extLst>
              <a:ext uri="{FF2B5EF4-FFF2-40B4-BE49-F238E27FC236}">
                <a16:creationId xmlns:a16="http://schemas.microsoft.com/office/drawing/2014/main" id="{E91B0B86-8753-4005-8C1C-D053B1EB15DB}"/>
              </a:ext>
            </a:extLst>
          </p:cNvPr>
          <p:cNvGrpSpPr/>
          <p:nvPr/>
        </p:nvGrpSpPr>
        <p:grpSpPr>
          <a:xfrm>
            <a:off x="2834694" y="682884"/>
            <a:ext cx="447167" cy="476825"/>
            <a:chOff x="2834694" y="104711"/>
            <a:chExt cx="447167" cy="476825"/>
          </a:xfrm>
        </p:grpSpPr>
        <p:sp>
          <p:nvSpPr>
            <p:cNvPr id="88" name="Freeform 14">
              <a:extLst>
                <a:ext uri="{FF2B5EF4-FFF2-40B4-BE49-F238E27FC236}">
                  <a16:creationId xmlns:a16="http://schemas.microsoft.com/office/drawing/2014/main" id="{2A75A5FE-4CB3-4305-BBD1-F5223A17C350}"/>
                </a:ext>
              </a:extLst>
            </p:cNvPr>
            <p:cNvSpPr>
              <a:spLocks/>
            </p:cNvSpPr>
            <p:nvPr/>
          </p:nvSpPr>
          <p:spPr bwMode="auto">
            <a:xfrm>
              <a:off x="2834694" y="104711"/>
              <a:ext cx="447167" cy="476825"/>
            </a:xfrm>
            <a:custGeom>
              <a:avLst/>
              <a:gdLst>
                <a:gd name="T0" fmla="*/ 548 w 1137"/>
                <a:gd name="T1" fmla="*/ 1198 h 1210"/>
                <a:gd name="T2" fmla="*/ 416 w 1137"/>
                <a:gd name="T3" fmla="*/ 1114 h 1210"/>
                <a:gd name="T4" fmla="*/ 289 w 1137"/>
                <a:gd name="T5" fmla="*/ 1013 h 1210"/>
                <a:gd name="T6" fmla="*/ 176 w 1137"/>
                <a:gd name="T7" fmla="*/ 896 h 1210"/>
                <a:gd name="T8" fmla="*/ 84 w 1137"/>
                <a:gd name="T9" fmla="*/ 762 h 1210"/>
                <a:gd name="T10" fmla="*/ 22 w 1137"/>
                <a:gd name="T11" fmla="*/ 613 h 1210"/>
                <a:gd name="T12" fmla="*/ 0 w 1137"/>
                <a:gd name="T13" fmla="*/ 447 h 1210"/>
                <a:gd name="T14" fmla="*/ 0 w 1137"/>
                <a:gd name="T15" fmla="*/ 163 h 1210"/>
                <a:gd name="T16" fmla="*/ 38 w 1137"/>
                <a:gd name="T17" fmla="*/ 161 h 1210"/>
                <a:gd name="T18" fmla="*/ 210 w 1137"/>
                <a:gd name="T19" fmla="*/ 132 h 1210"/>
                <a:gd name="T20" fmla="*/ 366 w 1137"/>
                <a:gd name="T21" fmla="*/ 61 h 1210"/>
                <a:gd name="T22" fmla="*/ 462 w 1137"/>
                <a:gd name="T23" fmla="*/ 15 h 1210"/>
                <a:gd name="T24" fmla="*/ 568 w 1137"/>
                <a:gd name="T25" fmla="*/ 0 h 1210"/>
                <a:gd name="T26" fmla="*/ 674 w 1137"/>
                <a:gd name="T27" fmla="*/ 15 h 1210"/>
                <a:gd name="T28" fmla="*/ 770 w 1137"/>
                <a:gd name="T29" fmla="*/ 61 h 1210"/>
                <a:gd name="T30" fmla="*/ 926 w 1137"/>
                <a:gd name="T31" fmla="*/ 132 h 1210"/>
                <a:gd name="T32" fmla="*/ 1098 w 1137"/>
                <a:gd name="T33" fmla="*/ 161 h 1210"/>
                <a:gd name="T34" fmla="*/ 1137 w 1137"/>
                <a:gd name="T35" fmla="*/ 163 h 1210"/>
                <a:gd name="T36" fmla="*/ 1137 w 1137"/>
                <a:gd name="T37" fmla="*/ 447 h 1210"/>
                <a:gd name="T38" fmla="*/ 1114 w 1137"/>
                <a:gd name="T39" fmla="*/ 613 h 1210"/>
                <a:gd name="T40" fmla="*/ 1052 w 1137"/>
                <a:gd name="T41" fmla="*/ 762 h 1210"/>
                <a:gd name="T42" fmla="*/ 960 w 1137"/>
                <a:gd name="T43" fmla="*/ 896 h 1210"/>
                <a:gd name="T44" fmla="*/ 847 w 1137"/>
                <a:gd name="T45" fmla="*/ 1013 h 1210"/>
                <a:gd name="T46" fmla="*/ 720 w 1137"/>
                <a:gd name="T47" fmla="*/ 1114 h 1210"/>
                <a:gd name="T48" fmla="*/ 588 w 1137"/>
                <a:gd name="T49" fmla="*/ 1198 h 1210"/>
                <a:gd name="T50" fmla="*/ 568 w 1137"/>
                <a:gd name="T51" fmla="*/ 1210 h 1210"/>
                <a:gd name="T52" fmla="*/ 548 w 1137"/>
                <a:gd name="T53" fmla="*/ 1198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37" h="1210">
                  <a:moveTo>
                    <a:pt x="548" y="1198"/>
                  </a:moveTo>
                  <a:cubicBezTo>
                    <a:pt x="504" y="1173"/>
                    <a:pt x="459" y="1144"/>
                    <a:pt x="416" y="1114"/>
                  </a:cubicBezTo>
                  <a:cubicBezTo>
                    <a:pt x="372" y="1083"/>
                    <a:pt x="329" y="1049"/>
                    <a:pt x="289" y="1013"/>
                  </a:cubicBezTo>
                  <a:cubicBezTo>
                    <a:pt x="249" y="976"/>
                    <a:pt x="211" y="937"/>
                    <a:pt x="176" y="896"/>
                  </a:cubicBezTo>
                  <a:cubicBezTo>
                    <a:pt x="141" y="854"/>
                    <a:pt x="110" y="809"/>
                    <a:pt x="84" y="762"/>
                  </a:cubicBezTo>
                  <a:cubicBezTo>
                    <a:pt x="58" y="715"/>
                    <a:pt x="37" y="665"/>
                    <a:pt x="22" y="613"/>
                  </a:cubicBezTo>
                  <a:cubicBezTo>
                    <a:pt x="7" y="560"/>
                    <a:pt x="0" y="504"/>
                    <a:pt x="0" y="447"/>
                  </a:cubicBezTo>
                  <a:cubicBezTo>
                    <a:pt x="0" y="163"/>
                    <a:pt x="0" y="163"/>
                    <a:pt x="0" y="163"/>
                  </a:cubicBezTo>
                  <a:cubicBezTo>
                    <a:pt x="38" y="161"/>
                    <a:pt x="38" y="161"/>
                    <a:pt x="38" y="161"/>
                  </a:cubicBezTo>
                  <a:cubicBezTo>
                    <a:pt x="98" y="158"/>
                    <a:pt x="155" y="148"/>
                    <a:pt x="210" y="132"/>
                  </a:cubicBezTo>
                  <a:cubicBezTo>
                    <a:pt x="264" y="117"/>
                    <a:pt x="316" y="93"/>
                    <a:pt x="366" y="61"/>
                  </a:cubicBezTo>
                  <a:cubicBezTo>
                    <a:pt x="398" y="40"/>
                    <a:pt x="430" y="25"/>
                    <a:pt x="462" y="15"/>
                  </a:cubicBezTo>
                  <a:cubicBezTo>
                    <a:pt x="494" y="5"/>
                    <a:pt x="530" y="0"/>
                    <a:pt x="568" y="0"/>
                  </a:cubicBezTo>
                  <a:cubicBezTo>
                    <a:pt x="606" y="0"/>
                    <a:pt x="642" y="5"/>
                    <a:pt x="674" y="15"/>
                  </a:cubicBezTo>
                  <a:cubicBezTo>
                    <a:pt x="706" y="25"/>
                    <a:pt x="738" y="40"/>
                    <a:pt x="770" y="61"/>
                  </a:cubicBezTo>
                  <a:cubicBezTo>
                    <a:pt x="820" y="93"/>
                    <a:pt x="872" y="117"/>
                    <a:pt x="926" y="132"/>
                  </a:cubicBezTo>
                  <a:cubicBezTo>
                    <a:pt x="981" y="148"/>
                    <a:pt x="1039" y="158"/>
                    <a:pt x="1098" y="161"/>
                  </a:cubicBezTo>
                  <a:cubicBezTo>
                    <a:pt x="1137" y="163"/>
                    <a:pt x="1137" y="163"/>
                    <a:pt x="1137" y="163"/>
                  </a:cubicBezTo>
                  <a:cubicBezTo>
                    <a:pt x="1137" y="447"/>
                    <a:pt x="1137" y="447"/>
                    <a:pt x="1137" y="447"/>
                  </a:cubicBezTo>
                  <a:cubicBezTo>
                    <a:pt x="1137" y="504"/>
                    <a:pt x="1129" y="560"/>
                    <a:pt x="1114" y="613"/>
                  </a:cubicBezTo>
                  <a:cubicBezTo>
                    <a:pt x="1099" y="665"/>
                    <a:pt x="1078" y="715"/>
                    <a:pt x="1052" y="762"/>
                  </a:cubicBezTo>
                  <a:cubicBezTo>
                    <a:pt x="1027" y="809"/>
                    <a:pt x="996" y="854"/>
                    <a:pt x="960" y="896"/>
                  </a:cubicBezTo>
                  <a:cubicBezTo>
                    <a:pt x="925" y="937"/>
                    <a:pt x="887" y="976"/>
                    <a:pt x="847" y="1013"/>
                  </a:cubicBezTo>
                  <a:cubicBezTo>
                    <a:pt x="807" y="1049"/>
                    <a:pt x="765" y="1083"/>
                    <a:pt x="720" y="1114"/>
                  </a:cubicBezTo>
                  <a:cubicBezTo>
                    <a:pt x="677" y="1144"/>
                    <a:pt x="632" y="1173"/>
                    <a:pt x="588" y="1198"/>
                  </a:cubicBezTo>
                  <a:cubicBezTo>
                    <a:pt x="568" y="1210"/>
                    <a:pt x="568" y="1210"/>
                    <a:pt x="568" y="1210"/>
                  </a:cubicBezTo>
                  <a:lnTo>
                    <a:pt x="548" y="1198"/>
                  </a:lnTo>
                  <a:close/>
                </a:path>
              </a:pathLst>
            </a:custGeom>
            <a:solidFill>
              <a:srgbClr val="0078D4"/>
            </a:solidFill>
            <a:ln w="28575">
              <a:solidFill>
                <a:srgbClr val="F0F0F0"/>
              </a:solidFill>
            </a:ln>
          </p:spPr>
          <p:txBody>
            <a:bodyPr vert="horz" wrap="square" lIns="91440" tIns="45720" rIns="91440" bIns="45720" numCol="1" anchor="t" anchorCtr="0" compatLnSpc="1">
              <a:prstTxWarp prst="textNoShape">
                <a:avLst/>
              </a:prstTxWarp>
            </a:bodyPr>
            <a:lstStyle/>
            <a:p>
              <a:endParaRPr lang="en-US" dirty="0"/>
            </a:p>
          </p:txBody>
        </p:sp>
        <p:sp>
          <p:nvSpPr>
            <p:cNvPr id="91" name="Freeform 13">
              <a:extLst>
                <a:ext uri="{FF2B5EF4-FFF2-40B4-BE49-F238E27FC236}">
                  <a16:creationId xmlns:a16="http://schemas.microsoft.com/office/drawing/2014/main" id="{FFFBA02D-E040-4C35-B0A0-B3A1BF132C16}"/>
                </a:ext>
              </a:extLst>
            </p:cNvPr>
            <p:cNvSpPr>
              <a:spLocks noEditPoints="1"/>
            </p:cNvSpPr>
            <p:nvPr/>
          </p:nvSpPr>
          <p:spPr bwMode="auto">
            <a:xfrm>
              <a:off x="2905855" y="175245"/>
              <a:ext cx="306656" cy="307187"/>
            </a:xfrm>
            <a:custGeom>
              <a:avLst/>
              <a:gdLst>
                <a:gd name="T0" fmla="*/ 1376 w 1697"/>
                <a:gd name="T1" fmla="*/ 819 h 1698"/>
                <a:gd name="T2" fmla="*/ 1524 w 1697"/>
                <a:gd name="T3" fmla="*/ 318 h 1698"/>
                <a:gd name="T4" fmla="*/ 1486 w 1697"/>
                <a:gd name="T5" fmla="*/ 272 h 1698"/>
                <a:gd name="T6" fmla="*/ 878 w 1697"/>
                <a:gd name="T7" fmla="*/ 322 h 1698"/>
                <a:gd name="T8" fmla="*/ 848 w 1697"/>
                <a:gd name="T9" fmla="*/ 0 h 1698"/>
                <a:gd name="T10" fmla="*/ 818 w 1697"/>
                <a:gd name="T11" fmla="*/ 322 h 1698"/>
                <a:gd name="T12" fmla="*/ 211 w 1697"/>
                <a:gd name="T13" fmla="*/ 272 h 1698"/>
                <a:gd name="T14" fmla="*/ 172 w 1697"/>
                <a:gd name="T15" fmla="*/ 318 h 1698"/>
                <a:gd name="T16" fmla="*/ 321 w 1697"/>
                <a:gd name="T17" fmla="*/ 819 h 1698"/>
                <a:gd name="T18" fmla="*/ 0 w 1697"/>
                <a:gd name="T19" fmla="*/ 849 h 1698"/>
                <a:gd name="T20" fmla="*/ 321 w 1697"/>
                <a:gd name="T21" fmla="*/ 879 h 1698"/>
                <a:gd name="T22" fmla="*/ 172 w 1697"/>
                <a:gd name="T23" fmla="*/ 1380 h 1698"/>
                <a:gd name="T24" fmla="*/ 192 w 1697"/>
                <a:gd name="T25" fmla="*/ 1433 h 1698"/>
                <a:gd name="T26" fmla="*/ 465 w 1697"/>
                <a:gd name="T27" fmla="*/ 1212 h 1698"/>
                <a:gd name="T28" fmla="*/ 818 w 1697"/>
                <a:gd name="T29" fmla="*/ 1668 h 1698"/>
                <a:gd name="T30" fmla="*/ 878 w 1697"/>
                <a:gd name="T31" fmla="*/ 1668 h 1698"/>
                <a:gd name="T32" fmla="*/ 1232 w 1697"/>
                <a:gd name="T33" fmla="*/ 1212 h 1698"/>
                <a:gd name="T34" fmla="*/ 1505 w 1697"/>
                <a:gd name="T35" fmla="*/ 1433 h 1698"/>
                <a:gd name="T36" fmla="*/ 1524 w 1697"/>
                <a:gd name="T37" fmla="*/ 1380 h 1698"/>
                <a:gd name="T38" fmla="*/ 1376 w 1697"/>
                <a:gd name="T39" fmla="*/ 879 h 1698"/>
                <a:gd name="T40" fmla="*/ 1697 w 1697"/>
                <a:gd name="T41" fmla="*/ 849 h 1698"/>
                <a:gd name="T42" fmla="*/ 1315 w 1697"/>
                <a:gd name="T43" fmla="*/ 819 h 1698"/>
                <a:gd name="T44" fmla="*/ 1054 w 1697"/>
                <a:gd name="T45" fmla="*/ 715 h 1698"/>
                <a:gd name="T46" fmla="*/ 1315 w 1697"/>
                <a:gd name="T47" fmla="*/ 819 h 1698"/>
                <a:gd name="T48" fmla="*/ 969 w 1697"/>
                <a:gd name="T49" fmla="*/ 708 h 1698"/>
                <a:gd name="T50" fmla="*/ 878 w 1697"/>
                <a:gd name="T51" fmla="*/ 665 h 1698"/>
                <a:gd name="T52" fmla="*/ 728 w 1697"/>
                <a:gd name="T53" fmla="*/ 708 h 1698"/>
                <a:gd name="T54" fmla="*/ 818 w 1697"/>
                <a:gd name="T55" fmla="*/ 784 h 1698"/>
                <a:gd name="T56" fmla="*/ 665 w 1697"/>
                <a:gd name="T57" fmla="*/ 819 h 1698"/>
                <a:gd name="T58" fmla="*/ 766 w 1697"/>
                <a:gd name="T59" fmla="*/ 819 h 1698"/>
                <a:gd name="T60" fmla="*/ 689 w 1697"/>
                <a:gd name="T61" fmla="*/ 944 h 1698"/>
                <a:gd name="T62" fmla="*/ 766 w 1697"/>
                <a:gd name="T63" fmla="*/ 879 h 1698"/>
                <a:gd name="T64" fmla="*/ 818 w 1697"/>
                <a:gd name="T65" fmla="*/ 1033 h 1698"/>
                <a:gd name="T66" fmla="*/ 818 w 1697"/>
                <a:gd name="T67" fmla="*/ 914 h 1698"/>
                <a:gd name="T68" fmla="*/ 969 w 1697"/>
                <a:gd name="T69" fmla="*/ 990 h 1698"/>
                <a:gd name="T70" fmla="*/ 878 w 1697"/>
                <a:gd name="T71" fmla="*/ 914 h 1698"/>
                <a:gd name="T72" fmla="*/ 1032 w 1697"/>
                <a:gd name="T73" fmla="*/ 879 h 1698"/>
                <a:gd name="T74" fmla="*/ 931 w 1697"/>
                <a:gd name="T75" fmla="*/ 879 h 1698"/>
                <a:gd name="T76" fmla="*/ 1008 w 1697"/>
                <a:gd name="T77" fmla="*/ 754 h 1698"/>
                <a:gd name="T78" fmla="*/ 931 w 1697"/>
                <a:gd name="T79" fmla="*/ 819 h 1698"/>
                <a:gd name="T80" fmla="*/ 1016 w 1697"/>
                <a:gd name="T81" fmla="*/ 669 h 1698"/>
                <a:gd name="T82" fmla="*/ 878 w 1697"/>
                <a:gd name="T83" fmla="*/ 382 h 1698"/>
                <a:gd name="T84" fmla="*/ 818 w 1697"/>
                <a:gd name="T85" fmla="*/ 382 h 1698"/>
                <a:gd name="T86" fmla="*/ 681 w 1697"/>
                <a:gd name="T87" fmla="*/ 669 h 1698"/>
                <a:gd name="T88" fmla="*/ 818 w 1697"/>
                <a:gd name="T89" fmla="*/ 382 h 1698"/>
                <a:gd name="T90" fmla="*/ 643 w 1697"/>
                <a:gd name="T91" fmla="*/ 715 h 1698"/>
                <a:gd name="T92" fmla="*/ 381 w 1697"/>
                <a:gd name="T93" fmla="*/ 819 h 1698"/>
                <a:gd name="T94" fmla="*/ 381 w 1697"/>
                <a:gd name="T95" fmla="*/ 879 h 1698"/>
                <a:gd name="T96" fmla="*/ 643 w 1697"/>
                <a:gd name="T97" fmla="*/ 983 h 1698"/>
                <a:gd name="T98" fmla="*/ 381 w 1697"/>
                <a:gd name="T99" fmla="*/ 879 h 1698"/>
                <a:gd name="T100" fmla="*/ 681 w 1697"/>
                <a:gd name="T101" fmla="*/ 1029 h 1698"/>
                <a:gd name="T102" fmla="*/ 818 w 1697"/>
                <a:gd name="T103" fmla="*/ 1316 h 1698"/>
                <a:gd name="T104" fmla="*/ 878 w 1697"/>
                <a:gd name="T105" fmla="*/ 1316 h 1698"/>
                <a:gd name="T106" fmla="*/ 1016 w 1697"/>
                <a:gd name="T107" fmla="*/ 1029 h 1698"/>
                <a:gd name="T108" fmla="*/ 878 w 1697"/>
                <a:gd name="T109" fmla="*/ 1316 h 1698"/>
                <a:gd name="T110" fmla="*/ 1054 w 1697"/>
                <a:gd name="T111" fmla="*/ 983 h 1698"/>
                <a:gd name="T112" fmla="*/ 1315 w 1697"/>
                <a:gd name="T113" fmla="*/ 879 h 1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97" h="1698">
                  <a:moveTo>
                    <a:pt x="1667" y="819"/>
                  </a:moveTo>
                  <a:cubicBezTo>
                    <a:pt x="1376" y="819"/>
                    <a:pt x="1376" y="819"/>
                    <a:pt x="1376" y="819"/>
                  </a:cubicBezTo>
                  <a:cubicBezTo>
                    <a:pt x="1370" y="712"/>
                    <a:pt x="1331" y="613"/>
                    <a:pt x="1271" y="532"/>
                  </a:cubicBezTo>
                  <a:cubicBezTo>
                    <a:pt x="1524" y="318"/>
                    <a:pt x="1524" y="318"/>
                    <a:pt x="1524" y="318"/>
                  </a:cubicBezTo>
                  <a:cubicBezTo>
                    <a:pt x="1537" y="307"/>
                    <a:pt x="1539" y="289"/>
                    <a:pt x="1528" y="276"/>
                  </a:cubicBezTo>
                  <a:cubicBezTo>
                    <a:pt x="1517" y="263"/>
                    <a:pt x="1498" y="262"/>
                    <a:pt x="1486" y="272"/>
                  </a:cubicBezTo>
                  <a:cubicBezTo>
                    <a:pt x="1232" y="486"/>
                    <a:pt x="1232" y="486"/>
                    <a:pt x="1232" y="486"/>
                  </a:cubicBezTo>
                  <a:cubicBezTo>
                    <a:pt x="1142" y="391"/>
                    <a:pt x="1017" y="330"/>
                    <a:pt x="878" y="322"/>
                  </a:cubicBezTo>
                  <a:cubicBezTo>
                    <a:pt x="878" y="30"/>
                    <a:pt x="878" y="30"/>
                    <a:pt x="878" y="30"/>
                  </a:cubicBezTo>
                  <a:cubicBezTo>
                    <a:pt x="878" y="14"/>
                    <a:pt x="865" y="0"/>
                    <a:pt x="848" y="0"/>
                  </a:cubicBezTo>
                  <a:cubicBezTo>
                    <a:pt x="832" y="0"/>
                    <a:pt x="818" y="14"/>
                    <a:pt x="818" y="30"/>
                  </a:cubicBezTo>
                  <a:cubicBezTo>
                    <a:pt x="818" y="322"/>
                    <a:pt x="818" y="322"/>
                    <a:pt x="818" y="322"/>
                  </a:cubicBezTo>
                  <a:cubicBezTo>
                    <a:pt x="680" y="330"/>
                    <a:pt x="555" y="391"/>
                    <a:pt x="465" y="486"/>
                  </a:cubicBezTo>
                  <a:cubicBezTo>
                    <a:pt x="211" y="272"/>
                    <a:pt x="211" y="272"/>
                    <a:pt x="211" y="272"/>
                  </a:cubicBezTo>
                  <a:cubicBezTo>
                    <a:pt x="199" y="262"/>
                    <a:pt x="180" y="263"/>
                    <a:pt x="169" y="276"/>
                  </a:cubicBezTo>
                  <a:cubicBezTo>
                    <a:pt x="158" y="289"/>
                    <a:pt x="160" y="307"/>
                    <a:pt x="172" y="318"/>
                  </a:cubicBezTo>
                  <a:cubicBezTo>
                    <a:pt x="426" y="532"/>
                    <a:pt x="426" y="532"/>
                    <a:pt x="426" y="532"/>
                  </a:cubicBezTo>
                  <a:cubicBezTo>
                    <a:pt x="366" y="613"/>
                    <a:pt x="327" y="712"/>
                    <a:pt x="321" y="819"/>
                  </a:cubicBezTo>
                  <a:cubicBezTo>
                    <a:pt x="30" y="819"/>
                    <a:pt x="30" y="819"/>
                    <a:pt x="30" y="819"/>
                  </a:cubicBezTo>
                  <a:cubicBezTo>
                    <a:pt x="13" y="819"/>
                    <a:pt x="0" y="832"/>
                    <a:pt x="0" y="849"/>
                  </a:cubicBezTo>
                  <a:cubicBezTo>
                    <a:pt x="0" y="866"/>
                    <a:pt x="13" y="879"/>
                    <a:pt x="30" y="879"/>
                  </a:cubicBezTo>
                  <a:cubicBezTo>
                    <a:pt x="321" y="879"/>
                    <a:pt x="321" y="879"/>
                    <a:pt x="321" y="879"/>
                  </a:cubicBezTo>
                  <a:cubicBezTo>
                    <a:pt x="327" y="986"/>
                    <a:pt x="366" y="1085"/>
                    <a:pt x="426" y="1166"/>
                  </a:cubicBezTo>
                  <a:cubicBezTo>
                    <a:pt x="172" y="1380"/>
                    <a:pt x="172" y="1380"/>
                    <a:pt x="172" y="1380"/>
                  </a:cubicBezTo>
                  <a:cubicBezTo>
                    <a:pt x="160" y="1391"/>
                    <a:pt x="158" y="1409"/>
                    <a:pt x="169" y="1422"/>
                  </a:cubicBezTo>
                  <a:cubicBezTo>
                    <a:pt x="175" y="1429"/>
                    <a:pt x="183" y="1433"/>
                    <a:pt x="192" y="1433"/>
                  </a:cubicBezTo>
                  <a:cubicBezTo>
                    <a:pt x="199" y="1433"/>
                    <a:pt x="206" y="1430"/>
                    <a:pt x="211" y="1426"/>
                  </a:cubicBezTo>
                  <a:cubicBezTo>
                    <a:pt x="465" y="1212"/>
                    <a:pt x="465" y="1212"/>
                    <a:pt x="465" y="1212"/>
                  </a:cubicBezTo>
                  <a:cubicBezTo>
                    <a:pt x="555" y="1307"/>
                    <a:pt x="680" y="1368"/>
                    <a:pt x="818" y="1376"/>
                  </a:cubicBezTo>
                  <a:cubicBezTo>
                    <a:pt x="818" y="1668"/>
                    <a:pt x="818" y="1668"/>
                    <a:pt x="818" y="1668"/>
                  </a:cubicBezTo>
                  <a:cubicBezTo>
                    <a:pt x="818" y="1684"/>
                    <a:pt x="832" y="1698"/>
                    <a:pt x="848" y="1698"/>
                  </a:cubicBezTo>
                  <a:cubicBezTo>
                    <a:pt x="865" y="1698"/>
                    <a:pt x="878" y="1684"/>
                    <a:pt x="878" y="1668"/>
                  </a:cubicBezTo>
                  <a:cubicBezTo>
                    <a:pt x="878" y="1376"/>
                    <a:pt x="878" y="1376"/>
                    <a:pt x="878" y="1376"/>
                  </a:cubicBezTo>
                  <a:cubicBezTo>
                    <a:pt x="1017" y="1368"/>
                    <a:pt x="1142" y="1307"/>
                    <a:pt x="1232" y="1212"/>
                  </a:cubicBezTo>
                  <a:cubicBezTo>
                    <a:pt x="1486" y="1426"/>
                    <a:pt x="1486" y="1426"/>
                    <a:pt x="1486" y="1426"/>
                  </a:cubicBezTo>
                  <a:cubicBezTo>
                    <a:pt x="1491" y="1430"/>
                    <a:pt x="1498" y="1433"/>
                    <a:pt x="1505" y="1433"/>
                  </a:cubicBezTo>
                  <a:cubicBezTo>
                    <a:pt x="1514" y="1433"/>
                    <a:pt x="1522" y="1429"/>
                    <a:pt x="1528" y="1422"/>
                  </a:cubicBezTo>
                  <a:cubicBezTo>
                    <a:pt x="1539" y="1409"/>
                    <a:pt x="1537" y="1391"/>
                    <a:pt x="1524" y="1380"/>
                  </a:cubicBezTo>
                  <a:cubicBezTo>
                    <a:pt x="1271" y="1166"/>
                    <a:pt x="1271" y="1166"/>
                    <a:pt x="1271" y="1166"/>
                  </a:cubicBezTo>
                  <a:cubicBezTo>
                    <a:pt x="1331" y="1085"/>
                    <a:pt x="1370" y="986"/>
                    <a:pt x="1376" y="879"/>
                  </a:cubicBezTo>
                  <a:cubicBezTo>
                    <a:pt x="1667" y="879"/>
                    <a:pt x="1667" y="879"/>
                    <a:pt x="1667" y="879"/>
                  </a:cubicBezTo>
                  <a:cubicBezTo>
                    <a:pt x="1684" y="879"/>
                    <a:pt x="1697" y="866"/>
                    <a:pt x="1697" y="849"/>
                  </a:cubicBezTo>
                  <a:cubicBezTo>
                    <a:pt x="1697" y="832"/>
                    <a:pt x="1684" y="819"/>
                    <a:pt x="1667" y="819"/>
                  </a:cubicBezTo>
                  <a:close/>
                  <a:moveTo>
                    <a:pt x="1315" y="819"/>
                  </a:moveTo>
                  <a:cubicBezTo>
                    <a:pt x="1093" y="819"/>
                    <a:pt x="1093" y="819"/>
                    <a:pt x="1093" y="819"/>
                  </a:cubicBezTo>
                  <a:cubicBezTo>
                    <a:pt x="1088" y="781"/>
                    <a:pt x="1074" y="745"/>
                    <a:pt x="1054" y="715"/>
                  </a:cubicBezTo>
                  <a:cubicBezTo>
                    <a:pt x="1225" y="571"/>
                    <a:pt x="1225" y="571"/>
                    <a:pt x="1225" y="571"/>
                  </a:cubicBezTo>
                  <a:cubicBezTo>
                    <a:pt x="1277" y="641"/>
                    <a:pt x="1310" y="727"/>
                    <a:pt x="1315" y="819"/>
                  </a:cubicBezTo>
                  <a:close/>
                  <a:moveTo>
                    <a:pt x="878" y="665"/>
                  </a:moveTo>
                  <a:cubicBezTo>
                    <a:pt x="913" y="671"/>
                    <a:pt x="944" y="686"/>
                    <a:pt x="969" y="708"/>
                  </a:cubicBezTo>
                  <a:cubicBezTo>
                    <a:pt x="878" y="784"/>
                    <a:pt x="878" y="784"/>
                    <a:pt x="878" y="784"/>
                  </a:cubicBezTo>
                  <a:lnTo>
                    <a:pt x="878" y="665"/>
                  </a:lnTo>
                  <a:close/>
                  <a:moveTo>
                    <a:pt x="818" y="784"/>
                  </a:moveTo>
                  <a:cubicBezTo>
                    <a:pt x="728" y="708"/>
                    <a:pt x="728" y="708"/>
                    <a:pt x="728" y="708"/>
                  </a:cubicBezTo>
                  <a:cubicBezTo>
                    <a:pt x="753" y="686"/>
                    <a:pt x="784" y="671"/>
                    <a:pt x="818" y="665"/>
                  </a:cubicBezTo>
                  <a:lnTo>
                    <a:pt x="818" y="784"/>
                  </a:lnTo>
                  <a:close/>
                  <a:moveTo>
                    <a:pt x="766" y="819"/>
                  </a:moveTo>
                  <a:cubicBezTo>
                    <a:pt x="665" y="819"/>
                    <a:pt x="665" y="819"/>
                    <a:pt x="665" y="819"/>
                  </a:cubicBezTo>
                  <a:cubicBezTo>
                    <a:pt x="669" y="795"/>
                    <a:pt x="677" y="773"/>
                    <a:pt x="689" y="754"/>
                  </a:cubicBezTo>
                  <a:lnTo>
                    <a:pt x="766" y="819"/>
                  </a:lnTo>
                  <a:close/>
                  <a:moveTo>
                    <a:pt x="766" y="879"/>
                  </a:moveTo>
                  <a:cubicBezTo>
                    <a:pt x="689" y="944"/>
                    <a:pt x="689" y="944"/>
                    <a:pt x="689" y="944"/>
                  </a:cubicBezTo>
                  <a:cubicBezTo>
                    <a:pt x="677" y="925"/>
                    <a:pt x="669" y="903"/>
                    <a:pt x="665" y="879"/>
                  </a:cubicBezTo>
                  <a:lnTo>
                    <a:pt x="766" y="879"/>
                  </a:lnTo>
                  <a:close/>
                  <a:moveTo>
                    <a:pt x="818" y="914"/>
                  </a:moveTo>
                  <a:cubicBezTo>
                    <a:pt x="818" y="1033"/>
                    <a:pt x="818" y="1033"/>
                    <a:pt x="818" y="1033"/>
                  </a:cubicBezTo>
                  <a:cubicBezTo>
                    <a:pt x="784" y="1027"/>
                    <a:pt x="753" y="1012"/>
                    <a:pt x="728" y="990"/>
                  </a:cubicBezTo>
                  <a:lnTo>
                    <a:pt x="818" y="914"/>
                  </a:lnTo>
                  <a:close/>
                  <a:moveTo>
                    <a:pt x="878" y="914"/>
                  </a:moveTo>
                  <a:cubicBezTo>
                    <a:pt x="969" y="990"/>
                    <a:pt x="969" y="990"/>
                    <a:pt x="969" y="990"/>
                  </a:cubicBezTo>
                  <a:cubicBezTo>
                    <a:pt x="944" y="1012"/>
                    <a:pt x="913" y="1027"/>
                    <a:pt x="878" y="1033"/>
                  </a:cubicBezTo>
                  <a:lnTo>
                    <a:pt x="878" y="914"/>
                  </a:lnTo>
                  <a:close/>
                  <a:moveTo>
                    <a:pt x="931" y="879"/>
                  </a:moveTo>
                  <a:cubicBezTo>
                    <a:pt x="1032" y="879"/>
                    <a:pt x="1032" y="879"/>
                    <a:pt x="1032" y="879"/>
                  </a:cubicBezTo>
                  <a:cubicBezTo>
                    <a:pt x="1028" y="903"/>
                    <a:pt x="1020" y="925"/>
                    <a:pt x="1008" y="944"/>
                  </a:cubicBezTo>
                  <a:lnTo>
                    <a:pt x="931" y="879"/>
                  </a:lnTo>
                  <a:close/>
                  <a:moveTo>
                    <a:pt x="931" y="819"/>
                  </a:moveTo>
                  <a:cubicBezTo>
                    <a:pt x="1008" y="754"/>
                    <a:pt x="1008" y="754"/>
                    <a:pt x="1008" y="754"/>
                  </a:cubicBezTo>
                  <a:cubicBezTo>
                    <a:pt x="1020" y="773"/>
                    <a:pt x="1028" y="795"/>
                    <a:pt x="1032" y="819"/>
                  </a:cubicBezTo>
                  <a:lnTo>
                    <a:pt x="931" y="819"/>
                  </a:lnTo>
                  <a:close/>
                  <a:moveTo>
                    <a:pt x="1186" y="525"/>
                  </a:moveTo>
                  <a:cubicBezTo>
                    <a:pt x="1016" y="669"/>
                    <a:pt x="1016" y="669"/>
                    <a:pt x="1016" y="669"/>
                  </a:cubicBezTo>
                  <a:cubicBezTo>
                    <a:pt x="979" y="634"/>
                    <a:pt x="931" y="611"/>
                    <a:pt x="878" y="605"/>
                  </a:cubicBezTo>
                  <a:cubicBezTo>
                    <a:pt x="878" y="382"/>
                    <a:pt x="878" y="382"/>
                    <a:pt x="878" y="382"/>
                  </a:cubicBezTo>
                  <a:cubicBezTo>
                    <a:pt x="999" y="390"/>
                    <a:pt x="1107" y="443"/>
                    <a:pt x="1186" y="525"/>
                  </a:cubicBezTo>
                  <a:close/>
                  <a:moveTo>
                    <a:pt x="818" y="382"/>
                  </a:moveTo>
                  <a:cubicBezTo>
                    <a:pt x="818" y="605"/>
                    <a:pt x="818" y="605"/>
                    <a:pt x="818" y="605"/>
                  </a:cubicBezTo>
                  <a:cubicBezTo>
                    <a:pt x="766" y="611"/>
                    <a:pt x="718" y="634"/>
                    <a:pt x="681" y="669"/>
                  </a:cubicBezTo>
                  <a:cubicBezTo>
                    <a:pt x="511" y="525"/>
                    <a:pt x="511" y="525"/>
                    <a:pt x="511" y="525"/>
                  </a:cubicBezTo>
                  <a:cubicBezTo>
                    <a:pt x="590" y="443"/>
                    <a:pt x="698" y="390"/>
                    <a:pt x="818" y="382"/>
                  </a:cubicBezTo>
                  <a:close/>
                  <a:moveTo>
                    <a:pt x="472" y="571"/>
                  </a:moveTo>
                  <a:cubicBezTo>
                    <a:pt x="643" y="715"/>
                    <a:pt x="643" y="715"/>
                    <a:pt x="643" y="715"/>
                  </a:cubicBezTo>
                  <a:cubicBezTo>
                    <a:pt x="622" y="745"/>
                    <a:pt x="609" y="781"/>
                    <a:pt x="604" y="819"/>
                  </a:cubicBezTo>
                  <a:cubicBezTo>
                    <a:pt x="381" y="819"/>
                    <a:pt x="381" y="819"/>
                    <a:pt x="381" y="819"/>
                  </a:cubicBezTo>
                  <a:cubicBezTo>
                    <a:pt x="387" y="727"/>
                    <a:pt x="420" y="641"/>
                    <a:pt x="472" y="571"/>
                  </a:cubicBezTo>
                  <a:close/>
                  <a:moveTo>
                    <a:pt x="381" y="879"/>
                  </a:moveTo>
                  <a:cubicBezTo>
                    <a:pt x="604" y="879"/>
                    <a:pt x="604" y="879"/>
                    <a:pt x="604" y="879"/>
                  </a:cubicBezTo>
                  <a:cubicBezTo>
                    <a:pt x="609" y="917"/>
                    <a:pt x="622" y="953"/>
                    <a:pt x="643" y="983"/>
                  </a:cubicBezTo>
                  <a:cubicBezTo>
                    <a:pt x="472" y="1127"/>
                    <a:pt x="472" y="1127"/>
                    <a:pt x="472" y="1127"/>
                  </a:cubicBezTo>
                  <a:cubicBezTo>
                    <a:pt x="420" y="1057"/>
                    <a:pt x="387" y="971"/>
                    <a:pt x="381" y="879"/>
                  </a:cubicBezTo>
                  <a:close/>
                  <a:moveTo>
                    <a:pt x="511" y="1173"/>
                  </a:moveTo>
                  <a:cubicBezTo>
                    <a:pt x="681" y="1029"/>
                    <a:pt x="681" y="1029"/>
                    <a:pt x="681" y="1029"/>
                  </a:cubicBezTo>
                  <a:cubicBezTo>
                    <a:pt x="718" y="1064"/>
                    <a:pt x="766" y="1087"/>
                    <a:pt x="818" y="1093"/>
                  </a:cubicBezTo>
                  <a:cubicBezTo>
                    <a:pt x="818" y="1316"/>
                    <a:pt x="818" y="1316"/>
                    <a:pt x="818" y="1316"/>
                  </a:cubicBezTo>
                  <a:cubicBezTo>
                    <a:pt x="698" y="1308"/>
                    <a:pt x="590" y="1255"/>
                    <a:pt x="511" y="1173"/>
                  </a:cubicBezTo>
                  <a:close/>
                  <a:moveTo>
                    <a:pt x="878" y="1316"/>
                  </a:moveTo>
                  <a:cubicBezTo>
                    <a:pt x="878" y="1093"/>
                    <a:pt x="878" y="1093"/>
                    <a:pt x="878" y="1093"/>
                  </a:cubicBezTo>
                  <a:cubicBezTo>
                    <a:pt x="931" y="1087"/>
                    <a:pt x="979" y="1064"/>
                    <a:pt x="1016" y="1029"/>
                  </a:cubicBezTo>
                  <a:cubicBezTo>
                    <a:pt x="1186" y="1173"/>
                    <a:pt x="1186" y="1173"/>
                    <a:pt x="1186" y="1173"/>
                  </a:cubicBezTo>
                  <a:cubicBezTo>
                    <a:pt x="1107" y="1255"/>
                    <a:pt x="999" y="1308"/>
                    <a:pt x="878" y="1316"/>
                  </a:cubicBezTo>
                  <a:close/>
                  <a:moveTo>
                    <a:pt x="1225" y="1127"/>
                  </a:moveTo>
                  <a:cubicBezTo>
                    <a:pt x="1054" y="983"/>
                    <a:pt x="1054" y="983"/>
                    <a:pt x="1054" y="983"/>
                  </a:cubicBezTo>
                  <a:cubicBezTo>
                    <a:pt x="1074" y="953"/>
                    <a:pt x="1088" y="917"/>
                    <a:pt x="1093" y="879"/>
                  </a:cubicBezTo>
                  <a:cubicBezTo>
                    <a:pt x="1315" y="879"/>
                    <a:pt x="1315" y="879"/>
                    <a:pt x="1315" y="879"/>
                  </a:cubicBezTo>
                  <a:cubicBezTo>
                    <a:pt x="1310" y="971"/>
                    <a:pt x="1277" y="1057"/>
                    <a:pt x="1225" y="1127"/>
                  </a:cubicBezTo>
                  <a:close/>
                </a:path>
              </a:pathLst>
            </a:custGeom>
            <a:solidFill>
              <a:srgbClr val="F0F0F0"/>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00945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Freeform 13">
            <a:extLst>
              <a:ext uri="{FF2B5EF4-FFF2-40B4-BE49-F238E27FC236}">
                <a16:creationId xmlns:a16="http://schemas.microsoft.com/office/drawing/2014/main" id="{E0DAD841-71F5-4BAE-AC26-C8CE69BCA566}"/>
              </a:ext>
            </a:extLst>
          </p:cNvPr>
          <p:cNvSpPr>
            <a:spLocks noEditPoints="1"/>
          </p:cNvSpPr>
          <p:nvPr/>
        </p:nvSpPr>
        <p:spPr bwMode="auto">
          <a:xfrm>
            <a:off x="2956911" y="5678661"/>
            <a:ext cx="306656" cy="307187"/>
          </a:xfrm>
          <a:custGeom>
            <a:avLst/>
            <a:gdLst>
              <a:gd name="T0" fmla="*/ 1376 w 1697"/>
              <a:gd name="T1" fmla="*/ 819 h 1698"/>
              <a:gd name="T2" fmla="*/ 1524 w 1697"/>
              <a:gd name="T3" fmla="*/ 318 h 1698"/>
              <a:gd name="T4" fmla="*/ 1486 w 1697"/>
              <a:gd name="T5" fmla="*/ 272 h 1698"/>
              <a:gd name="T6" fmla="*/ 878 w 1697"/>
              <a:gd name="T7" fmla="*/ 322 h 1698"/>
              <a:gd name="T8" fmla="*/ 848 w 1697"/>
              <a:gd name="T9" fmla="*/ 0 h 1698"/>
              <a:gd name="T10" fmla="*/ 818 w 1697"/>
              <a:gd name="T11" fmla="*/ 322 h 1698"/>
              <a:gd name="T12" fmla="*/ 211 w 1697"/>
              <a:gd name="T13" fmla="*/ 272 h 1698"/>
              <a:gd name="T14" fmla="*/ 172 w 1697"/>
              <a:gd name="T15" fmla="*/ 318 h 1698"/>
              <a:gd name="T16" fmla="*/ 321 w 1697"/>
              <a:gd name="T17" fmla="*/ 819 h 1698"/>
              <a:gd name="T18" fmla="*/ 0 w 1697"/>
              <a:gd name="T19" fmla="*/ 849 h 1698"/>
              <a:gd name="T20" fmla="*/ 321 w 1697"/>
              <a:gd name="T21" fmla="*/ 879 h 1698"/>
              <a:gd name="T22" fmla="*/ 172 w 1697"/>
              <a:gd name="T23" fmla="*/ 1380 h 1698"/>
              <a:gd name="T24" fmla="*/ 192 w 1697"/>
              <a:gd name="T25" fmla="*/ 1433 h 1698"/>
              <a:gd name="T26" fmla="*/ 465 w 1697"/>
              <a:gd name="T27" fmla="*/ 1212 h 1698"/>
              <a:gd name="T28" fmla="*/ 818 w 1697"/>
              <a:gd name="T29" fmla="*/ 1668 h 1698"/>
              <a:gd name="T30" fmla="*/ 878 w 1697"/>
              <a:gd name="T31" fmla="*/ 1668 h 1698"/>
              <a:gd name="T32" fmla="*/ 1232 w 1697"/>
              <a:gd name="T33" fmla="*/ 1212 h 1698"/>
              <a:gd name="T34" fmla="*/ 1505 w 1697"/>
              <a:gd name="T35" fmla="*/ 1433 h 1698"/>
              <a:gd name="T36" fmla="*/ 1524 w 1697"/>
              <a:gd name="T37" fmla="*/ 1380 h 1698"/>
              <a:gd name="T38" fmla="*/ 1376 w 1697"/>
              <a:gd name="T39" fmla="*/ 879 h 1698"/>
              <a:gd name="T40" fmla="*/ 1697 w 1697"/>
              <a:gd name="T41" fmla="*/ 849 h 1698"/>
              <a:gd name="T42" fmla="*/ 1315 w 1697"/>
              <a:gd name="T43" fmla="*/ 819 h 1698"/>
              <a:gd name="T44" fmla="*/ 1054 w 1697"/>
              <a:gd name="T45" fmla="*/ 715 h 1698"/>
              <a:gd name="T46" fmla="*/ 1315 w 1697"/>
              <a:gd name="T47" fmla="*/ 819 h 1698"/>
              <a:gd name="T48" fmla="*/ 969 w 1697"/>
              <a:gd name="T49" fmla="*/ 708 h 1698"/>
              <a:gd name="T50" fmla="*/ 878 w 1697"/>
              <a:gd name="T51" fmla="*/ 665 h 1698"/>
              <a:gd name="T52" fmla="*/ 728 w 1697"/>
              <a:gd name="T53" fmla="*/ 708 h 1698"/>
              <a:gd name="T54" fmla="*/ 818 w 1697"/>
              <a:gd name="T55" fmla="*/ 784 h 1698"/>
              <a:gd name="T56" fmla="*/ 665 w 1697"/>
              <a:gd name="T57" fmla="*/ 819 h 1698"/>
              <a:gd name="T58" fmla="*/ 766 w 1697"/>
              <a:gd name="T59" fmla="*/ 819 h 1698"/>
              <a:gd name="T60" fmla="*/ 689 w 1697"/>
              <a:gd name="T61" fmla="*/ 944 h 1698"/>
              <a:gd name="T62" fmla="*/ 766 w 1697"/>
              <a:gd name="T63" fmla="*/ 879 h 1698"/>
              <a:gd name="T64" fmla="*/ 818 w 1697"/>
              <a:gd name="T65" fmla="*/ 1033 h 1698"/>
              <a:gd name="T66" fmla="*/ 818 w 1697"/>
              <a:gd name="T67" fmla="*/ 914 h 1698"/>
              <a:gd name="T68" fmla="*/ 969 w 1697"/>
              <a:gd name="T69" fmla="*/ 990 h 1698"/>
              <a:gd name="T70" fmla="*/ 878 w 1697"/>
              <a:gd name="T71" fmla="*/ 914 h 1698"/>
              <a:gd name="T72" fmla="*/ 1032 w 1697"/>
              <a:gd name="T73" fmla="*/ 879 h 1698"/>
              <a:gd name="T74" fmla="*/ 931 w 1697"/>
              <a:gd name="T75" fmla="*/ 879 h 1698"/>
              <a:gd name="T76" fmla="*/ 1008 w 1697"/>
              <a:gd name="T77" fmla="*/ 754 h 1698"/>
              <a:gd name="T78" fmla="*/ 931 w 1697"/>
              <a:gd name="T79" fmla="*/ 819 h 1698"/>
              <a:gd name="T80" fmla="*/ 1016 w 1697"/>
              <a:gd name="T81" fmla="*/ 669 h 1698"/>
              <a:gd name="T82" fmla="*/ 878 w 1697"/>
              <a:gd name="T83" fmla="*/ 382 h 1698"/>
              <a:gd name="T84" fmla="*/ 818 w 1697"/>
              <a:gd name="T85" fmla="*/ 382 h 1698"/>
              <a:gd name="T86" fmla="*/ 681 w 1697"/>
              <a:gd name="T87" fmla="*/ 669 h 1698"/>
              <a:gd name="T88" fmla="*/ 818 w 1697"/>
              <a:gd name="T89" fmla="*/ 382 h 1698"/>
              <a:gd name="T90" fmla="*/ 643 w 1697"/>
              <a:gd name="T91" fmla="*/ 715 h 1698"/>
              <a:gd name="T92" fmla="*/ 381 w 1697"/>
              <a:gd name="T93" fmla="*/ 819 h 1698"/>
              <a:gd name="T94" fmla="*/ 381 w 1697"/>
              <a:gd name="T95" fmla="*/ 879 h 1698"/>
              <a:gd name="T96" fmla="*/ 643 w 1697"/>
              <a:gd name="T97" fmla="*/ 983 h 1698"/>
              <a:gd name="T98" fmla="*/ 381 w 1697"/>
              <a:gd name="T99" fmla="*/ 879 h 1698"/>
              <a:gd name="T100" fmla="*/ 681 w 1697"/>
              <a:gd name="T101" fmla="*/ 1029 h 1698"/>
              <a:gd name="T102" fmla="*/ 818 w 1697"/>
              <a:gd name="T103" fmla="*/ 1316 h 1698"/>
              <a:gd name="T104" fmla="*/ 878 w 1697"/>
              <a:gd name="T105" fmla="*/ 1316 h 1698"/>
              <a:gd name="T106" fmla="*/ 1016 w 1697"/>
              <a:gd name="T107" fmla="*/ 1029 h 1698"/>
              <a:gd name="T108" fmla="*/ 878 w 1697"/>
              <a:gd name="T109" fmla="*/ 1316 h 1698"/>
              <a:gd name="T110" fmla="*/ 1054 w 1697"/>
              <a:gd name="T111" fmla="*/ 983 h 1698"/>
              <a:gd name="T112" fmla="*/ 1315 w 1697"/>
              <a:gd name="T113" fmla="*/ 879 h 1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97" h="1698">
                <a:moveTo>
                  <a:pt x="1667" y="819"/>
                </a:moveTo>
                <a:cubicBezTo>
                  <a:pt x="1376" y="819"/>
                  <a:pt x="1376" y="819"/>
                  <a:pt x="1376" y="819"/>
                </a:cubicBezTo>
                <a:cubicBezTo>
                  <a:pt x="1370" y="712"/>
                  <a:pt x="1331" y="613"/>
                  <a:pt x="1271" y="532"/>
                </a:cubicBezTo>
                <a:cubicBezTo>
                  <a:pt x="1524" y="318"/>
                  <a:pt x="1524" y="318"/>
                  <a:pt x="1524" y="318"/>
                </a:cubicBezTo>
                <a:cubicBezTo>
                  <a:pt x="1537" y="307"/>
                  <a:pt x="1539" y="289"/>
                  <a:pt x="1528" y="276"/>
                </a:cubicBezTo>
                <a:cubicBezTo>
                  <a:pt x="1517" y="263"/>
                  <a:pt x="1498" y="262"/>
                  <a:pt x="1486" y="272"/>
                </a:cubicBezTo>
                <a:cubicBezTo>
                  <a:pt x="1232" y="486"/>
                  <a:pt x="1232" y="486"/>
                  <a:pt x="1232" y="486"/>
                </a:cubicBezTo>
                <a:cubicBezTo>
                  <a:pt x="1142" y="391"/>
                  <a:pt x="1017" y="330"/>
                  <a:pt x="878" y="322"/>
                </a:cubicBezTo>
                <a:cubicBezTo>
                  <a:pt x="878" y="30"/>
                  <a:pt x="878" y="30"/>
                  <a:pt x="878" y="30"/>
                </a:cubicBezTo>
                <a:cubicBezTo>
                  <a:pt x="878" y="14"/>
                  <a:pt x="865" y="0"/>
                  <a:pt x="848" y="0"/>
                </a:cubicBezTo>
                <a:cubicBezTo>
                  <a:pt x="832" y="0"/>
                  <a:pt x="818" y="14"/>
                  <a:pt x="818" y="30"/>
                </a:cubicBezTo>
                <a:cubicBezTo>
                  <a:pt x="818" y="322"/>
                  <a:pt x="818" y="322"/>
                  <a:pt x="818" y="322"/>
                </a:cubicBezTo>
                <a:cubicBezTo>
                  <a:pt x="680" y="330"/>
                  <a:pt x="555" y="391"/>
                  <a:pt x="465" y="486"/>
                </a:cubicBezTo>
                <a:cubicBezTo>
                  <a:pt x="211" y="272"/>
                  <a:pt x="211" y="272"/>
                  <a:pt x="211" y="272"/>
                </a:cubicBezTo>
                <a:cubicBezTo>
                  <a:pt x="199" y="262"/>
                  <a:pt x="180" y="263"/>
                  <a:pt x="169" y="276"/>
                </a:cubicBezTo>
                <a:cubicBezTo>
                  <a:pt x="158" y="289"/>
                  <a:pt x="160" y="307"/>
                  <a:pt x="172" y="318"/>
                </a:cubicBezTo>
                <a:cubicBezTo>
                  <a:pt x="426" y="532"/>
                  <a:pt x="426" y="532"/>
                  <a:pt x="426" y="532"/>
                </a:cubicBezTo>
                <a:cubicBezTo>
                  <a:pt x="366" y="613"/>
                  <a:pt x="327" y="712"/>
                  <a:pt x="321" y="819"/>
                </a:cubicBezTo>
                <a:cubicBezTo>
                  <a:pt x="30" y="819"/>
                  <a:pt x="30" y="819"/>
                  <a:pt x="30" y="819"/>
                </a:cubicBezTo>
                <a:cubicBezTo>
                  <a:pt x="13" y="819"/>
                  <a:pt x="0" y="832"/>
                  <a:pt x="0" y="849"/>
                </a:cubicBezTo>
                <a:cubicBezTo>
                  <a:pt x="0" y="866"/>
                  <a:pt x="13" y="879"/>
                  <a:pt x="30" y="879"/>
                </a:cubicBezTo>
                <a:cubicBezTo>
                  <a:pt x="321" y="879"/>
                  <a:pt x="321" y="879"/>
                  <a:pt x="321" y="879"/>
                </a:cubicBezTo>
                <a:cubicBezTo>
                  <a:pt x="327" y="986"/>
                  <a:pt x="366" y="1085"/>
                  <a:pt x="426" y="1166"/>
                </a:cubicBezTo>
                <a:cubicBezTo>
                  <a:pt x="172" y="1380"/>
                  <a:pt x="172" y="1380"/>
                  <a:pt x="172" y="1380"/>
                </a:cubicBezTo>
                <a:cubicBezTo>
                  <a:pt x="160" y="1391"/>
                  <a:pt x="158" y="1409"/>
                  <a:pt x="169" y="1422"/>
                </a:cubicBezTo>
                <a:cubicBezTo>
                  <a:pt x="175" y="1429"/>
                  <a:pt x="183" y="1433"/>
                  <a:pt x="192" y="1433"/>
                </a:cubicBezTo>
                <a:cubicBezTo>
                  <a:pt x="199" y="1433"/>
                  <a:pt x="206" y="1430"/>
                  <a:pt x="211" y="1426"/>
                </a:cubicBezTo>
                <a:cubicBezTo>
                  <a:pt x="465" y="1212"/>
                  <a:pt x="465" y="1212"/>
                  <a:pt x="465" y="1212"/>
                </a:cubicBezTo>
                <a:cubicBezTo>
                  <a:pt x="555" y="1307"/>
                  <a:pt x="680" y="1368"/>
                  <a:pt x="818" y="1376"/>
                </a:cubicBezTo>
                <a:cubicBezTo>
                  <a:pt x="818" y="1668"/>
                  <a:pt x="818" y="1668"/>
                  <a:pt x="818" y="1668"/>
                </a:cubicBezTo>
                <a:cubicBezTo>
                  <a:pt x="818" y="1684"/>
                  <a:pt x="832" y="1698"/>
                  <a:pt x="848" y="1698"/>
                </a:cubicBezTo>
                <a:cubicBezTo>
                  <a:pt x="865" y="1698"/>
                  <a:pt x="878" y="1684"/>
                  <a:pt x="878" y="1668"/>
                </a:cubicBezTo>
                <a:cubicBezTo>
                  <a:pt x="878" y="1376"/>
                  <a:pt x="878" y="1376"/>
                  <a:pt x="878" y="1376"/>
                </a:cubicBezTo>
                <a:cubicBezTo>
                  <a:pt x="1017" y="1368"/>
                  <a:pt x="1142" y="1307"/>
                  <a:pt x="1232" y="1212"/>
                </a:cubicBezTo>
                <a:cubicBezTo>
                  <a:pt x="1486" y="1426"/>
                  <a:pt x="1486" y="1426"/>
                  <a:pt x="1486" y="1426"/>
                </a:cubicBezTo>
                <a:cubicBezTo>
                  <a:pt x="1491" y="1430"/>
                  <a:pt x="1498" y="1433"/>
                  <a:pt x="1505" y="1433"/>
                </a:cubicBezTo>
                <a:cubicBezTo>
                  <a:pt x="1514" y="1433"/>
                  <a:pt x="1522" y="1429"/>
                  <a:pt x="1528" y="1422"/>
                </a:cubicBezTo>
                <a:cubicBezTo>
                  <a:pt x="1539" y="1409"/>
                  <a:pt x="1537" y="1391"/>
                  <a:pt x="1524" y="1380"/>
                </a:cubicBezTo>
                <a:cubicBezTo>
                  <a:pt x="1271" y="1166"/>
                  <a:pt x="1271" y="1166"/>
                  <a:pt x="1271" y="1166"/>
                </a:cubicBezTo>
                <a:cubicBezTo>
                  <a:pt x="1331" y="1085"/>
                  <a:pt x="1370" y="986"/>
                  <a:pt x="1376" y="879"/>
                </a:cubicBezTo>
                <a:cubicBezTo>
                  <a:pt x="1667" y="879"/>
                  <a:pt x="1667" y="879"/>
                  <a:pt x="1667" y="879"/>
                </a:cubicBezTo>
                <a:cubicBezTo>
                  <a:pt x="1684" y="879"/>
                  <a:pt x="1697" y="866"/>
                  <a:pt x="1697" y="849"/>
                </a:cubicBezTo>
                <a:cubicBezTo>
                  <a:pt x="1697" y="832"/>
                  <a:pt x="1684" y="819"/>
                  <a:pt x="1667" y="819"/>
                </a:cubicBezTo>
                <a:close/>
                <a:moveTo>
                  <a:pt x="1315" y="819"/>
                </a:moveTo>
                <a:cubicBezTo>
                  <a:pt x="1093" y="819"/>
                  <a:pt x="1093" y="819"/>
                  <a:pt x="1093" y="819"/>
                </a:cubicBezTo>
                <a:cubicBezTo>
                  <a:pt x="1088" y="781"/>
                  <a:pt x="1074" y="745"/>
                  <a:pt x="1054" y="715"/>
                </a:cubicBezTo>
                <a:cubicBezTo>
                  <a:pt x="1225" y="571"/>
                  <a:pt x="1225" y="571"/>
                  <a:pt x="1225" y="571"/>
                </a:cubicBezTo>
                <a:cubicBezTo>
                  <a:pt x="1277" y="641"/>
                  <a:pt x="1310" y="727"/>
                  <a:pt x="1315" y="819"/>
                </a:cubicBezTo>
                <a:close/>
                <a:moveTo>
                  <a:pt x="878" y="665"/>
                </a:moveTo>
                <a:cubicBezTo>
                  <a:pt x="913" y="671"/>
                  <a:pt x="944" y="686"/>
                  <a:pt x="969" y="708"/>
                </a:cubicBezTo>
                <a:cubicBezTo>
                  <a:pt x="878" y="784"/>
                  <a:pt x="878" y="784"/>
                  <a:pt x="878" y="784"/>
                </a:cubicBezTo>
                <a:lnTo>
                  <a:pt x="878" y="665"/>
                </a:lnTo>
                <a:close/>
                <a:moveTo>
                  <a:pt x="818" y="784"/>
                </a:moveTo>
                <a:cubicBezTo>
                  <a:pt x="728" y="708"/>
                  <a:pt x="728" y="708"/>
                  <a:pt x="728" y="708"/>
                </a:cubicBezTo>
                <a:cubicBezTo>
                  <a:pt x="753" y="686"/>
                  <a:pt x="784" y="671"/>
                  <a:pt x="818" y="665"/>
                </a:cubicBezTo>
                <a:lnTo>
                  <a:pt x="818" y="784"/>
                </a:lnTo>
                <a:close/>
                <a:moveTo>
                  <a:pt x="766" y="819"/>
                </a:moveTo>
                <a:cubicBezTo>
                  <a:pt x="665" y="819"/>
                  <a:pt x="665" y="819"/>
                  <a:pt x="665" y="819"/>
                </a:cubicBezTo>
                <a:cubicBezTo>
                  <a:pt x="669" y="795"/>
                  <a:pt x="677" y="773"/>
                  <a:pt x="689" y="754"/>
                </a:cubicBezTo>
                <a:lnTo>
                  <a:pt x="766" y="819"/>
                </a:lnTo>
                <a:close/>
                <a:moveTo>
                  <a:pt x="766" y="879"/>
                </a:moveTo>
                <a:cubicBezTo>
                  <a:pt x="689" y="944"/>
                  <a:pt x="689" y="944"/>
                  <a:pt x="689" y="944"/>
                </a:cubicBezTo>
                <a:cubicBezTo>
                  <a:pt x="677" y="925"/>
                  <a:pt x="669" y="903"/>
                  <a:pt x="665" y="879"/>
                </a:cubicBezTo>
                <a:lnTo>
                  <a:pt x="766" y="879"/>
                </a:lnTo>
                <a:close/>
                <a:moveTo>
                  <a:pt x="818" y="914"/>
                </a:moveTo>
                <a:cubicBezTo>
                  <a:pt x="818" y="1033"/>
                  <a:pt x="818" y="1033"/>
                  <a:pt x="818" y="1033"/>
                </a:cubicBezTo>
                <a:cubicBezTo>
                  <a:pt x="784" y="1027"/>
                  <a:pt x="753" y="1012"/>
                  <a:pt x="728" y="990"/>
                </a:cubicBezTo>
                <a:lnTo>
                  <a:pt x="818" y="914"/>
                </a:lnTo>
                <a:close/>
                <a:moveTo>
                  <a:pt x="878" y="914"/>
                </a:moveTo>
                <a:cubicBezTo>
                  <a:pt x="969" y="990"/>
                  <a:pt x="969" y="990"/>
                  <a:pt x="969" y="990"/>
                </a:cubicBezTo>
                <a:cubicBezTo>
                  <a:pt x="944" y="1012"/>
                  <a:pt x="913" y="1027"/>
                  <a:pt x="878" y="1033"/>
                </a:cubicBezTo>
                <a:lnTo>
                  <a:pt x="878" y="914"/>
                </a:lnTo>
                <a:close/>
                <a:moveTo>
                  <a:pt x="931" y="879"/>
                </a:moveTo>
                <a:cubicBezTo>
                  <a:pt x="1032" y="879"/>
                  <a:pt x="1032" y="879"/>
                  <a:pt x="1032" y="879"/>
                </a:cubicBezTo>
                <a:cubicBezTo>
                  <a:pt x="1028" y="903"/>
                  <a:pt x="1020" y="925"/>
                  <a:pt x="1008" y="944"/>
                </a:cubicBezTo>
                <a:lnTo>
                  <a:pt x="931" y="879"/>
                </a:lnTo>
                <a:close/>
                <a:moveTo>
                  <a:pt x="931" y="819"/>
                </a:moveTo>
                <a:cubicBezTo>
                  <a:pt x="1008" y="754"/>
                  <a:pt x="1008" y="754"/>
                  <a:pt x="1008" y="754"/>
                </a:cubicBezTo>
                <a:cubicBezTo>
                  <a:pt x="1020" y="773"/>
                  <a:pt x="1028" y="795"/>
                  <a:pt x="1032" y="819"/>
                </a:cubicBezTo>
                <a:lnTo>
                  <a:pt x="931" y="819"/>
                </a:lnTo>
                <a:close/>
                <a:moveTo>
                  <a:pt x="1186" y="525"/>
                </a:moveTo>
                <a:cubicBezTo>
                  <a:pt x="1016" y="669"/>
                  <a:pt x="1016" y="669"/>
                  <a:pt x="1016" y="669"/>
                </a:cubicBezTo>
                <a:cubicBezTo>
                  <a:pt x="979" y="634"/>
                  <a:pt x="931" y="611"/>
                  <a:pt x="878" y="605"/>
                </a:cubicBezTo>
                <a:cubicBezTo>
                  <a:pt x="878" y="382"/>
                  <a:pt x="878" y="382"/>
                  <a:pt x="878" y="382"/>
                </a:cubicBezTo>
                <a:cubicBezTo>
                  <a:pt x="999" y="390"/>
                  <a:pt x="1107" y="443"/>
                  <a:pt x="1186" y="525"/>
                </a:cubicBezTo>
                <a:close/>
                <a:moveTo>
                  <a:pt x="818" y="382"/>
                </a:moveTo>
                <a:cubicBezTo>
                  <a:pt x="818" y="605"/>
                  <a:pt x="818" y="605"/>
                  <a:pt x="818" y="605"/>
                </a:cubicBezTo>
                <a:cubicBezTo>
                  <a:pt x="766" y="611"/>
                  <a:pt x="718" y="634"/>
                  <a:pt x="681" y="669"/>
                </a:cubicBezTo>
                <a:cubicBezTo>
                  <a:pt x="511" y="525"/>
                  <a:pt x="511" y="525"/>
                  <a:pt x="511" y="525"/>
                </a:cubicBezTo>
                <a:cubicBezTo>
                  <a:pt x="590" y="443"/>
                  <a:pt x="698" y="390"/>
                  <a:pt x="818" y="382"/>
                </a:cubicBezTo>
                <a:close/>
                <a:moveTo>
                  <a:pt x="472" y="571"/>
                </a:moveTo>
                <a:cubicBezTo>
                  <a:pt x="643" y="715"/>
                  <a:pt x="643" y="715"/>
                  <a:pt x="643" y="715"/>
                </a:cubicBezTo>
                <a:cubicBezTo>
                  <a:pt x="622" y="745"/>
                  <a:pt x="609" y="781"/>
                  <a:pt x="604" y="819"/>
                </a:cubicBezTo>
                <a:cubicBezTo>
                  <a:pt x="381" y="819"/>
                  <a:pt x="381" y="819"/>
                  <a:pt x="381" y="819"/>
                </a:cubicBezTo>
                <a:cubicBezTo>
                  <a:pt x="387" y="727"/>
                  <a:pt x="420" y="641"/>
                  <a:pt x="472" y="571"/>
                </a:cubicBezTo>
                <a:close/>
                <a:moveTo>
                  <a:pt x="381" y="879"/>
                </a:moveTo>
                <a:cubicBezTo>
                  <a:pt x="604" y="879"/>
                  <a:pt x="604" y="879"/>
                  <a:pt x="604" y="879"/>
                </a:cubicBezTo>
                <a:cubicBezTo>
                  <a:pt x="609" y="917"/>
                  <a:pt x="622" y="953"/>
                  <a:pt x="643" y="983"/>
                </a:cubicBezTo>
                <a:cubicBezTo>
                  <a:pt x="472" y="1127"/>
                  <a:pt x="472" y="1127"/>
                  <a:pt x="472" y="1127"/>
                </a:cubicBezTo>
                <a:cubicBezTo>
                  <a:pt x="420" y="1057"/>
                  <a:pt x="387" y="971"/>
                  <a:pt x="381" y="879"/>
                </a:cubicBezTo>
                <a:close/>
                <a:moveTo>
                  <a:pt x="511" y="1173"/>
                </a:moveTo>
                <a:cubicBezTo>
                  <a:pt x="681" y="1029"/>
                  <a:pt x="681" y="1029"/>
                  <a:pt x="681" y="1029"/>
                </a:cubicBezTo>
                <a:cubicBezTo>
                  <a:pt x="718" y="1064"/>
                  <a:pt x="766" y="1087"/>
                  <a:pt x="818" y="1093"/>
                </a:cubicBezTo>
                <a:cubicBezTo>
                  <a:pt x="818" y="1316"/>
                  <a:pt x="818" y="1316"/>
                  <a:pt x="818" y="1316"/>
                </a:cubicBezTo>
                <a:cubicBezTo>
                  <a:pt x="698" y="1308"/>
                  <a:pt x="590" y="1255"/>
                  <a:pt x="511" y="1173"/>
                </a:cubicBezTo>
                <a:close/>
                <a:moveTo>
                  <a:pt x="878" y="1316"/>
                </a:moveTo>
                <a:cubicBezTo>
                  <a:pt x="878" y="1093"/>
                  <a:pt x="878" y="1093"/>
                  <a:pt x="878" y="1093"/>
                </a:cubicBezTo>
                <a:cubicBezTo>
                  <a:pt x="931" y="1087"/>
                  <a:pt x="979" y="1064"/>
                  <a:pt x="1016" y="1029"/>
                </a:cubicBezTo>
                <a:cubicBezTo>
                  <a:pt x="1186" y="1173"/>
                  <a:pt x="1186" y="1173"/>
                  <a:pt x="1186" y="1173"/>
                </a:cubicBezTo>
                <a:cubicBezTo>
                  <a:pt x="1107" y="1255"/>
                  <a:pt x="999" y="1308"/>
                  <a:pt x="878" y="1316"/>
                </a:cubicBezTo>
                <a:close/>
                <a:moveTo>
                  <a:pt x="1225" y="1127"/>
                </a:moveTo>
                <a:cubicBezTo>
                  <a:pt x="1054" y="983"/>
                  <a:pt x="1054" y="983"/>
                  <a:pt x="1054" y="983"/>
                </a:cubicBezTo>
                <a:cubicBezTo>
                  <a:pt x="1074" y="953"/>
                  <a:pt x="1088" y="917"/>
                  <a:pt x="1093" y="879"/>
                </a:cubicBezTo>
                <a:cubicBezTo>
                  <a:pt x="1315" y="879"/>
                  <a:pt x="1315" y="879"/>
                  <a:pt x="1315" y="879"/>
                </a:cubicBezTo>
                <a:cubicBezTo>
                  <a:pt x="1310" y="971"/>
                  <a:pt x="1277" y="1057"/>
                  <a:pt x="1225" y="1127"/>
                </a:cubicBezTo>
                <a:close/>
              </a:path>
            </a:pathLst>
          </a:custGeom>
          <a:solidFill>
            <a:srgbClr val="F0F0F0"/>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6">
            <a:extLst>
              <a:ext uri="{FF2B5EF4-FFF2-40B4-BE49-F238E27FC236}">
                <a16:creationId xmlns:a16="http://schemas.microsoft.com/office/drawing/2014/main" id="{97A3C09C-8013-4C1D-9A4B-ED47C0286EB8}"/>
              </a:ext>
            </a:extLst>
          </p:cNvPr>
          <p:cNvSpPr>
            <a:spLocks/>
          </p:cNvSpPr>
          <p:nvPr/>
        </p:nvSpPr>
        <p:spPr bwMode="auto">
          <a:xfrm>
            <a:off x="5783318" y="5988644"/>
            <a:ext cx="3175"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lnTo>
                  <a:pt x="0" y="0"/>
                </a:lnTo>
                <a:lnTo>
                  <a:pt x="2"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Rectangle 7">
            <a:extLst>
              <a:ext uri="{FF2B5EF4-FFF2-40B4-BE49-F238E27FC236}">
                <a16:creationId xmlns:a16="http://schemas.microsoft.com/office/drawing/2014/main" id="{F13A6BEA-CF20-453B-871E-4742FA9929DD}"/>
              </a:ext>
            </a:extLst>
          </p:cNvPr>
          <p:cNvSpPr>
            <a:spLocks noChangeArrowheads="1"/>
          </p:cNvSpPr>
          <p:nvPr/>
        </p:nvSpPr>
        <p:spPr bwMode="auto">
          <a:xfrm>
            <a:off x="3287768" y="5988644"/>
            <a:ext cx="15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96" descr="Red rectangle background">
            <a:extLst>
              <a:ext uri="{FF2B5EF4-FFF2-40B4-BE49-F238E27FC236}">
                <a16:creationId xmlns:a16="http://schemas.microsoft.com/office/drawing/2014/main" id="{55D5F19E-3A77-46E1-85E6-7581D924E01C}"/>
              </a:ext>
            </a:extLst>
          </p:cNvPr>
          <p:cNvSpPr/>
          <p:nvPr/>
        </p:nvSpPr>
        <p:spPr>
          <a:xfrm>
            <a:off x="-1" y="6196189"/>
            <a:ext cx="10055015" cy="15762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101" name="TextBox 100">
            <a:extLst>
              <a:ext uri="{FF2B5EF4-FFF2-40B4-BE49-F238E27FC236}">
                <a16:creationId xmlns:a16="http://schemas.microsoft.com/office/drawing/2014/main" id="{B8F94454-BBF4-4ACE-BF6E-A4F5BDE31BFF}"/>
              </a:ext>
            </a:extLst>
          </p:cNvPr>
          <p:cNvSpPr txBox="1"/>
          <p:nvPr/>
        </p:nvSpPr>
        <p:spPr>
          <a:xfrm>
            <a:off x="183733" y="6775929"/>
            <a:ext cx="8429989" cy="461665"/>
          </a:xfrm>
          <a:prstGeom prst="rect">
            <a:avLst/>
          </a:prstGeom>
          <a:noFill/>
        </p:spPr>
        <p:txBody>
          <a:bodyPr wrap="square" rtlCol="0">
            <a:spAutoFit/>
          </a:bodyPr>
          <a:lstStyle/>
          <a:p>
            <a:r>
              <a:rPr lang="en-US" sz="2400" dirty="0">
                <a:solidFill>
                  <a:schemeClr val="bg1"/>
                </a:solidFill>
                <a:latin typeface="Segoe UI" panose="020B0502040204020203" pitchFamily="34" charset="0"/>
                <a:cs typeface="Segoe UI" panose="020B0502040204020203" pitchFamily="34" charset="0"/>
              </a:rPr>
              <a:t>For more information, visit aka.ms/M365CampaignUsers</a:t>
            </a:r>
            <a:endParaRPr lang="en-US" sz="2400" dirty="0">
              <a:solidFill>
                <a:schemeClr val="bg1"/>
              </a:solidFill>
              <a:highlight>
                <a:srgbClr val="FFFF00"/>
              </a:highlight>
              <a:latin typeface="Segoe UI" panose="020B0502040204020203" pitchFamily="34" charset="0"/>
              <a:cs typeface="Segoe UI" panose="020B0502040204020203" pitchFamily="34" charset="0"/>
            </a:endParaRPr>
          </a:p>
        </p:txBody>
      </p:sp>
      <p:sp>
        <p:nvSpPr>
          <p:cNvPr id="45" name="Rectangle 44">
            <a:extLst>
              <a:ext uri="{FF2B5EF4-FFF2-40B4-BE49-F238E27FC236}">
                <a16:creationId xmlns:a16="http://schemas.microsoft.com/office/drawing/2014/main" id="{CE8A3AE9-C55B-49E8-952D-6C7AB25734D8}"/>
              </a:ext>
            </a:extLst>
          </p:cNvPr>
          <p:cNvSpPr/>
          <p:nvPr/>
        </p:nvSpPr>
        <p:spPr>
          <a:xfrm>
            <a:off x="3312751" y="861599"/>
            <a:ext cx="3772950" cy="323165"/>
          </a:xfrm>
          <a:prstGeom prst="rect">
            <a:avLst/>
          </a:prstGeom>
        </p:spPr>
        <p:txBody>
          <a:bodyPr wrap="square">
            <a:spAutoFit/>
          </a:bodyPr>
          <a:lstStyle/>
          <a:p>
            <a:r>
              <a:rPr lang="en-US" sz="1500" b="1" dirty="0"/>
              <a:t>Malicious Sites</a:t>
            </a:r>
            <a:endParaRPr lang="en-US" sz="1500" dirty="0"/>
          </a:p>
        </p:txBody>
      </p:sp>
      <p:sp>
        <p:nvSpPr>
          <p:cNvPr id="46" name="Rectangle 45">
            <a:extLst>
              <a:ext uri="{FF2B5EF4-FFF2-40B4-BE49-F238E27FC236}">
                <a16:creationId xmlns:a16="http://schemas.microsoft.com/office/drawing/2014/main" id="{BF2229A1-AF4B-44A5-9ACB-FDEDE29E2016}"/>
              </a:ext>
            </a:extLst>
          </p:cNvPr>
          <p:cNvSpPr/>
          <p:nvPr/>
        </p:nvSpPr>
        <p:spPr>
          <a:xfrm>
            <a:off x="2789055" y="1231324"/>
            <a:ext cx="7102425" cy="2246769"/>
          </a:xfrm>
          <a:prstGeom prst="rect">
            <a:avLst/>
          </a:prstGeom>
        </p:spPr>
        <p:txBody>
          <a:bodyPr wrap="square">
            <a:spAutoFit/>
          </a:bodyPr>
          <a:lstStyle/>
          <a:p>
            <a:r>
              <a:rPr lang="en-US" sz="1400" dirty="0">
                <a:solidFill>
                  <a:prstClr val="black"/>
                </a:solidFill>
              </a:rPr>
              <a:t>Malicious sites host viruses and malware – your company can be at risk if someone clicks on a link that goes to a malicious site. </a:t>
            </a:r>
          </a:p>
          <a:p>
            <a:r>
              <a:rPr lang="en-US" sz="1400" dirty="0">
                <a:solidFill>
                  <a:prstClr val="black"/>
                </a:solidFill>
              </a:rPr>
              <a:t>Links to malicious sites are sent via email and included in social media posts or website adverts. Each of these might include a valid reason for visiting the site. </a:t>
            </a:r>
            <a:br>
              <a:rPr lang="en-US" sz="1400" dirty="0">
                <a:solidFill>
                  <a:prstClr val="black"/>
                </a:solidFill>
              </a:rPr>
            </a:br>
            <a:endParaRPr lang="en-US" sz="1400" dirty="0">
              <a:solidFill>
                <a:prstClr val="black"/>
              </a:solidFill>
            </a:endParaRPr>
          </a:p>
          <a:p>
            <a:r>
              <a:rPr lang="en-US" sz="1400" b="1" dirty="0">
                <a:solidFill>
                  <a:prstClr val="black"/>
                </a:solidFill>
                <a:cs typeface="Segoe UI"/>
              </a:rPr>
              <a:t>TIP</a:t>
            </a:r>
            <a:r>
              <a:rPr lang="en-US" sz="1400" dirty="0">
                <a:solidFill>
                  <a:prstClr val="black"/>
                </a:solidFill>
                <a:cs typeface="Segoe UI"/>
              </a:rPr>
              <a:t>: Never go to a financial or other web site with critically private data by clicking a link in an email. </a:t>
            </a:r>
          </a:p>
          <a:p>
            <a:endParaRPr lang="en-US" sz="1400" dirty="0">
              <a:solidFill>
                <a:prstClr val="black"/>
              </a:solidFill>
              <a:cs typeface="Segoe UI"/>
            </a:endParaRPr>
          </a:p>
          <a:p>
            <a:r>
              <a:rPr lang="en-US" sz="1400" dirty="0">
                <a:solidFill>
                  <a:prstClr val="black"/>
                </a:solidFill>
                <a:cs typeface="Segoe UI"/>
              </a:rPr>
              <a:t>If your business uses Microsoft 365 Business or Enterprise, set up ATP safe links by following: </a:t>
            </a:r>
            <a:r>
              <a:rPr lang="en-US" sz="1400" dirty="0">
                <a:solidFill>
                  <a:prstClr val="black"/>
                </a:solidFill>
                <a:cs typeface="Segoe UI"/>
                <a:hlinkClick r:id="rId2"/>
              </a:rPr>
              <a:t>https://aka.ms</a:t>
            </a:r>
            <a:r>
              <a:rPr lang="en-US" sz="1400" dirty="0">
                <a:solidFill>
                  <a:srgbClr val="000000"/>
                </a:solidFill>
                <a:cs typeface="Segoe UI"/>
                <a:hlinkClick r:id="rId2"/>
              </a:rPr>
              <a:t>/SetATPSafeLinks</a:t>
            </a:r>
            <a:r>
              <a:rPr lang="en-US" sz="1400" dirty="0">
                <a:solidFill>
                  <a:srgbClr val="000000"/>
                </a:solidFill>
                <a:cs typeface="Segoe UI"/>
              </a:rPr>
              <a:t>.</a:t>
            </a:r>
          </a:p>
        </p:txBody>
      </p:sp>
      <p:sp>
        <p:nvSpPr>
          <p:cNvPr id="47" name="AutoShape 3">
            <a:extLst>
              <a:ext uri="{FF2B5EF4-FFF2-40B4-BE49-F238E27FC236}">
                <a16:creationId xmlns:a16="http://schemas.microsoft.com/office/drawing/2014/main" id="{B0EF024A-CB49-4BB3-833E-AE12C8C6B713}"/>
              </a:ext>
            </a:extLst>
          </p:cNvPr>
          <p:cNvSpPr>
            <a:spLocks noChangeAspect="1" noChangeArrowheads="1" noTextEdit="1"/>
          </p:cNvSpPr>
          <p:nvPr/>
        </p:nvSpPr>
        <p:spPr bwMode="auto">
          <a:xfrm>
            <a:off x="2886592" y="988048"/>
            <a:ext cx="4730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8">
            <a:extLst>
              <a:ext uri="{FF2B5EF4-FFF2-40B4-BE49-F238E27FC236}">
                <a16:creationId xmlns:a16="http://schemas.microsoft.com/office/drawing/2014/main" id="{DB8276E1-EA61-4AFE-9A0E-43B2CF80AA31}"/>
              </a:ext>
            </a:extLst>
          </p:cNvPr>
          <p:cNvSpPr>
            <a:spLocks noEditPoints="1"/>
          </p:cNvSpPr>
          <p:nvPr/>
        </p:nvSpPr>
        <p:spPr bwMode="auto">
          <a:xfrm>
            <a:off x="3164405" y="1146798"/>
            <a:ext cx="195263" cy="193675"/>
          </a:xfrm>
          <a:custGeom>
            <a:avLst/>
            <a:gdLst>
              <a:gd name="T0" fmla="*/ 62 w 123"/>
              <a:gd name="T1" fmla="*/ 0 h 122"/>
              <a:gd name="T2" fmla="*/ 0 w 123"/>
              <a:gd name="T3" fmla="*/ 122 h 122"/>
              <a:gd name="T4" fmla="*/ 123 w 123"/>
              <a:gd name="T5" fmla="*/ 122 h 122"/>
              <a:gd name="T6" fmla="*/ 62 w 123"/>
              <a:gd name="T7" fmla="*/ 0 h 122"/>
              <a:gd name="T8" fmla="*/ 68 w 123"/>
              <a:gd name="T9" fmla="*/ 52 h 122"/>
              <a:gd name="T10" fmla="*/ 68 w 123"/>
              <a:gd name="T11" fmla="*/ 94 h 122"/>
              <a:gd name="T12" fmla="*/ 56 w 123"/>
              <a:gd name="T13" fmla="*/ 94 h 122"/>
              <a:gd name="T14" fmla="*/ 56 w 123"/>
              <a:gd name="T15" fmla="*/ 52 h 122"/>
              <a:gd name="T16" fmla="*/ 68 w 123"/>
              <a:gd name="T17" fmla="*/ 52 h 122"/>
              <a:gd name="T18" fmla="*/ 55 w 123"/>
              <a:gd name="T19" fmla="*/ 102 h 122"/>
              <a:gd name="T20" fmla="*/ 68 w 123"/>
              <a:gd name="T21" fmla="*/ 102 h 122"/>
              <a:gd name="T22" fmla="*/ 68 w 123"/>
              <a:gd name="T23" fmla="*/ 111 h 122"/>
              <a:gd name="T24" fmla="*/ 55 w 123"/>
              <a:gd name="T25" fmla="*/ 111 h 122"/>
              <a:gd name="T26" fmla="*/ 55 w 123"/>
              <a:gd name="T27" fmla="*/ 10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3" h="122">
                <a:moveTo>
                  <a:pt x="62" y="0"/>
                </a:moveTo>
                <a:lnTo>
                  <a:pt x="0" y="122"/>
                </a:lnTo>
                <a:lnTo>
                  <a:pt x="123" y="122"/>
                </a:lnTo>
                <a:lnTo>
                  <a:pt x="62" y="0"/>
                </a:lnTo>
                <a:moveTo>
                  <a:pt x="68" y="52"/>
                </a:moveTo>
                <a:lnTo>
                  <a:pt x="68" y="94"/>
                </a:lnTo>
                <a:lnTo>
                  <a:pt x="56" y="94"/>
                </a:lnTo>
                <a:lnTo>
                  <a:pt x="56" y="52"/>
                </a:lnTo>
                <a:lnTo>
                  <a:pt x="68" y="52"/>
                </a:lnTo>
                <a:moveTo>
                  <a:pt x="55" y="102"/>
                </a:moveTo>
                <a:lnTo>
                  <a:pt x="68" y="102"/>
                </a:lnTo>
                <a:lnTo>
                  <a:pt x="68" y="111"/>
                </a:lnTo>
                <a:lnTo>
                  <a:pt x="55" y="111"/>
                </a:lnTo>
                <a:lnTo>
                  <a:pt x="55" y="1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9" name="Group 48">
            <a:extLst>
              <a:ext uri="{FF2B5EF4-FFF2-40B4-BE49-F238E27FC236}">
                <a16:creationId xmlns:a16="http://schemas.microsoft.com/office/drawing/2014/main" id="{AB813BC0-C75A-4CC3-A133-0B2FFA5ECB71}"/>
              </a:ext>
            </a:extLst>
          </p:cNvPr>
          <p:cNvGrpSpPr/>
          <p:nvPr/>
        </p:nvGrpSpPr>
        <p:grpSpPr>
          <a:xfrm>
            <a:off x="2866436" y="847518"/>
            <a:ext cx="473076" cy="352425"/>
            <a:chOff x="2886592" y="3040254"/>
            <a:chExt cx="473076" cy="352425"/>
          </a:xfrm>
        </p:grpSpPr>
        <p:sp>
          <p:nvSpPr>
            <p:cNvPr id="50" name="Freeform 5">
              <a:extLst>
                <a:ext uri="{FF2B5EF4-FFF2-40B4-BE49-F238E27FC236}">
                  <a16:creationId xmlns:a16="http://schemas.microsoft.com/office/drawing/2014/main" id="{FAEB1C51-58FA-47D9-A6F6-AE70140104AF}"/>
                </a:ext>
              </a:extLst>
            </p:cNvPr>
            <p:cNvSpPr>
              <a:spLocks/>
            </p:cNvSpPr>
            <p:nvPr/>
          </p:nvSpPr>
          <p:spPr bwMode="auto">
            <a:xfrm>
              <a:off x="2886592" y="3121217"/>
              <a:ext cx="376238" cy="214313"/>
            </a:xfrm>
            <a:custGeom>
              <a:avLst/>
              <a:gdLst>
                <a:gd name="T0" fmla="*/ 237 w 237"/>
                <a:gd name="T1" fmla="*/ 15 h 135"/>
                <a:gd name="T2" fmla="*/ 237 w 237"/>
                <a:gd name="T3" fmla="*/ 0 h 135"/>
                <a:gd name="T4" fmla="*/ 0 w 237"/>
                <a:gd name="T5" fmla="*/ 0 h 135"/>
                <a:gd name="T6" fmla="*/ 0 w 237"/>
                <a:gd name="T7" fmla="*/ 135 h 135"/>
                <a:gd name="T8" fmla="*/ 185 w 237"/>
                <a:gd name="T9" fmla="*/ 135 h 135"/>
                <a:gd name="T10" fmla="*/ 237 w 237"/>
                <a:gd name="T11" fmla="*/ 32 h 135"/>
                <a:gd name="T12" fmla="*/ 237 w 237"/>
                <a:gd name="T13" fmla="*/ 15 h 135"/>
              </a:gdLst>
              <a:ahLst/>
              <a:cxnLst>
                <a:cxn ang="0">
                  <a:pos x="T0" y="T1"/>
                </a:cxn>
                <a:cxn ang="0">
                  <a:pos x="T2" y="T3"/>
                </a:cxn>
                <a:cxn ang="0">
                  <a:pos x="T4" y="T5"/>
                </a:cxn>
                <a:cxn ang="0">
                  <a:pos x="T6" y="T7"/>
                </a:cxn>
                <a:cxn ang="0">
                  <a:pos x="T8" y="T9"/>
                </a:cxn>
                <a:cxn ang="0">
                  <a:pos x="T10" y="T11"/>
                </a:cxn>
                <a:cxn ang="0">
                  <a:pos x="T12" y="T13"/>
                </a:cxn>
              </a:cxnLst>
              <a:rect l="0" t="0" r="r" b="b"/>
              <a:pathLst>
                <a:path w="237" h="135">
                  <a:moveTo>
                    <a:pt x="237" y="15"/>
                  </a:moveTo>
                  <a:lnTo>
                    <a:pt x="237" y="0"/>
                  </a:lnTo>
                  <a:lnTo>
                    <a:pt x="0" y="0"/>
                  </a:lnTo>
                  <a:lnTo>
                    <a:pt x="0" y="135"/>
                  </a:lnTo>
                  <a:lnTo>
                    <a:pt x="185" y="135"/>
                  </a:lnTo>
                  <a:lnTo>
                    <a:pt x="237" y="32"/>
                  </a:lnTo>
                  <a:lnTo>
                    <a:pt x="237" y="15"/>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6">
              <a:extLst>
                <a:ext uri="{FF2B5EF4-FFF2-40B4-BE49-F238E27FC236}">
                  <a16:creationId xmlns:a16="http://schemas.microsoft.com/office/drawing/2014/main" id="{F69DCACB-D6A4-4E1B-AC98-FC34CC16500D}"/>
                </a:ext>
              </a:extLst>
            </p:cNvPr>
            <p:cNvSpPr>
              <a:spLocks noChangeArrowheads="1"/>
            </p:cNvSpPr>
            <p:nvPr/>
          </p:nvSpPr>
          <p:spPr bwMode="auto">
            <a:xfrm>
              <a:off x="2886592" y="3040254"/>
              <a:ext cx="376238" cy="53975"/>
            </a:xfrm>
            <a:prstGeom prst="rect">
              <a:avLst/>
            </a:prstGeom>
            <a:solidFill>
              <a:srgbClr val="2F2F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7">
              <a:extLst>
                <a:ext uri="{FF2B5EF4-FFF2-40B4-BE49-F238E27FC236}">
                  <a16:creationId xmlns:a16="http://schemas.microsoft.com/office/drawing/2014/main" id="{A16DB76C-CB1A-4CF1-8D42-D830CD673BD9}"/>
                </a:ext>
              </a:extLst>
            </p:cNvPr>
            <p:cNvSpPr>
              <a:spLocks noEditPoints="1"/>
            </p:cNvSpPr>
            <p:nvPr/>
          </p:nvSpPr>
          <p:spPr bwMode="auto">
            <a:xfrm>
              <a:off x="3164405" y="3199004"/>
              <a:ext cx="195263" cy="193675"/>
            </a:xfrm>
            <a:custGeom>
              <a:avLst/>
              <a:gdLst>
                <a:gd name="T0" fmla="*/ 62 w 123"/>
                <a:gd name="T1" fmla="*/ 0 h 122"/>
                <a:gd name="T2" fmla="*/ 0 w 123"/>
                <a:gd name="T3" fmla="*/ 122 h 122"/>
                <a:gd name="T4" fmla="*/ 123 w 123"/>
                <a:gd name="T5" fmla="*/ 122 h 122"/>
                <a:gd name="T6" fmla="*/ 62 w 123"/>
                <a:gd name="T7" fmla="*/ 0 h 122"/>
                <a:gd name="T8" fmla="*/ 68 w 123"/>
                <a:gd name="T9" fmla="*/ 52 h 122"/>
                <a:gd name="T10" fmla="*/ 68 w 123"/>
                <a:gd name="T11" fmla="*/ 94 h 122"/>
                <a:gd name="T12" fmla="*/ 56 w 123"/>
                <a:gd name="T13" fmla="*/ 94 h 122"/>
                <a:gd name="T14" fmla="*/ 56 w 123"/>
                <a:gd name="T15" fmla="*/ 52 h 122"/>
                <a:gd name="T16" fmla="*/ 68 w 123"/>
                <a:gd name="T17" fmla="*/ 52 h 122"/>
                <a:gd name="T18" fmla="*/ 55 w 123"/>
                <a:gd name="T19" fmla="*/ 102 h 122"/>
                <a:gd name="T20" fmla="*/ 68 w 123"/>
                <a:gd name="T21" fmla="*/ 102 h 122"/>
                <a:gd name="T22" fmla="*/ 68 w 123"/>
                <a:gd name="T23" fmla="*/ 111 h 122"/>
                <a:gd name="T24" fmla="*/ 55 w 123"/>
                <a:gd name="T25" fmla="*/ 111 h 122"/>
                <a:gd name="T26" fmla="*/ 55 w 123"/>
                <a:gd name="T27" fmla="*/ 10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3" h="122">
                  <a:moveTo>
                    <a:pt x="62" y="0"/>
                  </a:moveTo>
                  <a:lnTo>
                    <a:pt x="0" y="122"/>
                  </a:lnTo>
                  <a:lnTo>
                    <a:pt x="123" y="122"/>
                  </a:lnTo>
                  <a:lnTo>
                    <a:pt x="62" y="0"/>
                  </a:lnTo>
                  <a:close/>
                  <a:moveTo>
                    <a:pt x="68" y="52"/>
                  </a:moveTo>
                  <a:lnTo>
                    <a:pt x="68" y="94"/>
                  </a:lnTo>
                  <a:lnTo>
                    <a:pt x="56" y="94"/>
                  </a:lnTo>
                  <a:lnTo>
                    <a:pt x="56" y="52"/>
                  </a:lnTo>
                  <a:lnTo>
                    <a:pt x="68" y="52"/>
                  </a:lnTo>
                  <a:close/>
                  <a:moveTo>
                    <a:pt x="55" y="102"/>
                  </a:moveTo>
                  <a:lnTo>
                    <a:pt x="68" y="102"/>
                  </a:lnTo>
                  <a:lnTo>
                    <a:pt x="68" y="111"/>
                  </a:lnTo>
                  <a:lnTo>
                    <a:pt x="55" y="111"/>
                  </a:lnTo>
                  <a:lnTo>
                    <a:pt x="55" y="102"/>
                  </a:lnTo>
                  <a:close/>
                </a:path>
              </a:pathLst>
            </a:custGeom>
            <a:solidFill>
              <a:srgbClr val="0078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3" name="Freeform 13">
              <a:extLst>
                <a:ext uri="{FF2B5EF4-FFF2-40B4-BE49-F238E27FC236}">
                  <a16:creationId xmlns:a16="http://schemas.microsoft.com/office/drawing/2014/main" id="{EEAA4542-E0D0-4134-A377-C040939C2112}"/>
                </a:ext>
              </a:extLst>
            </p:cNvPr>
            <p:cNvSpPr>
              <a:spLocks noEditPoints="1"/>
            </p:cNvSpPr>
            <p:nvPr/>
          </p:nvSpPr>
          <p:spPr bwMode="auto">
            <a:xfrm>
              <a:off x="2925231" y="3070981"/>
              <a:ext cx="306656" cy="307187"/>
            </a:xfrm>
            <a:custGeom>
              <a:avLst/>
              <a:gdLst>
                <a:gd name="T0" fmla="*/ 1376 w 1697"/>
                <a:gd name="T1" fmla="*/ 819 h 1698"/>
                <a:gd name="T2" fmla="*/ 1524 w 1697"/>
                <a:gd name="T3" fmla="*/ 318 h 1698"/>
                <a:gd name="T4" fmla="*/ 1486 w 1697"/>
                <a:gd name="T5" fmla="*/ 272 h 1698"/>
                <a:gd name="T6" fmla="*/ 878 w 1697"/>
                <a:gd name="T7" fmla="*/ 322 h 1698"/>
                <a:gd name="T8" fmla="*/ 848 w 1697"/>
                <a:gd name="T9" fmla="*/ 0 h 1698"/>
                <a:gd name="T10" fmla="*/ 818 w 1697"/>
                <a:gd name="T11" fmla="*/ 322 h 1698"/>
                <a:gd name="T12" fmla="*/ 211 w 1697"/>
                <a:gd name="T13" fmla="*/ 272 h 1698"/>
                <a:gd name="T14" fmla="*/ 172 w 1697"/>
                <a:gd name="T15" fmla="*/ 318 h 1698"/>
                <a:gd name="T16" fmla="*/ 321 w 1697"/>
                <a:gd name="T17" fmla="*/ 819 h 1698"/>
                <a:gd name="T18" fmla="*/ 0 w 1697"/>
                <a:gd name="T19" fmla="*/ 849 h 1698"/>
                <a:gd name="T20" fmla="*/ 321 w 1697"/>
                <a:gd name="T21" fmla="*/ 879 h 1698"/>
                <a:gd name="T22" fmla="*/ 172 w 1697"/>
                <a:gd name="T23" fmla="*/ 1380 h 1698"/>
                <a:gd name="T24" fmla="*/ 192 w 1697"/>
                <a:gd name="T25" fmla="*/ 1433 h 1698"/>
                <a:gd name="T26" fmla="*/ 465 w 1697"/>
                <a:gd name="T27" fmla="*/ 1212 h 1698"/>
                <a:gd name="T28" fmla="*/ 818 w 1697"/>
                <a:gd name="T29" fmla="*/ 1668 h 1698"/>
                <a:gd name="T30" fmla="*/ 878 w 1697"/>
                <a:gd name="T31" fmla="*/ 1668 h 1698"/>
                <a:gd name="T32" fmla="*/ 1232 w 1697"/>
                <a:gd name="T33" fmla="*/ 1212 h 1698"/>
                <a:gd name="T34" fmla="*/ 1505 w 1697"/>
                <a:gd name="T35" fmla="*/ 1433 h 1698"/>
                <a:gd name="T36" fmla="*/ 1524 w 1697"/>
                <a:gd name="T37" fmla="*/ 1380 h 1698"/>
                <a:gd name="T38" fmla="*/ 1376 w 1697"/>
                <a:gd name="T39" fmla="*/ 879 h 1698"/>
                <a:gd name="T40" fmla="*/ 1697 w 1697"/>
                <a:gd name="T41" fmla="*/ 849 h 1698"/>
                <a:gd name="T42" fmla="*/ 1315 w 1697"/>
                <a:gd name="T43" fmla="*/ 819 h 1698"/>
                <a:gd name="T44" fmla="*/ 1054 w 1697"/>
                <a:gd name="T45" fmla="*/ 715 h 1698"/>
                <a:gd name="T46" fmla="*/ 1315 w 1697"/>
                <a:gd name="T47" fmla="*/ 819 h 1698"/>
                <a:gd name="T48" fmla="*/ 969 w 1697"/>
                <a:gd name="T49" fmla="*/ 708 h 1698"/>
                <a:gd name="T50" fmla="*/ 878 w 1697"/>
                <a:gd name="T51" fmla="*/ 665 h 1698"/>
                <a:gd name="T52" fmla="*/ 728 w 1697"/>
                <a:gd name="T53" fmla="*/ 708 h 1698"/>
                <a:gd name="T54" fmla="*/ 818 w 1697"/>
                <a:gd name="T55" fmla="*/ 784 h 1698"/>
                <a:gd name="T56" fmla="*/ 665 w 1697"/>
                <a:gd name="T57" fmla="*/ 819 h 1698"/>
                <a:gd name="T58" fmla="*/ 766 w 1697"/>
                <a:gd name="T59" fmla="*/ 819 h 1698"/>
                <a:gd name="T60" fmla="*/ 689 w 1697"/>
                <a:gd name="T61" fmla="*/ 944 h 1698"/>
                <a:gd name="T62" fmla="*/ 766 w 1697"/>
                <a:gd name="T63" fmla="*/ 879 h 1698"/>
                <a:gd name="T64" fmla="*/ 818 w 1697"/>
                <a:gd name="T65" fmla="*/ 1033 h 1698"/>
                <a:gd name="T66" fmla="*/ 818 w 1697"/>
                <a:gd name="T67" fmla="*/ 914 h 1698"/>
                <a:gd name="T68" fmla="*/ 969 w 1697"/>
                <a:gd name="T69" fmla="*/ 990 h 1698"/>
                <a:gd name="T70" fmla="*/ 878 w 1697"/>
                <a:gd name="T71" fmla="*/ 914 h 1698"/>
                <a:gd name="T72" fmla="*/ 1032 w 1697"/>
                <a:gd name="T73" fmla="*/ 879 h 1698"/>
                <a:gd name="T74" fmla="*/ 931 w 1697"/>
                <a:gd name="T75" fmla="*/ 879 h 1698"/>
                <a:gd name="T76" fmla="*/ 1008 w 1697"/>
                <a:gd name="T77" fmla="*/ 754 h 1698"/>
                <a:gd name="T78" fmla="*/ 931 w 1697"/>
                <a:gd name="T79" fmla="*/ 819 h 1698"/>
                <a:gd name="T80" fmla="*/ 1016 w 1697"/>
                <a:gd name="T81" fmla="*/ 669 h 1698"/>
                <a:gd name="T82" fmla="*/ 878 w 1697"/>
                <a:gd name="T83" fmla="*/ 382 h 1698"/>
                <a:gd name="T84" fmla="*/ 818 w 1697"/>
                <a:gd name="T85" fmla="*/ 382 h 1698"/>
                <a:gd name="T86" fmla="*/ 681 w 1697"/>
                <a:gd name="T87" fmla="*/ 669 h 1698"/>
                <a:gd name="T88" fmla="*/ 818 w 1697"/>
                <a:gd name="T89" fmla="*/ 382 h 1698"/>
                <a:gd name="T90" fmla="*/ 643 w 1697"/>
                <a:gd name="T91" fmla="*/ 715 h 1698"/>
                <a:gd name="T92" fmla="*/ 381 w 1697"/>
                <a:gd name="T93" fmla="*/ 819 h 1698"/>
                <a:gd name="T94" fmla="*/ 381 w 1697"/>
                <a:gd name="T95" fmla="*/ 879 h 1698"/>
                <a:gd name="T96" fmla="*/ 643 w 1697"/>
                <a:gd name="T97" fmla="*/ 983 h 1698"/>
                <a:gd name="T98" fmla="*/ 381 w 1697"/>
                <a:gd name="T99" fmla="*/ 879 h 1698"/>
                <a:gd name="T100" fmla="*/ 681 w 1697"/>
                <a:gd name="T101" fmla="*/ 1029 h 1698"/>
                <a:gd name="T102" fmla="*/ 818 w 1697"/>
                <a:gd name="T103" fmla="*/ 1316 h 1698"/>
                <a:gd name="T104" fmla="*/ 878 w 1697"/>
                <a:gd name="T105" fmla="*/ 1316 h 1698"/>
                <a:gd name="T106" fmla="*/ 1016 w 1697"/>
                <a:gd name="T107" fmla="*/ 1029 h 1698"/>
                <a:gd name="T108" fmla="*/ 878 w 1697"/>
                <a:gd name="T109" fmla="*/ 1316 h 1698"/>
                <a:gd name="T110" fmla="*/ 1054 w 1697"/>
                <a:gd name="T111" fmla="*/ 983 h 1698"/>
                <a:gd name="T112" fmla="*/ 1315 w 1697"/>
                <a:gd name="T113" fmla="*/ 879 h 1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97" h="1698">
                  <a:moveTo>
                    <a:pt x="1667" y="819"/>
                  </a:moveTo>
                  <a:cubicBezTo>
                    <a:pt x="1376" y="819"/>
                    <a:pt x="1376" y="819"/>
                    <a:pt x="1376" y="819"/>
                  </a:cubicBezTo>
                  <a:cubicBezTo>
                    <a:pt x="1370" y="712"/>
                    <a:pt x="1331" y="613"/>
                    <a:pt x="1271" y="532"/>
                  </a:cubicBezTo>
                  <a:cubicBezTo>
                    <a:pt x="1524" y="318"/>
                    <a:pt x="1524" y="318"/>
                    <a:pt x="1524" y="318"/>
                  </a:cubicBezTo>
                  <a:cubicBezTo>
                    <a:pt x="1537" y="307"/>
                    <a:pt x="1539" y="289"/>
                    <a:pt x="1528" y="276"/>
                  </a:cubicBezTo>
                  <a:cubicBezTo>
                    <a:pt x="1517" y="263"/>
                    <a:pt x="1498" y="262"/>
                    <a:pt x="1486" y="272"/>
                  </a:cubicBezTo>
                  <a:cubicBezTo>
                    <a:pt x="1232" y="486"/>
                    <a:pt x="1232" y="486"/>
                    <a:pt x="1232" y="486"/>
                  </a:cubicBezTo>
                  <a:cubicBezTo>
                    <a:pt x="1142" y="391"/>
                    <a:pt x="1017" y="330"/>
                    <a:pt x="878" y="322"/>
                  </a:cubicBezTo>
                  <a:cubicBezTo>
                    <a:pt x="878" y="30"/>
                    <a:pt x="878" y="30"/>
                    <a:pt x="878" y="30"/>
                  </a:cubicBezTo>
                  <a:cubicBezTo>
                    <a:pt x="878" y="14"/>
                    <a:pt x="865" y="0"/>
                    <a:pt x="848" y="0"/>
                  </a:cubicBezTo>
                  <a:cubicBezTo>
                    <a:pt x="832" y="0"/>
                    <a:pt x="818" y="14"/>
                    <a:pt x="818" y="30"/>
                  </a:cubicBezTo>
                  <a:cubicBezTo>
                    <a:pt x="818" y="322"/>
                    <a:pt x="818" y="322"/>
                    <a:pt x="818" y="322"/>
                  </a:cubicBezTo>
                  <a:cubicBezTo>
                    <a:pt x="680" y="330"/>
                    <a:pt x="555" y="391"/>
                    <a:pt x="465" y="486"/>
                  </a:cubicBezTo>
                  <a:cubicBezTo>
                    <a:pt x="211" y="272"/>
                    <a:pt x="211" y="272"/>
                    <a:pt x="211" y="272"/>
                  </a:cubicBezTo>
                  <a:cubicBezTo>
                    <a:pt x="199" y="262"/>
                    <a:pt x="180" y="263"/>
                    <a:pt x="169" y="276"/>
                  </a:cubicBezTo>
                  <a:cubicBezTo>
                    <a:pt x="158" y="289"/>
                    <a:pt x="160" y="307"/>
                    <a:pt x="172" y="318"/>
                  </a:cubicBezTo>
                  <a:cubicBezTo>
                    <a:pt x="426" y="532"/>
                    <a:pt x="426" y="532"/>
                    <a:pt x="426" y="532"/>
                  </a:cubicBezTo>
                  <a:cubicBezTo>
                    <a:pt x="366" y="613"/>
                    <a:pt x="327" y="712"/>
                    <a:pt x="321" y="819"/>
                  </a:cubicBezTo>
                  <a:cubicBezTo>
                    <a:pt x="30" y="819"/>
                    <a:pt x="30" y="819"/>
                    <a:pt x="30" y="819"/>
                  </a:cubicBezTo>
                  <a:cubicBezTo>
                    <a:pt x="13" y="819"/>
                    <a:pt x="0" y="832"/>
                    <a:pt x="0" y="849"/>
                  </a:cubicBezTo>
                  <a:cubicBezTo>
                    <a:pt x="0" y="866"/>
                    <a:pt x="13" y="879"/>
                    <a:pt x="30" y="879"/>
                  </a:cubicBezTo>
                  <a:cubicBezTo>
                    <a:pt x="321" y="879"/>
                    <a:pt x="321" y="879"/>
                    <a:pt x="321" y="879"/>
                  </a:cubicBezTo>
                  <a:cubicBezTo>
                    <a:pt x="327" y="986"/>
                    <a:pt x="366" y="1085"/>
                    <a:pt x="426" y="1166"/>
                  </a:cubicBezTo>
                  <a:cubicBezTo>
                    <a:pt x="172" y="1380"/>
                    <a:pt x="172" y="1380"/>
                    <a:pt x="172" y="1380"/>
                  </a:cubicBezTo>
                  <a:cubicBezTo>
                    <a:pt x="160" y="1391"/>
                    <a:pt x="158" y="1409"/>
                    <a:pt x="169" y="1422"/>
                  </a:cubicBezTo>
                  <a:cubicBezTo>
                    <a:pt x="175" y="1429"/>
                    <a:pt x="183" y="1433"/>
                    <a:pt x="192" y="1433"/>
                  </a:cubicBezTo>
                  <a:cubicBezTo>
                    <a:pt x="199" y="1433"/>
                    <a:pt x="206" y="1430"/>
                    <a:pt x="211" y="1426"/>
                  </a:cubicBezTo>
                  <a:cubicBezTo>
                    <a:pt x="465" y="1212"/>
                    <a:pt x="465" y="1212"/>
                    <a:pt x="465" y="1212"/>
                  </a:cubicBezTo>
                  <a:cubicBezTo>
                    <a:pt x="555" y="1307"/>
                    <a:pt x="680" y="1368"/>
                    <a:pt x="818" y="1376"/>
                  </a:cubicBezTo>
                  <a:cubicBezTo>
                    <a:pt x="818" y="1668"/>
                    <a:pt x="818" y="1668"/>
                    <a:pt x="818" y="1668"/>
                  </a:cubicBezTo>
                  <a:cubicBezTo>
                    <a:pt x="818" y="1684"/>
                    <a:pt x="832" y="1698"/>
                    <a:pt x="848" y="1698"/>
                  </a:cubicBezTo>
                  <a:cubicBezTo>
                    <a:pt x="865" y="1698"/>
                    <a:pt x="878" y="1684"/>
                    <a:pt x="878" y="1668"/>
                  </a:cubicBezTo>
                  <a:cubicBezTo>
                    <a:pt x="878" y="1376"/>
                    <a:pt x="878" y="1376"/>
                    <a:pt x="878" y="1376"/>
                  </a:cubicBezTo>
                  <a:cubicBezTo>
                    <a:pt x="1017" y="1368"/>
                    <a:pt x="1142" y="1307"/>
                    <a:pt x="1232" y="1212"/>
                  </a:cubicBezTo>
                  <a:cubicBezTo>
                    <a:pt x="1486" y="1426"/>
                    <a:pt x="1486" y="1426"/>
                    <a:pt x="1486" y="1426"/>
                  </a:cubicBezTo>
                  <a:cubicBezTo>
                    <a:pt x="1491" y="1430"/>
                    <a:pt x="1498" y="1433"/>
                    <a:pt x="1505" y="1433"/>
                  </a:cubicBezTo>
                  <a:cubicBezTo>
                    <a:pt x="1514" y="1433"/>
                    <a:pt x="1522" y="1429"/>
                    <a:pt x="1528" y="1422"/>
                  </a:cubicBezTo>
                  <a:cubicBezTo>
                    <a:pt x="1539" y="1409"/>
                    <a:pt x="1537" y="1391"/>
                    <a:pt x="1524" y="1380"/>
                  </a:cubicBezTo>
                  <a:cubicBezTo>
                    <a:pt x="1271" y="1166"/>
                    <a:pt x="1271" y="1166"/>
                    <a:pt x="1271" y="1166"/>
                  </a:cubicBezTo>
                  <a:cubicBezTo>
                    <a:pt x="1331" y="1085"/>
                    <a:pt x="1370" y="986"/>
                    <a:pt x="1376" y="879"/>
                  </a:cubicBezTo>
                  <a:cubicBezTo>
                    <a:pt x="1667" y="879"/>
                    <a:pt x="1667" y="879"/>
                    <a:pt x="1667" y="879"/>
                  </a:cubicBezTo>
                  <a:cubicBezTo>
                    <a:pt x="1684" y="879"/>
                    <a:pt x="1697" y="866"/>
                    <a:pt x="1697" y="849"/>
                  </a:cubicBezTo>
                  <a:cubicBezTo>
                    <a:pt x="1697" y="832"/>
                    <a:pt x="1684" y="819"/>
                    <a:pt x="1667" y="819"/>
                  </a:cubicBezTo>
                  <a:close/>
                  <a:moveTo>
                    <a:pt x="1315" y="819"/>
                  </a:moveTo>
                  <a:cubicBezTo>
                    <a:pt x="1093" y="819"/>
                    <a:pt x="1093" y="819"/>
                    <a:pt x="1093" y="819"/>
                  </a:cubicBezTo>
                  <a:cubicBezTo>
                    <a:pt x="1088" y="781"/>
                    <a:pt x="1074" y="745"/>
                    <a:pt x="1054" y="715"/>
                  </a:cubicBezTo>
                  <a:cubicBezTo>
                    <a:pt x="1225" y="571"/>
                    <a:pt x="1225" y="571"/>
                    <a:pt x="1225" y="571"/>
                  </a:cubicBezTo>
                  <a:cubicBezTo>
                    <a:pt x="1277" y="641"/>
                    <a:pt x="1310" y="727"/>
                    <a:pt x="1315" y="819"/>
                  </a:cubicBezTo>
                  <a:close/>
                  <a:moveTo>
                    <a:pt x="878" y="665"/>
                  </a:moveTo>
                  <a:cubicBezTo>
                    <a:pt x="913" y="671"/>
                    <a:pt x="944" y="686"/>
                    <a:pt x="969" y="708"/>
                  </a:cubicBezTo>
                  <a:cubicBezTo>
                    <a:pt x="878" y="784"/>
                    <a:pt x="878" y="784"/>
                    <a:pt x="878" y="784"/>
                  </a:cubicBezTo>
                  <a:lnTo>
                    <a:pt x="878" y="665"/>
                  </a:lnTo>
                  <a:close/>
                  <a:moveTo>
                    <a:pt x="818" y="784"/>
                  </a:moveTo>
                  <a:cubicBezTo>
                    <a:pt x="728" y="708"/>
                    <a:pt x="728" y="708"/>
                    <a:pt x="728" y="708"/>
                  </a:cubicBezTo>
                  <a:cubicBezTo>
                    <a:pt x="753" y="686"/>
                    <a:pt x="784" y="671"/>
                    <a:pt x="818" y="665"/>
                  </a:cubicBezTo>
                  <a:lnTo>
                    <a:pt x="818" y="784"/>
                  </a:lnTo>
                  <a:close/>
                  <a:moveTo>
                    <a:pt x="766" y="819"/>
                  </a:moveTo>
                  <a:cubicBezTo>
                    <a:pt x="665" y="819"/>
                    <a:pt x="665" y="819"/>
                    <a:pt x="665" y="819"/>
                  </a:cubicBezTo>
                  <a:cubicBezTo>
                    <a:pt x="669" y="795"/>
                    <a:pt x="677" y="773"/>
                    <a:pt x="689" y="754"/>
                  </a:cubicBezTo>
                  <a:lnTo>
                    <a:pt x="766" y="819"/>
                  </a:lnTo>
                  <a:close/>
                  <a:moveTo>
                    <a:pt x="766" y="879"/>
                  </a:moveTo>
                  <a:cubicBezTo>
                    <a:pt x="689" y="944"/>
                    <a:pt x="689" y="944"/>
                    <a:pt x="689" y="944"/>
                  </a:cubicBezTo>
                  <a:cubicBezTo>
                    <a:pt x="677" y="925"/>
                    <a:pt x="669" y="903"/>
                    <a:pt x="665" y="879"/>
                  </a:cubicBezTo>
                  <a:lnTo>
                    <a:pt x="766" y="879"/>
                  </a:lnTo>
                  <a:close/>
                  <a:moveTo>
                    <a:pt x="818" y="914"/>
                  </a:moveTo>
                  <a:cubicBezTo>
                    <a:pt x="818" y="1033"/>
                    <a:pt x="818" y="1033"/>
                    <a:pt x="818" y="1033"/>
                  </a:cubicBezTo>
                  <a:cubicBezTo>
                    <a:pt x="784" y="1027"/>
                    <a:pt x="753" y="1012"/>
                    <a:pt x="728" y="990"/>
                  </a:cubicBezTo>
                  <a:lnTo>
                    <a:pt x="818" y="914"/>
                  </a:lnTo>
                  <a:close/>
                  <a:moveTo>
                    <a:pt x="878" y="914"/>
                  </a:moveTo>
                  <a:cubicBezTo>
                    <a:pt x="969" y="990"/>
                    <a:pt x="969" y="990"/>
                    <a:pt x="969" y="990"/>
                  </a:cubicBezTo>
                  <a:cubicBezTo>
                    <a:pt x="944" y="1012"/>
                    <a:pt x="913" y="1027"/>
                    <a:pt x="878" y="1033"/>
                  </a:cubicBezTo>
                  <a:lnTo>
                    <a:pt x="878" y="914"/>
                  </a:lnTo>
                  <a:close/>
                  <a:moveTo>
                    <a:pt x="931" y="879"/>
                  </a:moveTo>
                  <a:cubicBezTo>
                    <a:pt x="1032" y="879"/>
                    <a:pt x="1032" y="879"/>
                    <a:pt x="1032" y="879"/>
                  </a:cubicBezTo>
                  <a:cubicBezTo>
                    <a:pt x="1028" y="903"/>
                    <a:pt x="1020" y="925"/>
                    <a:pt x="1008" y="944"/>
                  </a:cubicBezTo>
                  <a:lnTo>
                    <a:pt x="931" y="879"/>
                  </a:lnTo>
                  <a:close/>
                  <a:moveTo>
                    <a:pt x="931" y="819"/>
                  </a:moveTo>
                  <a:cubicBezTo>
                    <a:pt x="1008" y="754"/>
                    <a:pt x="1008" y="754"/>
                    <a:pt x="1008" y="754"/>
                  </a:cubicBezTo>
                  <a:cubicBezTo>
                    <a:pt x="1020" y="773"/>
                    <a:pt x="1028" y="795"/>
                    <a:pt x="1032" y="819"/>
                  </a:cubicBezTo>
                  <a:lnTo>
                    <a:pt x="931" y="819"/>
                  </a:lnTo>
                  <a:close/>
                  <a:moveTo>
                    <a:pt x="1186" y="525"/>
                  </a:moveTo>
                  <a:cubicBezTo>
                    <a:pt x="1016" y="669"/>
                    <a:pt x="1016" y="669"/>
                    <a:pt x="1016" y="669"/>
                  </a:cubicBezTo>
                  <a:cubicBezTo>
                    <a:pt x="979" y="634"/>
                    <a:pt x="931" y="611"/>
                    <a:pt x="878" y="605"/>
                  </a:cubicBezTo>
                  <a:cubicBezTo>
                    <a:pt x="878" y="382"/>
                    <a:pt x="878" y="382"/>
                    <a:pt x="878" y="382"/>
                  </a:cubicBezTo>
                  <a:cubicBezTo>
                    <a:pt x="999" y="390"/>
                    <a:pt x="1107" y="443"/>
                    <a:pt x="1186" y="525"/>
                  </a:cubicBezTo>
                  <a:close/>
                  <a:moveTo>
                    <a:pt x="818" y="382"/>
                  </a:moveTo>
                  <a:cubicBezTo>
                    <a:pt x="818" y="605"/>
                    <a:pt x="818" y="605"/>
                    <a:pt x="818" y="605"/>
                  </a:cubicBezTo>
                  <a:cubicBezTo>
                    <a:pt x="766" y="611"/>
                    <a:pt x="718" y="634"/>
                    <a:pt x="681" y="669"/>
                  </a:cubicBezTo>
                  <a:cubicBezTo>
                    <a:pt x="511" y="525"/>
                    <a:pt x="511" y="525"/>
                    <a:pt x="511" y="525"/>
                  </a:cubicBezTo>
                  <a:cubicBezTo>
                    <a:pt x="590" y="443"/>
                    <a:pt x="698" y="390"/>
                    <a:pt x="818" y="382"/>
                  </a:cubicBezTo>
                  <a:close/>
                  <a:moveTo>
                    <a:pt x="472" y="571"/>
                  </a:moveTo>
                  <a:cubicBezTo>
                    <a:pt x="643" y="715"/>
                    <a:pt x="643" y="715"/>
                    <a:pt x="643" y="715"/>
                  </a:cubicBezTo>
                  <a:cubicBezTo>
                    <a:pt x="622" y="745"/>
                    <a:pt x="609" y="781"/>
                    <a:pt x="604" y="819"/>
                  </a:cubicBezTo>
                  <a:cubicBezTo>
                    <a:pt x="381" y="819"/>
                    <a:pt x="381" y="819"/>
                    <a:pt x="381" y="819"/>
                  </a:cubicBezTo>
                  <a:cubicBezTo>
                    <a:pt x="387" y="727"/>
                    <a:pt x="420" y="641"/>
                    <a:pt x="472" y="571"/>
                  </a:cubicBezTo>
                  <a:close/>
                  <a:moveTo>
                    <a:pt x="381" y="879"/>
                  </a:moveTo>
                  <a:cubicBezTo>
                    <a:pt x="604" y="879"/>
                    <a:pt x="604" y="879"/>
                    <a:pt x="604" y="879"/>
                  </a:cubicBezTo>
                  <a:cubicBezTo>
                    <a:pt x="609" y="917"/>
                    <a:pt x="622" y="953"/>
                    <a:pt x="643" y="983"/>
                  </a:cubicBezTo>
                  <a:cubicBezTo>
                    <a:pt x="472" y="1127"/>
                    <a:pt x="472" y="1127"/>
                    <a:pt x="472" y="1127"/>
                  </a:cubicBezTo>
                  <a:cubicBezTo>
                    <a:pt x="420" y="1057"/>
                    <a:pt x="387" y="971"/>
                    <a:pt x="381" y="879"/>
                  </a:cubicBezTo>
                  <a:close/>
                  <a:moveTo>
                    <a:pt x="511" y="1173"/>
                  </a:moveTo>
                  <a:cubicBezTo>
                    <a:pt x="681" y="1029"/>
                    <a:pt x="681" y="1029"/>
                    <a:pt x="681" y="1029"/>
                  </a:cubicBezTo>
                  <a:cubicBezTo>
                    <a:pt x="718" y="1064"/>
                    <a:pt x="766" y="1087"/>
                    <a:pt x="818" y="1093"/>
                  </a:cubicBezTo>
                  <a:cubicBezTo>
                    <a:pt x="818" y="1316"/>
                    <a:pt x="818" y="1316"/>
                    <a:pt x="818" y="1316"/>
                  </a:cubicBezTo>
                  <a:cubicBezTo>
                    <a:pt x="698" y="1308"/>
                    <a:pt x="590" y="1255"/>
                    <a:pt x="511" y="1173"/>
                  </a:cubicBezTo>
                  <a:close/>
                  <a:moveTo>
                    <a:pt x="878" y="1316"/>
                  </a:moveTo>
                  <a:cubicBezTo>
                    <a:pt x="878" y="1093"/>
                    <a:pt x="878" y="1093"/>
                    <a:pt x="878" y="1093"/>
                  </a:cubicBezTo>
                  <a:cubicBezTo>
                    <a:pt x="931" y="1087"/>
                    <a:pt x="979" y="1064"/>
                    <a:pt x="1016" y="1029"/>
                  </a:cubicBezTo>
                  <a:cubicBezTo>
                    <a:pt x="1186" y="1173"/>
                    <a:pt x="1186" y="1173"/>
                    <a:pt x="1186" y="1173"/>
                  </a:cubicBezTo>
                  <a:cubicBezTo>
                    <a:pt x="1107" y="1255"/>
                    <a:pt x="999" y="1308"/>
                    <a:pt x="878" y="1316"/>
                  </a:cubicBezTo>
                  <a:close/>
                  <a:moveTo>
                    <a:pt x="1225" y="1127"/>
                  </a:moveTo>
                  <a:cubicBezTo>
                    <a:pt x="1054" y="983"/>
                    <a:pt x="1054" y="983"/>
                    <a:pt x="1054" y="983"/>
                  </a:cubicBezTo>
                  <a:cubicBezTo>
                    <a:pt x="1074" y="953"/>
                    <a:pt x="1088" y="917"/>
                    <a:pt x="1093" y="879"/>
                  </a:cubicBezTo>
                  <a:cubicBezTo>
                    <a:pt x="1315" y="879"/>
                    <a:pt x="1315" y="879"/>
                    <a:pt x="1315" y="879"/>
                  </a:cubicBezTo>
                  <a:cubicBezTo>
                    <a:pt x="1310" y="971"/>
                    <a:pt x="1277" y="1057"/>
                    <a:pt x="1225" y="1127"/>
                  </a:cubicBezTo>
                  <a:close/>
                </a:path>
              </a:pathLst>
            </a:custGeom>
            <a:solidFill>
              <a:srgbClr val="F0F0F0"/>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4" name="Group 53">
            <a:extLst>
              <a:ext uri="{FF2B5EF4-FFF2-40B4-BE49-F238E27FC236}">
                <a16:creationId xmlns:a16="http://schemas.microsoft.com/office/drawing/2014/main" id="{A2F6B430-19EF-44DC-8EE6-3BDA9DE9F226}"/>
              </a:ext>
            </a:extLst>
          </p:cNvPr>
          <p:cNvGrpSpPr/>
          <p:nvPr/>
        </p:nvGrpSpPr>
        <p:grpSpPr>
          <a:xfrm>
            <a:off x="1118626" y="3262649"/>
            <a:ext cx="1199311" cy="1134570"/>
            <a:chOff x="2671115" y="4201658"/>
            <a:chExt cx="877992" cy="830596"/>
          </a:xfrm>
        </p:grpSpPr>
        <p:grpSp>
          <p:nvGrpSpPr>
            <p:cNvPr id="55" name="Group 54">
              <a:extLst>
                <a:ext uri="{FF2B5EF4-FFF2-40B4-BE49-F238E27FC236}">
                  <a16:creationId xmlns:a16="http://schemas.microsoft.com/office/drawing/2014/main" id="{3304F880-B14D-4013-B505-E4BE54966D57}"/>
                </a:ext>
              </a:extLst>
            </p:cNvPr>
            <p:cNvGrpSpPr/>
            <p:nvPr/>
          </p:nvGrpSpPr>
          <p:grpSpPr>
            <a:xfrm>
              <a:off x="3092780" y="4201658"/>
              <a:ext cx="456327" cy="568576"/>
              <a:chOff x="6532809" y="214697"/>
              <a:chExt cx="543475" cy="677162"/>
            </a:xfrm>
            <a:solidFill>
              <a:srgbClr val="C2C2C2"/>
            </a:solidFill>
          </p:grpSpPr>
          <p:sp>
            <p:nvSpPr>
              <p:cNvPr id="61" name="Freeform 5">
                <a:extLst>
                  <a:ext uri="{FF2B5EF4-FFF2-40B4-BE49-F238E27FC236}">
                    <a16:creationId xmlns:a16="http://schemas.microsoft.com/office/drawing/2014/main" id="{F094A62C-04CE-4962-AA62-54BD0C6D12CA}"/>
                  </a:ext>
                </a:extLst>
              </p:cNvPr>
              <p:cNvSpPr>
                <a:spLocks/>
              </p:cNvSpPr>
              <p:nvPr/>
            </p:nvSpPr>
            <p:spPr bwMode="auto">
              <a:xfrm>
                <a:off x="6622896" y="214697"/>
                <a:ext cx="363285" cy="363285"/>
              </a:xfrm>
              <a:custGeom>
                <a:avLst/>
                <a:gdLst>
                  <a:gd name="T0" fmla="*/ 93 w 185"/>
                  <a:gd name="T1" fmla="*/ 185 h 185"/>
                  <a:gd name="T2" fmla="*/ 185 w 185"/>
                  <a:gd name="T3" fmla="*/ 92 h 185"/>
                  <a:gd name="T4" fmla="*/ 131 w 185"/>
                  <a:gd name="T5" fmla="*/ 8 h 185"/>
                  <a:gd name="T6" fmla="*/ 93 w 185"/>
                  <a:gd name="T7" fmla="*/ 0 h 185"/>
                  <a:gd name="T8" fmla="*/ 55 w 185"/>
                  <a:gd name="T9" fmla="*/ 8 h 185"/>
                  <a:gd name="T10" fmla="*/ 0 w 185"/>
                  <a:gd name="T11" fmla="*/ 92 h 185"/>
                  <a:gd name="T12" fmla="*/ 93 w 185"/>
                  <a:gd name="T13" fmla="*/ 185 h 185"/>
                </a:gdLst>
                <a:ahLst/>
                <a:cxnLst>
                  <a:cxn ang="0">
                    <a:pos x="T0" y="T1"/>
                  </a:cxn>
                  <a:cxn ang="0">
                    <a:pos x="T2" y="T3"/>
                  </a:cxn>
                  <a:cxn ang="0">
                    <a:pos x="T4" y="T5"/>
                  </a:cxn>
                  <a:cxn ang="0">
                    <a:pos x="T6" y="T7"/>
                  </a:cxn>
                  <a:cxn ang="0">
                    <a:pos x="T8" y="T9"/>
                  </a:cxn>
                  <a:cxn ang="0">
                    <a:pos x="T10" y="T11"/>
                  </a:cxn>
                  <a:cxn ang="0">
                    <a:pos x="T12" y="T13"/>
                  </a:cxn>
                </a:cxnLst>
                <a:rect l="0" t="0" r="r" b="b"/>
                <a:pathLst>
                  <a:path w="185" h="185">
                    <a:moveTo>
                      <a:pt x="93" y="185"/>
                    </a:moveTo>
                    <a:cubicBezTo>
                      <a:pt x="144" y="185"/>
                      <a:pt x="185" y="143"/>
                      <a:pt x="185" y="92"/>
                    </a:cubicBezTo>
                    <a:cubicBezTo>
                      <a:pt x="185" y="55"/>
                      <a:pt x="163" y="23"/>
                      <a:pt x="131" y="8"/>
                    </a:cubicBezTo>
                    <a:cubicBezTo>
                      <a:pt x="119" y="3"/>
                      <a:pt x="106" y="0"/>
                      <a:pt x="93" y="0"/>
                    </a:cubicBezTo>
                    <a:cubicBezTo>
                      <a:pt x="79" y="0"/>
                      <a:pt x="66" y="3"/>
                      <a:pt x="55" y="8"/>
                    </a:cubicBezTo>
                    <a:cubicBezTo>
                      <a:pt x="23" y="23"/>
                      <a:pt x="0" y="55"/>
                      <a:pt x="0" y="92"/>
                    </a:cubicBezTo>
                    <a:cubicBezTo>
                      <a:pt x="0" y="143"/>
                      <a:pt x="42" y="185"/>
                      <a:pt x="93"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
                <a:extLst>
                  <a:ext uri="{FF2B5EF4-FFF2-40B4-BE49-F238E27FC236}">
                    <a16:creationId xmlns:a16="http://schemas.microsoft.com/office/drawing/2014/main" id="{D6CCCF15-8B25-40EF-82C3-79CAB45407AD}"/>
                  </a:ext>
                </a:extLst>
              </p:cNvPr>
              <p:cNvSpPr>
                <a:spLocks/>
              </p:cNvSpPr>
              <p:nvPr/>
            </p:nvSpPr>
            <p:spPr bwMode="auto">
              <a:xfrm>
                <a:off x="6532809" y="621575"/>
                <a:ext cx="543475" cy="270284"/>
              </a:xfrm>
              <a:custGeom>
                <a:avLst/>
                <a:gdLst>
                  <a:gd name="T0" fmla="*/ 139 w 277"/>
                  <a:gd name="T1" fmla="*/ 0 h 138"/>
                  <a:gd name="T2" fmla="*/ 0 w 277"/>
                  <a:gd name="T3" fmla="*/ 138 h 138"/>
                  <a:gd name="T4" fmla="*/ 277 w 277"/>
                  <a:gd name="T5" fmla="*/ 138 h 138"/>
                  <a:gd name="T6" fmla="*/ 139 w 277"/>
                  <a:gd name="T7" fmla="*/ 0 h 138"/>
                </a:gdLst>
                <a:ahLst/>
                <a:cxnLst>
                  <a:cxn ang="0">
                    <a:pos x="T0" y="T1"/>
                  </a:cxn>
                  <a:cxn ang="0">
                    <a:pos x="T2" y="T3"/>
                  </a:cxn>
                  <a:cxn ang="0">
                    <a:pos x="T4" y="T5"/>
                  </a:cxn>
                  <a:cxn ang="0">
                    <a:pos x="T6" y="T7"/>
                  </a:cxn>
                </a:cxnLst>
                <a:rect l="0" t="0" r="r" b="b"/>
                <a:pathLst>
                  <a:path w="277" h="138">
                    <a:moveTo>
                      <a:pt x="139" y="0"/>
                    </a:moveTo>
                    <a:cubicBezTo>
                      <a:pt x="62" y="0"/>
                      <a:pt x="0" y="62"/>
                      <a:pt x="0" y="138"/>
                    </a:cubicBezTo>
                    <a:cubicBezTo>
                      <a:pt x="277" y="138"/>
                      <a:pt x="277" y="138"/>
                      <a:pt x="277" y="138"/>
                    </a:cubicBezTo>
                    <a:cubicBezTo>
                      <a:pt x="277" y="62"/>
                      <a:pt x="215" y="0"/>
                      <a:pt x="1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6" name="Rectangle 55">
              <a:extLst>
                <a:ext uri="{FF2B5EF4-FFF2-40B4-BE49-F238E27FC236}">
                  <a16:creationId xmlns:a16="http://schemas.microsoft.com/office/drawing/2014/main" id="{888444E2-46CF-4D01-888F-8339CB89CB31}"/>
                </a:ext>
              </a:extLst>
            </p:cNvPr>
            <p:cNvSpPr/>
            <p:nvPr/>
          </p:nvSpPr>
          <p:spPr>
            <a:xfrm>
              <a:off x="2687896" y="4503847"/>
              <a:ext cx="518356" cy="52840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7" name="Group 56">
              <a:extLst>
                <a:ext uri="{FF2B5EF4-FFF2-40B4-BE49-F238E27FC236}">
                  <a16:creationId xmlns:a16="http://schemas.microsoft.com/office/drawing/2014/main" id="{88E991EB-DBFD-45ED-AEEE-ECFADC73C46B}"/>
                </a:ext>
              </a:extLst>
            </p:cNvPr>
            <p:cNvGrpSpPr/>
            <p:nvPr/>
          </p:nvGrpSpPr>
          <p:grpSpPr>
            <a:xfrm>
              <a:off x="2671115" y="4534914"/>
              <a:ext cx="603748" cy="438966"/>
              <a:chOff x="3559175" y="2339976"/>
              <a:chExt cx="1419225" cy="1031875"/>
            </a:xfrm>
          </p:grpSpPr>
          <p:sp>
            <p:nvSpPr>
              <p:cNvPr id="58" name="Rectangle 5">
                <a:extLst>
                  <a:ext uri="{FF2B5EF4-FFF2-40B4-BE49-F238E27FC236}">
                    <a16:creationId xmlns:a16="http://schemas.microsoft.com/office/drawing/2014/main" id="{7AC80FA4-AB86-4D2F-BDA2-8B436E5FF526}"/>
                  </a:ext>
                </a:extLst>
              </p:cNvPr>
              <p:cNvSpPr>
                <a:spLocks noChangeArrowheads="1"/>
              </p:cNvSpPr>
              <p:nvPr/>
            </p:nvSpPr>
            <p:spPr bwMode="auto">
              <a:xfrm>
                <a:off x="3873500" y="2419351"/>
                <a:ext cx="793750" cy="534988"/>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6">
                <a:extLst>
                  <a:ext uri="{FF2B5EF4-FFF2-40B4-BE49-F238E27FC236}">
                    <a16:creationId xmlns:a16="http://schemas.microsoft.com/office/drawing/2014/main" id="{B399030F-9C1E-4509-9A23-83205D46F98E}"/>
                  </a:ext>
                </a:extLst>
              </p:cNvPr>
              <p:cNvSpPr>
                <a:spLocks noEditPoints="1"/>
              </p:cNvSpPr>
              <p:nvPr/>
            </p:nvSpPr>
            <p:spPr bwMode="auto">
              <a:xfrm>
                <a:off x="3794125" y="2339976"/>
                <a:ext cx="950913" cy="704850"/>
              </a:xfrm>
              <a:custGeom>
                <a:avLst/>
                <a:gdLst>
                  <a:gd name="T0" fmla="*/ 599 w 599"/>
                  <a:gd name="T1" fmla="*/ 0 h 444"/>
                  <a:gd name="T2" fmla="*/ 0 w 599"/>
                  <a:gd name="T3" fmla="*/ 0 h 444"/>
                  <a:gd name="T4" fmla="*/ 0 w 599"/>
                  <a:gd name="T5" fmla="*/ 444 h 444"/>
                  <a:gd name="T6" fmla="*/ 599 w 599"/>
                  <a:gd name="T7" fmla="*/ 441 h 444"/>
                  <a:gd name="T8" fmla="*/ 599 w 599"/>
                  <a:gd name="T9" fmla="*/ 0 h 444"/>
                  <a:gd name="T10" fmla="*/ 550 w 599"/>
                  <a:gd name="T11" fmla="*/ 387 h 444"/>
                  <a:gd name="T12" fmla="*/ 50 w 599"/>
                  <a:gd name="T13" fmla="*/ 387 h 444"/>
                  <a:gd name="T14" fmla="*/ 50 w 599"/>
                  <a:gd name="T15" fmla="*/ 56 h 444"/>
                  <a:gd name="T16" fmla="*/ 550 w 599"/>
                  <a:gd name="T17" fmla="*/ 56 h 444"/>
                  <a:gd name="T18" fmla="*/ 550 w 599"/>
                  <a:gd name="T19" fmla="*/ 38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9" h="444">
                    <a:moveTo>
                      <a:pt x="599" y="0"/>
                    </a:moveTo>
                    <a:lnTo>
                      <a:pt x="0" y="0"/>
                    </a:lnTo>
                    <a:lnTo>
                      <a:pt x="0" y="444"/>
                    </a:lnTo>
                    <a:lnTo>
                      <a:pt x="599" y="441"/>
                    </a:lnTo>
                    <a:lnTo>
                      <a:pt x="599" y="0"/>
                    </a:lnTo>
                    <a:close/>
                    <a:moveTo>
                      <a:pt x="550" y="387"/>
                    </a:moveTo>
                    <a:lnTo>
                      <a:pt x="50" y="387"/>
                    </a:lnTo>
                    <a:lnTo>
                      <a:pt x="50" y="56"/>
                    </a:lnTo>
                    <a:lnTo>
                      <a:pt x="550" y="56"/>
                    </a:lnTo>
                    <a:lnTo>
                      <a:pt x="550" y="387"/>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7">
                <a:extLst>
                  <a:ext uri="{FF2B5EF4-FFF2-40B4-BE49-F238E27FC236}">
                    <a16:creationId xmlns:a16="http://schemas.microsoft.com/office/drawing/2014/main" id="{DBA8FB9B-F2B7-4A1D-9133-7C70A7E8360D}"/>
                  </a:ext>
                </a:extLst>
              </p:cNvPr>
              <p:cNvSpPr>
                <a:spLocks/>
              </p:cNvSpPr>
              <p:nvPr/>
            </p:nvSpPr>
            <p:spPr bwMode="auto">
              <a:xfrm>
                <a:off x="3559175" y="3127376"/>
                <a:ext cx="1419225" cy="244475"/>
              </a:xfrm>
              <a:custGeom>
                <a:avLst/>
                <a:gdLst>
                  <a:gd name="T0" fmla="*/ 704 w 705"/>
                  <a:gd name="T1" fmla="*/ 104 h 121"/>
                  <a:gd name="T2" fmla="*/ 700 w 705"/>
                  <a:gd name="T3" fmla="*/ 88 h 121"/>
                  <a:gd name="T4" fmla="*/ 589 w 705"/>
                  <a:gd name="T5" fmla="*/ 0 h 121"/>
                  <a:gd name="T6" fmla="*/ 116 w 705"/>
                  <a:gd name="T7" fmla="*/ 0 h 121"/>
                  <a:gd name="T8" fmla="*/ 5 w 705"/>
                  <a:gd name="T9" fmla="*/ 88 h 121"/>
                  <a:gd name="T10" fmla="*/ 1 w 705"/>
                  <a:gd name="T11" fmla="*/ 104 h 121"/>
                  <a:gd name="T12" fmla="*/ 0 w 705"/>
                  <a:gd name="T13" fmla="*/ 121 h 121"/>
                  <a:gd name="T14" fmla="*/ 705 w 705"/>
                  <a:gd name="T15" fmla="*/ 121 h 121"/>
                  <a:gd name="T16" fmla="*/ 704 w 705"/>
                  <a:gd name="T17" fmla="*/ 10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5" h="121">
                    <a:moveTo>
                      <a:pt x="704" y="104"/>
                    </a:moveTo>
                    <a:cubicBezTo>
                      <a:pt x="703" y="96"/>
                      <a:pt x="702" y="91"/>
                      <a:pt x="700" y="88"/>
                    </a:cubicBezTo>
                    <a:cubicBezTo>
                      <a:pt x="589" y="0"/>
                      <a:pt x="589" y="0"/>
                      <a:pt x="589" y="0"/>
                    </a:cubicBezTo>
                    <a:cubicBezTo>
                      <a:pt x="116" y="0"/>
                      <a:pt x="116" y="0"/>
                      <a:pt x="116" y="0"/>
                    </a:cubicBezTo>
                    <a:cubicBezTo>
                      <a:pt x="5" y="88"/>
                      <a:pt x="5" y="88"/>
                      <a:pt x="5" y="88"/>
                    </a:cubicBezTo>
                    <a:cubicBezTo>
                      <a:pt x="3" y="91"/>
                      <a:pt x="2" y="96"/>
                      <a:pt x="1" y="104"/>
                    </a:cubicBezTo>
                    <a:cubicBezTo>
                      <a:pt x="0" y="111"/>
                      <a:pt x="0" y="117"/>
                      <a:pt x="0" y="121"/>
                    </a:cubicBezTo>
                    <a:cubicBezTo>
                      <a:pt x="705" y="121"/>
                      <a:pt x="705" y="121"/>
                      <a:pt x="705" y="121"/>
                    </a:cubicBezTo>
                    <a:cubicBezTo>
                      <a:pt x="705" y="117"/>
                      <a:pt x="705" y="111"/>
                      <a:pt x="704" y="104"/>
                    </a:cubicBez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3" name="Group 62">
            <a:extLst>
              <a:ext uri="{FF2B5EF4-FFF2-40B4-BE49-F238E27FC236}">
                <a16:creationId xmlns:a16="http://schemas.microsoft.com/office/drawing/2014/main" id="{ACD7B62D-184D-4734-99ED-36C0F3923943}"/>
              </a:ext>
            </a:extLst>
          </p:cNvPr>
          <p:cNvGrpSpPr/>
          <p:nvPr/>
        </p:nvGrpSpPr>
        <p:grpSpPr>
          <a:xfrm>
            <a:off x="702113" y="2282003"/>
            <a:ext cx="485559" cy="1741352"/>
            <a:chOff x="702113" y="5164115"/>
            <a:chExt cx="485559" cy="992665"/>
          </a:xfrm>
        </p:grpSpPr>
        <p:cxnSp>
          <p:nvCxnSpPr>
            <p:cNvPr id="64" name="Straight Arrow Connector 63">
              <a:extLst>
                <a:ext uri="{FF2B5EF4-FFF2-40B4-BE49-F238E27FC236}">
                  <a16:creationId xmlns:a16="http://schemas.microsoft.com/office/drawing/2014/main" id="{127BB878-B4FA-42C9-81CD-C49C238AA377}"/>
                </a:ext>
              </a:extLst>
            </p:cNvPr>
            <p:cNvCxnSpPr>
              <a:cxnSpLocks/>
            </p:cNvCxnSpPr>
            <p:nvPr/>
          </p:nvCxnSpPr>
          <p:spPr>
            <a:xfrm flipV="1">
              <a:off x="702113" y="6140748"/>
              <a:ext cx="485559" cy="8410"/>
            </a:xfrm>
            <a:prstGeom prst="straightConnector1">
              <a:avLst/>
            </a:prstGeom>
            <a:ln w="19050">
              <a:solidFill>
                <a:srgbClr val="2A2A2A"/>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0ADB180-40E9-4AA4-9095-D169DB598778}"/>
                </a:ext>
              </a:extLst>
            </p:cNvPr>
            <p:cNvCxnSpPr>
              <a:cxnSpLocks/>
            </p:cNvCxnSpPr>
            <p:nvPr/>
          </p:nvCxnSpPr>
          <p:spPr>
            <a:xfrm>
              <a:off x="702113" y="5164115"/>
              <a:ext cx="0" cy="992665"/>
            </a:xfrm>
            <a:prstGeom prst="straightConnector1">
              <a:avLst/>
            </a:prstGeom>
            <a:ln w="19050">
              <a:solidFill>
                <a:srgbClr val="2A2A2A"/>
              </a:solidFill>
              <a:prstDash val="dash"/>
              <a:tailEnd type="none" w="lg" len="lg"/>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75884713-A859-481D-9099-C873464B9FB3}"/>
              </a:ext>
            </a:extLst>
          </p:cNvPr>
          <p:cNvGrpSpPr/>
          <p:nvPr/>
        </p:nvGrpSpPr>
        <p:grpSpPr>
          <a:xfrm>
            <a:off x="280857" y="1532840"/>
            <a:ext cx="1036484" cy="813820"/>
            <a:chOff x="280857" y="4976000"/>
            <a:chExt cx="1036484" cy="813820"/>
          </a:xfrm>
        </p:grpSpPr>
        <p:grpSp>
          <p:nvGrpSpPr>
            <p:cNvPr id="67" name="Group 66">
              <a:extLst>
                <a:ext uri="{FF2B5EF4-FFF2-40B4-BE49-F238E27FC236}">
                  <a16:creationId xmlns:a16="http://schemas.microsoft.com/office/drawing/2014/main" id="{0BDB521E-4649-4E29-B693-DD4A690E2105}"/>
                </a:ext>
              </a:extLst>
            </p:cNvPr>
            <p:cNvGrpSpPr/>
            <p:nvPr/>
          </p:nvGrpSpPr>
          <p:grpSpPr>
            <a:xfrm>
              <a:off x="280857" y="4976000"/>
              <a:ext cx="813820" cy="813820"/>
              <a:chOff x="2954445" y="5240443"/>
              <a:chExt cx="809207" cy="809207"/>
            </a:xfrm>
          </p:grpSpPr>
          <p:sp>
            <p:nvSpPr>
              <p:cNvPr id="74" name="Oval 73">
                <a:extLst>
                  <a:ext uri="{FF2B5EF4-FFF2-40B4-BE49-F238E27FC236}">
                    <a16:creationId xmlns:a16="http://schemas.microsoft.com/office/drawing/2014/main" id="{65C8F3E3-64C9-49FC-8158-A680CD1EC827}"/>
                  </a:ext>
                </a:extLst>
              </p:cNvPr>
              <p:cNvSpPr/>
              <p:nvPr/>
            </p:nvSpPr>
            <p:spPr>
              <a:xfrm>
                <a:off x="2954445" y="5240443"/>
                <a:ext cx="809207" cy="809207"/>
              </a:xfrm>
              <a:prstGeom prst="ellipse">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86423A9D-7916-4AC3-852B-974B60F86A4B}"/>
                  </a:ext>
                </a:extLst>
              </p:cNvPr>
              <p:cNvSpPr/>
              <p:nvPr/>
            </p:nvSpPr>
            <p:spPr>
              <a:xfrm>
                <a:off x="3011940" y="5297938"/>
                <a:ext cx="694217" cy="6942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0" name="Group 69">
              <a:extLst>
                <a:ext uri="{FF2B5EF4-FFF2-40B4-BE49-F238E27FC236}">
                  <a16:creationId xmlns:a16="http://schemas.microsoft.com/office/drawing/2014/main" id="{D6E34AE4-CCC8-47F4-BF56-8136EBEFE328}"/>
                </a:ext>
              </a:extLst>
            </p:cNvPr>
            <p:cNvGrpSpPr/>
            <p:nvPr/>
          </p:nvGrpSpPr>
          <p:grpSpPr>
            <a:xfrm>
              <a:off x="452125" y="5233485"/>
              <a:ext cx="490811" cy="307187"/>
              <a:chOff x="1960998" y="4129503"/>
              <a:chExt cx="576103" cy="360569"/>
            </a:xfrm>
          </p:grpSpPr>
          <p:sp>
            <p:nvSpPr>
              <p:cNvPr id="72" name="Freeform 19">
                <a:extLst>
                  <a:ext uri="{FF2B5EF4-FFF2-40B4-BE49-F238E27FC236}">
                    <a16:creationId xmlns:a16="http://schemas.microsoft.com/office/drawing/2014/main" id="{017F6AB7-53E5-41FA-AA54-B68C244537EC}"/>
                  </a:ext>
                </a:extLst>
              </p:cNvPr>
              <p:cNvSpPr>
                <a:spLocks/>
              </p:cNvSpPr>
              <p:nvPr/>
            </p:nvSpPr>
            <p:spPr bwMode="auto">
              <a:xfrm>
                <a:off x="1960998" y="4169951"/>
                <a:ext cx="576103" cy="320121"/>
              </a:xfrm>
              <a:custGeom>
                <a:avLst/>
                <a:gdLst>
                  <a:gd name="T0" fmla="*/ 499 w 997"/>
                  <a:gd name="T1" fmla="*/ 250 h 554"/>
                  <a:gd name="T2" fmla="*/ 54 w 997"/>
                  <a:gd name="T3" fmla="*/ 27 h 554"/>
                  <a:gd name="T4" fmla="*/ 0 w 997"/>
                  <a:gd name="T5" fmla="*/ 0 h 554"/>
                  <a:gd name="T6" fmla="*/ 0 w 997"/>
                  <a:gd name="T7" fmla="*/ 27 h 554"/>
                  <a:gd name="T8" fmla="*/ 0 w 997"/>
                  <a:gd name="T9" fmla="*/ 554 h 554"/>
                  <a:gd name="T10" fmla="*/ 997 w 997"/>
                  <a:gd name="T11" fmla="*/ 554 h 554"/>
                  <a:gd name="T12" fmla="*/ 997 w 997"/>
                  <a:gd name="T13" fmla="*/ 27 h 554"/>
                  <a:gd name="T14" fmla="*/ 997 w 997"/>
                  <a:gd name="T15" fmla="*/ 0 h 554"/>
                  <a:gd name="T16" fmla="*/ 943 w 997"/>
                  <a:gd name="T17" fmla="*/ 27 h 554"/>
                  <a:gd name="T18" fmla="*/ 499 w 997"/>
                  <a:gd name="T19" fmla="*/ 25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7" h="554">
                    <a:moveTo>
                      <a:pt x="499" y="250"/>
                    </a:moveTo>
                    <a:lnTo>
                      <a:pt x="54" y="27"/>
                    </a:lnTo>
                    <a:lnTo>
                      <a:pt x="0" y="0"/>
                    </a:lnTo>
                    <a:lnTo>
                      <a:pt x="0" y="27"/>
                    </a:lnTo>
                    <a:lnTo>
                      <a:pt x="0" y="554"/>
                    </a:lnTo>
                    <a:lnTo>
                      <a:pt x="997" y="554"/>
                    </a:lnTo>
                    <a:lnTo>
                      <a:pt x="997" y="27"/>
                    </a:lnTo>
                    <a:lnTo>
                      <a:pt x="997" y="0"/>
                    </a:lnTo>
                    <a:lnTo>
                      <a:pt x="943" y="27"/>
                    </a:lnTo>
                    <a:lnTo>
                      <a:pt x="499" y="250"/>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22">
                <a:extLst>
                  <a:ext uri="{FF2B5EF4-FFF2-40B4-BE49-F238E27FC236}">
                    <a16:creationId xmlns:a16="http://schemas.microsoft.com/office/drawing/2014/main" id="{4147D489-B01A-405F-A479-A466CD27DBC2}"/>
                  </a:ext>
                </a:extLst>
              </p:cNvPr>
              <p:cNvSpPr>
                <a:spLocks/>
              </p:cNvSpPr>
              <p:nvPr/>
            </p:nvSpPr>
            <p:spPr bwMode="auto">
              <a:xfrm>
                <a:off x="1960998" y="4129503"/>
                <a:ext cx="576103" cy="144459"/>
              </a:xfrm>
              <a:custGeom>
                <a:avLst/>
                <a:gdLst>
                  <a:gd name="T0" fmla="*/ 499 w 997"/>
                  <a:gd name="T1" fmla="*/ 250 h 250"/>
                  <a:gd name="T2" fmla="*/ 943 w 997"/>
                  <a:gd name="T3" fmla="*/ 27 h 250"/>
                  <a:gd name="T4" fmla="*/ 997 w 997"/>
                  <a:gd name="T5" fmla="*/ 0 h 250"/>
                  <a:gd name="T6" fmla="*/ 997 w 997"/>
                  <a:gd name="T7" fmla="*/ 0 h 250"/>
                  <a:gd name="T8" fmla="*/ 0 w 997"/>
                  <a:gd name="T9" fmla="*/ 0 h 250"/>
                  <a:gd name="T10" fmla="*/ 0 w 997"/>
                  <a:gd name="T11" fmla="*/ 0 h 250"/>
                  <a:gd name="T12" fmla="*/ 54 w 997"/>
                  <a:gd name="T13" fmla="*/ 27 h 250"/>
                  <a:gd name="T14" fmla="*/ 499 w 997"/>
                  <a:gd name="T15" fmla="*/ 250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7" h="250">
                    <a:moveTo>
                      <a:pt x="499" y="250"/>
                    </a:moveTo>
                    <a:lnTo>
                      <a:pt x="943" y="27"/>
                    </a:lnTo>
                    <a:lnTo>
                      <a:pt x="997" y="0"/>
                    </a:lnTo>
                    <a:lnTo>
                      <a:pt x="997" y="0"/>
                    </a:lnTo>
                    <a:lnTo>
                      <a:pt x="0" y="0"/>
                    </a:lnTo>
                    <a:lnTo>
                      <a:pt x="0" y="0"/>
                    </a:lnTo>
                    <a:lnTo>
                      <a:pt x="54" y="27"/>
                    </a:lnTo>
                    <a:lnTo>
                      <a:pt x="499" y="25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1" name="Rectangle 70">
              <a:extLst>
                <a:ext uri="{FF2B5EF4-FFF2-40B4-BE49-F238E27FC236}">
                  <a16:creationId xmlns:a16="http://schemas.microsoft.com/office/drawing/2014/main" id="{F7547678-BFC9-4AA9-9E20-19BF8A6A46AF}"/>
                </a:ext>
              </a:extLst>
            </p:cNvPr>
            <p:cNvSpPr/>
            <p:nvPr/>
          </p:nvSpPr>
          <p:spPr>
            <a:xfrm>
              <a:off x="619167" y="5490019"/>
              <a:ext cx="698174" cy="235144"/>
            </a:xfrm>
            <a:prstGeom prst="rect">
              <a:avLst/>
            </a:prstGeom>
            <a:solidFill>
              <a:srgbClr val="2A2A2A"/>
            </a:solidFill>
            <a:ln w="19050">
              <a:solidFill>
                <a:srgbClr val="F0F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www…..</a:t>
              </a:r>
            </a:p>
          </p:txBody>
        </p:sp>
      </p:grpSp>
      <p:sp>
        <p:nvSpPr>
          <p:cNvPr id="76" name="Freeform 17">
            <a:extLst>
              <a:ext uri="{FF2B5EF4-FFF2-40B4-BE49-F238E27FC236}">
                <a16:creationId xmlns:a16="http://schemas.microsoft.com/office/drawing/2014/main" id="{E4D3C696-546D-4720-B4B2-37E532B1C114}"/>
              </a:ext>
            </a:extLst>
          </p:cNvPr>
          <p:cNvSpPr>
            <a:spLocks/>
          </p:cNvSpPr>
          <p:nvPr/>
        </p:nvSpPr>
        <p:spPr bwMode="auto">
          <a:xfrm>
            <a:off x="1176658" y="2154284"/>
            <a:ext cx="170593" cy="272091"/>
          </a:xfrm>
          <a:custGeom>
            <a:avLst/>
            <a:gdLst>
              <a:gd name="T0" fmla="*/ 528 w 716"/>
              <a:gd name="T1" fmla="*/ 1073 h 1142"/>
              <a:gd name="T2" fmla="*/ 358 w 716"/>
              <a:gd name="T3" fmla="*/ 698 h 1142"/>
              <a:gd name="T4" fmla="*/ 716 w 716"/>
              <a:gd name="T5" fmla="*/ 698 h 1142"/>
              <a:gd name="T6" fmla="*/ 0 w 716"/>
              <a:gd name="T7" fmla="*/ 0 h 1142"/>
              <a:gd name="T8" fmla="*/ 0 w 716"/>
              <a:gd name="T9" fmla="*/ 989 h 1142"/>
              <a:gd name="T10" fmla="*/ 221 w 716"/>
              <a:gd name="T11" fmla="*/ 784 h 1142"/>
              <a:gd name="T12" fmla="*/ 391 w 716"/>
              <a:gd name="T13" fmla="*/ 1142 h 1142"/>
              <a:gd name="T14" fmla="*/ 528 w 716"/>
              <a:gd name="T15" fmla="*/ 1073 h 1142"/>
              <a:gd name="T16" fmla="*/ 528 w 716"/>
              <a:gd name="T17" fmla="*/ 1073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6" h="1142">
                <a:moveTo>
                  <a:pt x="528" y="1073"/>
                </a:moveTo>
                <a:lnTo>
                  <a:pt x="358" y="698"/>
                </a:lnTo>
                <a:lnTo>
                  <a:pt x="716" y="698"/>
                </a:lnTo>
                <a:lnTo>
                  <a:pt x="0" y="0"/>
                </a:lnTo>
                <a:lnTo>
                  <a:pt x="0" y="989"/>
                </a:lnTo>
                <a:lnTo>
                  <a:pt x="221" y="784"/>
                </a:lnTo>
                <a:lnTo>
                  <a:pt x="391" y="1142"/>
                </a:lnTo>
                <a:lnTo>
                  <a:pt x="528" y="1073"/>
                </a:lnTo>
                <a:lnTo>
                  <a:pt x="528" y="1073"/>
                </a:lnTo>
                <a:close/>
              </a:path>
            </a:pathLst>
          </a:custGeom>
          <a:solidFill>
            <a:srgbClr val="0078D4"/>
          </a:solidFill>
          <a:ln>
            <a:solidFill>
              <a:srgbClr val="F0F0F0"/>
            </a:solidFill>
          </a:ln>
        </p:spPr>
        <p:txBody>
          <a:bodyPr vert="horz" wrap="square" lIns="91440" tIns="45720" rIns="91440" bIns="45720" numCol="1" anchor="t" anchorCtr="0" compatLnSpc="1">
            <a:prstTxWarp prst="textNoShape">
              <a:avLst/>
            </a:prstTxWarp>
          </a:bodyPr>
          <a:lstStyle/>
          <a:p>
            <a:endParaRPr lang="en-US"/>
          </a:p>
        </p:txBody>
      </p:sp>
      <p:grpSp>
        <p:nvGrpSpPr>
          <p:cNvPr id="77" name="Group 76">
            <a:extLst>
              <a:ext uri="{FF2B5EF4-FFF2-40B4-BE49-F238E27FC236}">
                <a16:creationId xmlns:a16="http://schemas.microsoft.com/office/drawing/2014/main" id="{3CA7DFC9-89AA-4D0A-8087-427298782EE8}"/>
              </a:ext>
            </a:extLst>
          </p:cNvPr>
          <p:cNvGrpSpPr/>
          <p:nvPr/>
        </p:nvGrpSpPr>
        <p:grpSpPr>
          <a:xfrm>
            <a:off x="1401913" y="-165101"/>
            <a:ext cx="291323" cy="3814673"/>
            <a:chOff x="1401914" y="3498625"/>
            <a:chExt cx="245624" cy="1949186"/>
          </a:xfrm>
        </p:grpSpPr>
        <p:cxnSp>
          <p:nvCxnSpPr>
            <p:cNvPr id="78" name="Straight Arrow Connector 77">
              <a:extLst>
                <a:ext uri="{FF2B5EF4-FFF2-40B4-BE49-F238E27FC236}">
                  <a16:creationId xmlns:a16="http://schemas.microsoft.com/office/drawing/2014/main" id="{950826B2-9DC1-4851-88C9-1C18C18748B1}"/>
                </a:ext>
              </a:extLst>
            </p:cNvPr>
            <p:cNvCxnSpPr>
              <a:cxnSpLocks/>
            </p:cNvCxnSpPr>
            <p:nvPr/>
          </p:nvCxnSpPr>
          <p:spPr>
            <a:xfrm>
              <a:off x="1401914" y="3498625"/>
              <a:ext cx="0" cy="1949186"/>
            </a:xfrm>
            <a:prstGeom prst="straightConnector1">
              <a:avLst/>
            </a:prstGeom>
            <a:ln w="1905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A1B11E18-7B89-49C6-BD25-60AE261E8DA9}"/>
                </a:ext>
              </a:extLst>
            </p:cNvPr>
            <p:cNvCxnSpPr>
              <a:cxnSpLocks/>
            </p:cNvCxnSpPr>
            <p:nvPr/>
          </p:nvCxnSpPr>
          <p:spPr>
            <a:xfrm flipV="1">
              <a:off x="1647538" y="3505125"/>
              <a:ext cx="0" cy="1921339"/>
            </a:xfrm>
            <a:prstGeom prst="straightConnector1">
              <a:avLst/>
            </a:prstGeom>
            <a:ln w="19050">
              <a:prstDash val="dash"/>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73578162"/>
      </p:ext>
    </p:extLst>
  </p:cSld>
  <p:clrMapOvr>
    <a:masterClrMapping/>
  </p:clrMapOvr>
</p:sld>
</file>

<file path=ppt/theme/theme1.xml><?xml version="1.0" encoding="utf-8"?>
<a:theme xmlns:a="http://schemas.openxmlformats.org/drawingml/2006/main" name="Office Theme">
  <a:themeElements>
    <a:clrScheme name="InfographicTemplateBrandColors">
      <a:dk1>
        <a:sysClr val="windowText" lastClr="000000"/>
      </a:dk1>
      <a:lt1>
        <a:sysClr val="window" lastClr="FFFFFF"/>
      </a:lt1>
      <a:dk2>
        <a:srgbClr val="2F2F2F"/>
      </a:dk2>
      <a:lt2>
        <a:srgbClr val="D2D2D2"/>
      </a:lt2>
      <a:accent1>
        <a:srgbClr val="0078D4"/>
      </a:accent1>
      <a:accent2>
        <a:srgbClr val="D83B01"/>
      </a:accent2>
      <a:accent3>
        <a:srgbClr val="939393"/>
      </a:accent3>
      <a:accent4>
        <a:srgbClr val="FFF100"/>
      </a:accent4>
      <a:accent5>
        <a:srgbClr val="003F50"/>
      </a:accent5>
      <a:accent6>
        <a:srgbClr val="BAD80A"/>
      </a:accent6>
      <a:hlink>
        <a:srgbClr val="0078D4"/>
      </a:hlink>
      <a:folHlink>
        <a:srgbClr val="A80000"/>
      </a:folHlink>
    </a:clrScheme>
    <a:fontScheme name="Custom 2">
      <a:majorFont>
        <a:latin typeface="Segoe UI Semibold"/>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orkfromanywhere_infographic" id="{06A51A8A-8D29-442B-9661-4B6EBF054A93}" vid="{F98E7BD4-6008-4A36-A6A9-FCB2BC07E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9B5B5D42C48FF45B4C28AA9097EF523" ma:contentTypeVersion="12" ma:contentTypeDescription="Create a new document." ma:contentTypeScope="" ma:versionID="ff5898a9b1a28a43bcc4893549f8f72e">
  <xsd:schema xmlns:xsd="http://www.w3.org/2001/XMLSchema" xmlns:xs="http://www.w3.org/2001/XMLSchema" xmlns:p="http://schemas.microsoft.com/office/2006/metadata/properties" xmlns:ns2="e0dda82e-b289-4e05-9aeb-93f86458330a" xmlns:ns3="217eced2-7123-4e42-bdc9-d83dff0e7b10" targetNamespace="http://schemas.microsoft.com/office/2006/metadata/properties" ma:root="true" ma:fieldsID="afda140b1d21c5d55d7f6438dee5ab2e" ns2:_="" ns3:_="">
    <xsd:import namespace="e0dda82e-b289-4e05-9aeb-93f86458330a"/>
    <xsd:import namespace="217eced2-7123-4e42-bdc9-d83dff0e7b1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EventHashCode" minOccurs="0"/>
                <xsd:element ref="ns2:MediaServiceGenerationTim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dda82e-b289-4e05-9aeb-93f8645833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fals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7eced2-7123-4e42-bdc9-d83dff0e7b10"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e0dda82e-b289-4e05-9aeb-93f86458330a" xsi:nil="true"/>
  </documentManagement>
</p:properties>
</file>

<file path=customXml/itemProps1.xml><?xml version="1.0" encoding="utf-8"?>
<ds:datastoreItem xmlns:ds="http://schemas.openxmlformats.org/officeDocument/2006/customXml" ds:itemID="{FDB40F96-A65F-4903-AFBE-F8BB703E845E}">
  <ds:schemaRefs>
    <ds:schemaRef ds:uri="http://schemas.microsoft.com/sharepoint/v3/contenttype/forms"/>
  </ds:schemaRefs>
</ds:datastoreItem>
</file>

<file path=customXml/itemProps2.xml><?xml version="1.0" encoding="utf-8"?>
<ds:datastoreItem xmlns:ds="http://schemas.openxmlformats.org/officeDocument/2006/customXml" ds:itemID="{D7DA7046-B6BE-43E8-9934-0142051505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dda82e-b289-4e05-9aeb-93f86458330a"/>
    <ds:schemaRef ds:uri="217eced2-7123-4e42-bdc9-d83dff0e7b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ECE7AC1-413E-4FFE-AAA9-24E95A2671AC}">
  <ds:schemaRefs>
    <ds:schemaRef ds:uri="http://purl.org/dc/terms/"/>
    <ds:schemaRef ds:uri="http://schemas.openxmlformats.org/package/2006/metadata/core-properties"/>
    <ds:schemaRef ds:uri="217eced2-7123-4e42-bdc9-d83dff0e7b10"/>
    <ds:schemaRef ds:uri="http://schemas.microsoft.com/office/2006/documentManagement/types"/>
    <ds:schemaRef ds:uri="http://schemas.microsoft.com/office/infopath/2007/PartnerControls"/>
    <ds:schemaRef ds:uri="http://purl.org/dc/elements/1.1/"/>
    <ds:schemaRef ds:uri="http://schemas.microsoft.com/office/2006/metadata/properties"/>
    <ds:schemaRef ds:uri="e0dda82e-b289-4e05-9aeb-93f86458330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O365_SMBScenarios_WorkFromAnywhere</Template>
  <TotalTime>0</TotalTime>
  <Words>486</Words>
  <Application>Microsoft Office PowerPoint</Application>
  <PresentationFormat>Custom</PresentationFormat>
  <Paragraphs>43</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Segoe Pro Semibold</vt:lpstr>
      <vt:lpstr>Segoe UI</vt:lpstr>
      <vt:lpstr>Segoe UI Bold</vt:lpstr>
      <vt:lpstr>Segoe UI Semibold</vt:lpstr>
      <vt:lpstr>Office Theme</vt:lpstr>
      <vt:lpstr>Help protect yourself and your campaign from digital threats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2019-01-18T16:43:51Z</dcterms:created>
  <dcterms:modified xsi:type="dcterms:W3CDTF">2019-05-09T21:00:03Z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samanro@microsoft.com</vt:lpwstr>
  </property>
  <property fmtid="{D5CDD505-2E9C-101B-9397-08002B2CF9AE}" pid="5" name="MSIP_Label_f42aa342-8706-4288-bd11-ebb85995028c_SetDate">
    <vt:lpwstr>2018-05-30T16:20:56.1718098Z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0x010100F9B5B5D42C48FF45B4C28AA9097EF523</vt:lpwstr>
  </property>
</Properties>
</file>