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 showGuides="1">
      <p:cViewPr>
        <p:scale>
          <a:sx n="55" d="100"/>
          <a:sy n="55" d="100"/>
        </p:scale>
        <p:origin x="2868" y="306"/>
      </p:cViewPr>
      <p:guideLst>
        <p:guide orient="horz" pos="3840"/>
        <p:guide pos="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BB76-7154-497F-ACE7-DD613FB31B0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896E-9A17-4FFB-B0BA-178E3924D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5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BB76-7154-497F-ACE7-DD613FB31B0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896E-9A17-4FFB-B0BA-178E3924D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4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BB76-7154-497F-ACE7-DD613FB31B0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896E-9A17-4FFB-B0BA-178E3924D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69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BB76-7154-497F-ACE7-DD613FB31B0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896E-9A17-4FFB-B0BA-178E3924D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9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BB76-7154-497F-ACE7-DD613FB31B0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896E-9A17-4FFB-B0BA-178E3924D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16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BB76-7154-497F-ACE7-DD613FB31B0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896E-9A17-4FFB-B0BA-178E3924D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BB76-7154-497F-ACE7-DD613FB31B0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896E-9A17-4FFB-B0BA-178E3924D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93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BB76-7154-497F-ACE7-DD613FB31B0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896E-9A17-4FFB-B0BA-178E3924D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85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BB76-7154-497F-ACE7-DD613FB31B0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896E-9A17-4FFB-B0BA-178E3924D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01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BB76-7154-497F-ACE7-DD613FB31B0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896E-9A17-4FFB-B0BA-178E3924D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72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BB76-7154-497F-ACE7-DD613FB31B0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896E-9A17-4FFB-B0BA-178E3924D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1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CBB76-7154-497F-ACE7-DD613FB31B0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6896E-9A17-4FFB-B0BA-178E3924D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76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microsoft.com/en-us/microsoft-365/compliance/information-barriers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18ED6D4-5E44-4F7C-A4B2-1D72E45C66F4}"/>
              </a:ext>
            </a:extLst>
          </p:cNvPr>
          <p:cNvCxnSpPr/>
          <p:nvPr/>
        </p:nvCxnSpPr>
        <p:spPr>
          <a:xfrm>
            <a:off x="3937502" y="811861"/>
            <a:ext cx="0" cy="10645436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C19AA923-73D2-4D96-94EC-53DAD2E6B3C8}"/>
              </a:ext>
            </a:extLst>
          </p:cNvPr>
          <p:cNvGrpSpPr/>
          <p:nvPr/>
        </p:nvGrpSpPr>
        <p:grpSpPr>
          <a:xfrm>
            <a:off x="102949" y="783765"/>
            <a:ext cx="3524350" cy="10152606"/>
            <a:chOff x="214162" y="184165"/>
            <a:chExt cx="3524350" cy="1015260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6C61480-B68A-4893-B15A-27627D56D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8388" y="184165"/>
              <a:ext cx="3467100" cy="254889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9B8510C-7EDE-4454-9E52-136A61769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502" y="2733055"/>
              <a:ext cx="3509010" cy="26098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810201D-6F91-44F6-80DE-9EAEBBBE4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9502" y="5380986"/>
              <a:ext cx="3465095" cy="267361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0BFC53-1E58-4952-BE2E-28EE89EDB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4162" y="8092681"/>
              <a:ext cx="3501390" cy="2244090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7790C1E9-93F2-4F5A-928A-68D6010668D0}"/>
              </a:ext>
            </a:extLst>
          </p:cNvPr>
          <p:cNvSpPr/>
          <p:nvPr/>
        </p:nvSpPr>
        <p:spPr>
          <a:xfrm>
            <a:off x="118289" y="1439571"/>
            <a:ext cx="3509010" cy="101525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0AE1A1-4A13-4491-9AD1-2E98BDBDDB9B}"/>
              </a:ext>
            </a:extLst>
          </p:cNvPr>
          <p:cNvSpPr/>
          <p:nvPr/>
        </p:nvSpPr>
        <p:spPr>
          <a:xfrm>
            <a:off x="4247706" y="1264134"/>
            <a:ext cx="2344480" cy="10313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Technical definition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C6B832-3590-4103-A769-9888EC482122}"/>
              </a:ext>
            </a:extLst>
          </p:cNvPr>
          <p:cNvSpPr/>
          <p:nvPr/>
        </p:nvSpPr>
        <p:spPr>
          <a:xfrm>
            <a:off x="4247706" y="2495738"/>
            <a:ext cx="2344480" cy="10313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Common scenarios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861D8-B32D-4006-935D-D222D53EB56D}"/>
              </a:ext>
            </a:extLst>
          </p:cNvPr>
          <p:cNvSpPr/>
          <p:nvPr/>
        </p:nvSpPr>
        <p:spPr>
          <a:xfrm>
            <a:off x="4247706" y="4062311"/>
            <a:ext cx="2344480" cy="10313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Technical details (with graphics)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5D7CFF-B419-44E8-A5E6-5ABF4A22B594}"/>
              </a:ext>
            </a:extLst>
          </p:cNvPr>
          <p:cNvSpPr/>
          <p:nvPr/>
        </p:nvSpPr>
        <p:spPr>
          <a:xfrm>
            <a:off x="4247706" y="5708628"/>
            <a:ext cx="2344480" cy="1212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Before and after Information Barriers (example from list of scenarios)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D8C324-3162-4617-B9E4-03B5CE78831B}"/>
              </a:ext>
            </a:extLst>
          </p:cNvPr>
          <p:cNvSpPr/>
          <p:nvPr/>
        </p:nvSpPr>
        <p:spPr>
          <a:xfrm>
            <a:off x="4247706" y="7500422"/>
            <a:ext cx="2344480" cy="10313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Licensing requirements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2049DF-58A9-4CE9-97D0-DF38F455E24B}"/>
              </a:ext>
            </a:extLst>
          </p:cNvPr>
          <p:cNvSpPr/>
          <p:nvPr/>
        </p:nvSpPr>
        <p:spPr>
          <a:xfrm>
            <a:off x="4247706" y="8615111"/>
            <a:ext cx="2344480" cy="10313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Administrator/role requirements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230693-FFAF-4798-9E62-556A930F41A5}"/>
              </a:ext>
            </a:extLst>
          </p:cNvPr>
          <p:cNvSpPr/>
          <p:nvPr/>
        </p:nvSpPr>
        <p:spPr>
          <a:xfrm>
            <a:off x="4247706" y="10036204"/>
            <a:ext cx="2344480" cy="10313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Content roadmap (visual)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B2E2E0-79D7-4658-9A8E-C65DE718A686}"/>
              </a:ext>
            </a:extLst>
          </p:cNvPr>
          <p:cNvSpPr/>
          <p:nvPr/>
        </p:nvSpPr>
        <p:spPr>
          <a:xfrm>
            <a:off x="118289" y="2603005"/>
            <a:ext cx="3509010" cy="69156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2CDACD-F56C-40B1-9CB6-A9525A9D4B38}"/>
              </a:ext>
            </a:extLst>
          </p:cNvPr>
          <p:cNvSpPr/>
          <p:nvPr/>
        </p:nvSpPr>
        <p:spPr>
          <a:xfrm>
            <a:off x="118289" y="3348152"/>
            <a:ext cx="3509010" cy="401375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1C10882-02EB-4AB1-A0F4-11990682C214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3627299" y="1779814"/>
            <a:ext cx="620407" cy="167386"/>
          </a:xfrm>
          <a:prstGeom prst="straightConnector1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A4FC04-FF75-463C-B118-10FEE485CE29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3627299" y="2948790"/>
            <a:ext cx="620407" cy="62628"/>
          </a:xfrm>
          <a:prstGeom prst="straightConnector1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9D57CA-1408-41FC-A87F-C82085062259}"/>
              </a:ext>
            </a:extLst>
          </p:cNvPr>
          <p:cNvCxnSpPr>
            <a:cxnSpLocks/>
            <a:stCxn id="18" idx="3"/>
            <a:endCxn id="12" idx="1"/>
          </p:cNvCxnSpPr>
          <p:nvPr/>
        </p:nvCxnSpPr>
        <p:spPr>
          <a:xfrm flipV="1">
            <a:off x="3627299" y="4577991"/>
            <a:ext cx="620407" cy="777039"/>
          </a:xfrm>
          <a:prstGeom prst="straightConnector1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8E996FD-C1F2-4D30-9341-98C91CBAB188}"/>
              </a:ext>
            </a:extLst>
          </p:cNvPr>
          <p:cNvSpPr/>
          <p:nvPr/>
        </p:nvSpPr>
        <p:spPr>
          <a:xfrm>
            <a:off x="118289" y="7635887"/>
            <a:ext cx="3509010" cy="84084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464A94-DED8-465A-BD86-39D07F40A500}"/>
              </a:ext>
            </a:extLst>
          </p:cNvPr>
          <p:cNvSpPr/>
          <p:nvPr/>
        </p:nvSpPr>
        <p:spPr>
          <a:xfrm>
            <a:off x="118289" y="8692281"/>
            <a:ext cx="3509010" cy="69156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5A6682-6F5C-4DF9-BBFD-1023E2712BA3}"/>
              </a:ext>
            </a:extLst>
          </p:cNvPr>
          <p:cNvSpPr/>
          <p:nvPr/>
        </p:nvSpPr>
        <p:spPr>
          <a:xfrm>
            <a:off x="118289" y="9982993"/>
            <a:ext cx="3509010" cy="103135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A2DFB62-550B-4078-9C28-EEBD4E84B250}"/>
              </a:ext>
            </a:extLst>
          </p:cNvPr>
          <p:cNvCxnSpPr>
            <a:cxnSpLocks/>
            <a:stCxn id="27" idx="3"/>
            <a:endCxn id="14" idx="1"/>
          </p:cNvCxnSpPr>
          <p:nvPr/>
        </p:nvCxnSpPr>
        <p:spPr>
          <a:xfrm flipV="1">
            <a:off x="3627299" y="8016102"/>
            <a:ext cx="620407" cy="40207"/>
          </a:xfrm>
          <a:prstGeom prst="straightConnector1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BE0ED4F-D29C-468D-9FBE-0C8EF21A6034}"/>
              </a:ext>
            </a:extLst>
          </p:cNvPr>
          <p:cNvCxnSpPr>
            <a:cxnSpLocks/>
            <a:stCxn id="28" idx="3"/>
            <a:endCxn id="15" idx="1"/>
          </p:cNvCxnSpPr>
          <p:nvPr/>
        </p:nvCxnSpPr>
        <p:spPr>
          <a:xfrm>
            <a:off x="3627299" y="9038066"/>
            <a:ext cx="620407" cy="92725"/>
          </a:xfrm>
          <a:prstGeom prst="straightConnector1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F345FDB-AE3B-4F73-A7D6-7ED999D6E88B}"/>
              </a:ext>
            </a:extLst>
          </p:cNvPr>
          <p:cNvCxnSpPr>
            <a:cxnSpLocks/>
            <a:stCxn id="29" idx="3"/>
            <a:endCxn id="16" idx="1"/>
          </p:cNvCxnSpPr>
          <p:nvPr/>
        </p:nvCxnSpPr>
        <p:spPr>
          <a:xfrm>
            <a:off x="3627299" y="10498673"/>
            <a:ext cx="620407" cy="53211"/>
          </a:xfrm>
          <a:prstGeom prst="straightConnector1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86AC178-6AAE-424B-97A4-64DE40CF800A}"/>
              </a:ext>
            </a:extLst>
          </p:cNvPr>
          <p:cNvSpPr txBox="1"/>
          <p:nvPr/>
        </p:nvSpPr>
        <p:spPr>
          <a:xfrm>
            <a:off x="4752102" y="728920"/>
            <a:ext cx="1335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Slides/Cards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301CAE-E298-49B0-A990-0259BA19F0BB}"/>
              </a:ext>
            </a:extLst>
          </p:cNvPr>
          <p:cNvSpPr txBox="1"/>
          <p:nvPr/>
        </p:nvSpPr>
        <p:spPr>
          <a:xfrm>
            <a:off x="84767" y="281719"/>
            <a:ext cx="5335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hlinkClick r:id="rId6"/>
              </a:rPr>
              <a:t>https://docs.microsoft.com/en-us/microsoft-365/compliance/information-barriers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14682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51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Davies</dc:creator>
  <cp:lastModifiedBy>Joe Davies</cp:lastModifiedBy>
  <cp:revision>2</cp:revision>
  <dcterms:created xsi:type="dcterms:W3CDTF">2019-11-27T17:28:53Z</dcterms:created>
  <dcterms:modified xsi:type="dcterms:W3CDTF">2019-11-27T17:47:59Z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2019-11-27T17:28:53Z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6da85952-21f2-4af2-bf16-0000cd876056</vt:lpwstr>
  </property>
  <property fmtid="{D5CDD505-2E9C-101B-9397-08002B2CF9AE}" pid="8" name="MSIP_Label_f42aa342-8706-4288-bd11-ebb85995028c_ContentBits">
    <vt:lpwstr>0</vt:lpwstr>
  </property>
</Properties>
</file>