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56" r:id="rId5"/>
    <p:sldId id="259" r:id="rId6"/>
    <p:sldId id="257" r:id="rId7"/>
    <p:sldId id="261" r:id="rId8"/>
    <p:sldId id="260" r:id="rId9"/>
    <p:sldId id="258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62A10-F97E-46A9-9955-6805C92F8B9A}" v="5" dt="2023-06-19T10:43:33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64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chrzyk Monika" userId="34c61646-1a34-48dc-80f8-3fc883bb28f7" providerId="ADAL" clId="{6214C52D-669D-48CD-950F-4C8697FB9E1B}"/>
    <pc:docChg chg="modSld">
      <pc:chgData name="Majchrzyk Monika" userId="34c61646-1a34-48dc-80f8-3fc883bb28f7" providerId="ADAL" clId="{6214C52D-669D-48CD-950F-4C8697FB9E1B}" dt="2023-03-28T10:06:23.614" v="2" actId="1035"/>
      <pc:docMkLst>
        <pc:docMk/>
      </pc:docMkLst>
      <pc:sldChg chg="modSp mod">
        <pc:chgData name="Majchrzyk Monika" userId="34c61646-1a34-48dc-80f8-3fc883bb28f7" providerId="ADAL" clId="{6214C52D-669D-48CD-950F-4C8697FB9E1B}" dt="2023-03-28T10:06:23.614" v="2" actId="1035"/>
        <pc:sldMkLst>
          <pc:docMk/>
          <pc:sldMk cId="2978564845" sldId="257"/>
        </pc:sldMkLst>
        <pc:picChg chg="mod">
          <ac:chgData name="Majchrzyk Monika" userId="34c61646-1a34-48dc-80f8-3fc883bb28f7" providerId="ADAL" clId="{6214C52D-669D-48CD-950F-4C8697FB9E1B}" dt="2023-03-28T10:06:23.614" v="2" actId="1035"/>
          <ac:picMkLst>
            <pc:docMk/>
            <pc:sldMk cId="2978564845" sldId="257"/>
            <ac:picMk id="19" creationId="{8C3CFF1F-52DC-3490-D293-D228F8DF6A01}"/>
          </ac:picMkLst>
        </pc:picChg>
      </pc:sldChg>
    </pc:docChg>
  </pc:docChgLst>
  <pc:docChgLst>
    <pc:chgData name="Majchrzyk Monika" userId="34c61646-1a34-48dc-80f8-3fc883bb28f7" providerId="ADAL" clId="{E312D953-5149-4F01-8C48-37C5686AC97F}"/>
    <pc:docChg chg="undo custSel addSld delSld modSld sldOrd">
      <pc:chgData name="Majchrzyk Monika" userId="34c61646-1a34-48dc-80f8-3fc883bb28f7" providerId="ADAL" clId="{E312D953-5149-4F01-8C48-37C5686AC97F}" dt="2023-06-15T07:32:59.205" v="1324" actId="47"/>
      <pc:docMkLst>
        <pc:docMk/>
      </pc:docMkLst>
      <pc:sldChg chg="addSp delSp modSp mod setBg">
        <pc:chgData name="Majchrzyk Monika" userId="34c61646-1a34-48dc-80f8-3fc883bb28f7" providerId="ADAL" clId="{E312D953-5149-4F01-8C48-37C5686AC97F}" dt="2023-06-06T07:35:06.489" v="37" actId="1076"/>
        <pc:sldMkLst>
          <pc:docMk/>
          <pc:sldMk cId="1396976786" sldId="256"/>
        </pc:sldMkLst>
        <pc:spChg chg="mod">
          <ac:chgData name="Majchrzyk Monika" userId="34c61646-1a34-48dc-80f8-3fc883bb28f7" providerId="ADAL" clId="{E312D953-5149-4F01-8C48-37C5686AC97F}" dt="2023-06-06T07:32:35.185" v="25" actId="2711"/>
          <ac:spMkLst>
            <pc:docMk/>
            <pc:sldMk cId="1396976786" sldId="256"/>
            <ac:spMk id="6" creationId="{3CF06F40-6CDD-1882-5D7C-5B212074BC64}"/>
          </ac:spMkLst>
        </pc:spChg>
        <pc:graphicFrameChg chg="add del">
          <ac:chgData name="Majchrzyk Monika" userId="34c61646-1a34-48dc-80f8-3fc883bb28f7" providerId="ADAL" clId="{E312D953-5149-4F01-8C48-37C5686AC97F}" dt="2023-06-06T07:30:43.199" v="1" actId="478"/>
          <ac:graphicFrameMkLst>
            <pc:docMk/>
            <pc:sldMk cId="1396976786" sldId="256"/>
            <ac:graphicFrameMk id="2" creationId="{F6281248-0CD9-A2A0-7B61-6A5A849168EC}"/>
          </ac:graphicFrameMkLst>
        </pc:graphicFrameChg>
        <pc:picChg chg="add mod">
          <ac:chgData name="Majchrzyk Monika" userId="34c61646-1a34-48dc-80f8-3fc883bb28f7" providerId="ADAL" clId="{E312D953-5149-4F01-8C48-37C5686AC97F}" dt="2023-06-06T07:35:06.489" v="37" actId="1076"/>
          <ac:picMkLst>
            <pc:docMk/>
            <pc:sldMk cId="1396976786" sldId="256"/>
            <ac:picMk id="4" creationId="{F136669B-BC9B-F1E9-4B47-B61F9D11A8D2}"/>
          </ac:picMkLst>
        </pc:picChg>
        <pc:picChg chg="del">
          <ac:chgData name="Majchrzyk Monika" userId="34c61646-1a34-48dc-80f8-3fc883bb28f7" providerId="ADAL" clId="{E312D953-5149-4F01-8C48-37C5686AC97F}" dt="2023-06-06T07:32:44.873" v="26" actId="478"/>
          <ac:picMkLst>
            <pc:docMk/>
            <pc:sldMk cId="1396976786" sldId="256"/>
            <ac:picMk id="5" creationId="{7F664471-D8BA-0250-F7B9-558FAAEDDF8A}"/>
          </ac:picMkLst>
        </pc:picChg>
      </pc:sldChg>
      <pc:sldChg chg="addSp delSp modSp mod">
        <pc:chgData name="Majchrzyk Monika" userId="34c61646-1a34-48dc-80f8-3fc883bb28f7" providerId="ADAL" clId="{E312D953-5149-4F01-8C48-37C5686AC97F}" dt="2023-06-06T11:00:50.537" v="53" actId="207"/>
        <pc:sldMkLst>
          <pc:docMk/>
          <pc:sldMk cId="2978564845" sldId="257"/>
        </pc:sldMkLst>
        <pc:spChg chg="mod">
          <ac:chgData name="Majchrzyk Monika" userId="34c61646-1a34-48dc-80f8-3fc883bb28f7" providerId="ADAL" clId="{E312D953-5149-4F01-8C48-37C5686AC97F}" dt="2023-06-06T07:35:16.821" v="38" actId="207"/>
          <ac:spMkLst>
            <pc:docMk/>
            <pc:sldMk cId="2978564845" sldId="257"/>
            <ac:spMk id="5" creationId="{7CA99EC4-3C2E-53F3-55A5-01E21A2FCB45}"/>
          </ac:spMkLst>
        </pc:spChg>
        <pc:spChg chg="mod">
          <ac:chgData name="Majchrzyk Monika" userId="34c61646-1a34-48dc-80f8-3fc883bb28f7" providerId="ADAL" clId="{E312D953-5149-4F01-8C48-37C5686AC97F}" dt="2023-06-06T10:59:59.475" v="51" actId="207"/>
          <ac:spMkLst>
            <pc:docMk/>
            <pc:sldMk cId="2978564845" sldId="257"/>
            <ac:spMk id="9" creationId="{F147D9BB-07E8-74D9-EC4B-101464242B3B}"/>
          </ac:spMkLst>
        </pc:spChg>
        <pc:spChg chg="mod">
          <ac:chgData name="Majchrzyk Monika" userId="34c61646-1a34-48dc-80f8-3fc883bb28f7" providerId="ADAL" clId="{E312D953-5149-4F01-8C48-37C5686AC97F}" dt="2023-06-06T11:00:09.137" v="52" actId="207"/>
          <ac:spMkLst>
            <pc:docMk/>
            <pc:sldMk cId="2978564845" sldId="257"/>
            <ac:spMk id="13" creationId="{4B1B00DF-B90C-428F-38A4-14C558B0A671}"/>
          </ac:spMkLst>
        </pc:spChg>
        <pc:spChg chg="mod">
          <ac:chgData name="Majchrzyk Monika" userId="34c61646-1a34-48dc-80f8-3fc883bb28f7" providerId="ADAL" clId="{E312D953-5149-4F01-8C48-37C5686AC97F}" dt="2023-06-06T11:00:50.537" v="53" actId="207"/>
          <ac:spMkLst>
            <pc:docMk/>
            <pc:sldMk cId="2978564845" sldId="257"/>
            <ac:spMk id="15" creationId="{83120A0D-6928-2454-2456-C13C065546E7}"/>
          </ac:spMkLst>
        </pc:spChg>
        <pc:picChg chg="add mod">
          <ac:chgData name="Majchrzyk Monika" userId="34c61646-1a34-48dc-80f8-3fc883bb28f7" providerId="ADAL" clId="{E312D953-5149-4F01-8C48-37C5686AC97F}" dt="2023-06-06T07:35:55.638" v="47" actId="1076"/>
          <ac:picMkLst>
            <pc:docMk/>
            <pc:sldMk cId="2978564845" sldId="257"/>
            <ac:picMk id="3" creationId="{0C973858-235B-FD41-B6C5-9B7074919232}"/>
          </ac:picMkLst>
        </pc:picChg>
        <pc:picChg chg="del">
          <ac:chgData name="Majchrzyk Monika" userId="34c61646-1a34-48dc-80f8-3fc883bb28f7" providerId="ADAL" clId="{E312D953-5149-4F01-8C48-37C5686AC97F}" dt="2023-06-06T07:35:19.080" v="39" actId="478"/>
          <ac:picMkLst>
            <pc:docMk/>
            <pc:sldMk cId="2978564845" sldId="257"/>
            <ac:picMk id="19" creationId="{8C3CFF1F-52DC-3490-D293-D228F8DF6A01}"/>
          </ac:picMkLst>
        </pc:picChg>
      </pc:sldChg>
      <pc:sldChg chg="addSp delSp modSp mod setBg">
        <pc:chgData name="Majchrzyk Monika" userId="34c61646-1a34-48dc-80f8-3fc883bb28f7" providerId="ADAL" clId="{E312D953-5149-4F01-8C48-37C5686AC97F}" dt="2023-06-06T11:06:29.377" v="61" actId="1076"/>
        <pc:sldMkLst>
          <pc:docMk/>
          <pc:sldMk cId="646872128" sldId="258"/>
        </pc:sldMkLst>
        <pc:spChg chg="mod">
          <ac:chgData name="Majchrzyk Monika" userId="34c61646-1a34-48dc-80f8-3fc883bb28f7" providerId="ADAL" clId="{E312D953-5149-4F01-8C48-37C5686AC97F}" dt="2023-06-06T11:06:29.377" v="61" actId="1076"/>
          <ac:spMkLst>
            <pc:docMk/>
            <pc:sldMk cId="646872128" sldId="258"/>
            <ac:spMk id="7" creationId="{0CBC331D-8069-B1C8-0B2C-BC64036C1009}"/>
          </ac:spMkLst>
        </pc:spChg>
        <pc:spChg chg="mod">
          <ac:chgData name="Majchrzyk Monika" userId="34c61646-1a34-48dc-80f8-3fc883bb28f7" providerId="ADAL" clId="{E312D953-5149-4F01-8C48-37C5686AC97F}" dt="2023-06-06T11:06:29.377" v="61" actId="1076"/>
          <ac:spMkLst>
            <pc:docMk/>
            <pc:sldMk cId="646872128" sldId="258"/>
            <ac:spMk id="8" creationId="{B6F5D76B-1818-C235-38F9-3C9C21303C79}"/>
          </ac:spMkLst>
        </pc:spChg>
        <pc:picChg chg="add mod">
          <ac:chgData name="Majchrzyk Monika" userId="34c61646-1a34-48dc-80f8-3fc883bb28f7" providerId="ADAL" clId="{E312D953-5149-4F01-8C48-37C5686AC97F}" dt="2023-06-06T11:04:54.756" v="59" actId="29295"/>
          <ac:picMkLst>
            <pc:docMk/>
            <pc:sldMk cId="646872128" sldId="258"/>
            <ac:picMk id="2" creationId="{09329A86-0A8A-B356-3B48-883ADD75A011}"/>
          </ac:picMkLst>
        </pc:picChg>
        <pc:picChg chg="del">
          <ac:chgData name="Majchrzyk Monika" userId="34c61646-1a34-48dc-80f8-3fc883bb28f7" providerId="ADAL" clId="{E312D953-5149-4F01-8C48-37C5686AC97F}" dt="2023-06-06T10:59:38.279" v="49" actId="478"/>
          <ac:picMkLst>
            <pc:docMk/>
            <pc:sldMk cId="646872128" sldId="258"/>
            <ac:picMk id="5" creationId="{7F664471-D8BA-0250-F7B9-558FAAEDDF8A}"/>
          </ac:picMkLst>
        </pc:picChg>
      </pc:sldChg>
      <pc:sldChg chg="addSp delSp modSp mod">
        <pc:chgData name="Majchrzyk Monika" userId="34c61646-1a34-48dc-80f8-3fc883bb28f7" providerId="ADAL" clId="{E312D953-5149-4F01-8C48-37C5686AC97F}" dt="2023-06-06T11:04:17.339" v="55"/>
        <pc:sldMkLst>
          <pc:docMk/>
          <pc:sldMk cId="1672126401" sldId="260"/>
        </pc:sldMkLst>
        <pc:spChg chg="mod">
          <ac:chgData name="Majchrzyk Monika" userId="34c61646-1a34-48dc-80f8-3fc883bb28f7" providerId="ADAL" clId="{E312D953-5149-4F01-8C48-37C5686AC97F}" dt="2023-06-06T10:59:43.313" v="50" actId="207"/>
          <ac:spMkLst>
            <pc:docMk/>
            <pc:sldMk cId="1672126401" sldId="260"/>
            <ac:spMk id="26" creationId="{CB3D808F-1EA9-CE12-04B3-7BDCCF8F3331}"/>
          </ac:spMkLst>
        </pc:spChg>
        <pc:picChg chg="add mod">
          <ac:chgData name="Majchrzyk Monika" userId="34c61646-1a34-48dc-80f8-3fc883bb28f7" providerId="ADAL" clId="{E312D953-5149-4F01-8C48-37C5686AC97F}" dt="2023-06-06T11:04:17.339" v="55"/>
          <ac:picMkLst>
            <pc:docMk/>
            <pc:sldMk cId="1672126401" sldId="260"/>
            <ac:picMk id="5" creationId="{F8BB83B6-B260-1023-C0E7-F1E517E3827C}"/>
          </ac:picMkLst>
        </pc:picChg>
        <pc:picChg chg="del">
          <ac:chgData name="Majchrzyk Monika" userId="34c61646-1a34-48dc-80f8-3fc883bb28f7" providerId="ADAL" clId="{E312D953-5149-4F01-8C48-37C5686AC97F}" dt="2023-06-06T11:04:09.357" v="54" actId="478"/>
          <ac:picMkLst>
            <pc:docMk/>
            <pc:sldMk cId="1672126401" sldId="260"/>
            <ac:picMk id="27" creationId="{3B24B87E-DC5F-43C8-407C-8838BFEF37A4}"/>
          </ac:picMkLst>
        </pc:picChg>
      </pc:sldChg>
      <pc:sldChg chg="addSp delSp modSp mod">
        <pc:chgData name="Majchrzyk Monika" userId="34c61646-1a34-48dc-80f8-3fc883bb28f7" providerId="ADAL" clId="{E312D953-5149-4F01-8C48-37C5686AC97F}" dt="2023-06-13T07:37:43.566" v="1016" actId="478"/>
        <pc:sldMkLst>
          <pc:docMk/>
          <pc:sldMk cId="2597448124" sldId="261"/>
        </pc:sldMkLst>
        <pc:spChg chg="add del mod">
          <ac:chgData name="Majchrzyk Monika" userId="34c61646-1a34-48dc-80f8-3fc883bb28f7" providerId="ADAL" clId="{E312D953-5149-4F01-8C48-37C5686AC97F}" dt="2023-06-13T07:37:43.566" v="1016" actId="478"/>
          <ac:spMkLst>
            <pc:docMk/>
            <pc:sldMk cId="2597448124" sldId="261"/>
            <ac:spMk id="2" creationId="{39D89BFD-AD3B-F2F7-A76F-B5F9A46CB572}"/>
          </ac:spMkLst>
        </pc:spChg>
      </pc:sldChg>
      <pc:sldChg chg="addSp delSp modSp new del mod ord setBg">
        <pc:chgData name="Majchrzyk Monika" userId="34c61646-1a34-48dc-80f8-3fc883bb28f7" providerId="ADAL" clId="{E312D953-5149-4F01-8C48-37C5686AC97F}" dt="2023-06-15T07:32:59.205" v="1324" actId="47"/>
        <pc:sldMkLst>
          <pc:docMk/>
          <pc:sldMk cId="2746735189" sldId="262"/>
        </pc:sldMkLst>
        <pc:spChg chg="mod">
          <ac:chgData name="Majchrzyk Monika" userId="34c61646-1a34-48dc-80f8-3fc883bb28f7" providerId="ADAL" clId="{E312D953-5149-4F01-8C48-37C5686AC97F}" dt="2023-06-13T07:47:22.453" v="1322" actId="1076"/>
          <ac:spMkLst>
            <pc:docMk/>
            <pc:sldMk cId="2746735189" sldId="262"/>
            <ac:spMk id="2" creationId="{626A54DF-D5C2-C2D1-FC82-228D676A32DD}"/>
          </ac:spMkLst>
        </pc:spChg>
        <pc:spChg chg="mod">
          <ac:chgData name="Majchrzyk Monika" userId="34c61646-1a34-48dc-80f8-3fc883bb28f7" providerId="ADAL" clId="{E312D953-5149-4F01-8C48-37C5686AC97F}" dt="2023-06-13T07:49:38.957" v="1323" actId="207"/>
          <ac:spMkLst>
            <pc:docMk/>
            <pc:sldMk cId="2746735189" sldId="262"/>
            <ac:spMk id="3" creationId="{9AFA93EC-18BB-1A7F-6110-964C772C8583}"/>
          </ac:spMkLst>
        </pc:spChg>
        <pc:spChg chg="add mod">
          <ac:chgData name="Majchrzyk Monika" userId="34c61646-1a34-48dc-80f8-3fc883bb28f7" providerId="ADAL" clId="{E312D953-5149-4F01-8C48-37C5686AC97F}" dt="2023-06-13T07:43:54.992" v="1284" actId="2085"/>
          <ac:spMkLst>
            <pc:docMk/>
            <pc:sldMk cId="2746735189" sldId="262"/>
            <ac:spMk id="6" creationId="{943758EE-E9BD-5A18-F758-C57902173731}"/>
          </ac:spMkLst>
        </pc:spChg>
        <pc:spChg chg="add mod">
          <ac:chgData name="Majchrzyk Monika" userId="34c61646-1a34-48dc-80f8-3fc883bb28f7" providerId="ADAL" clId="{E312D953-5149-4F01-8C48-37C5686AC97F}" dt="2023-06-13T07:46:09.541" v="1308" actId="207"/>
          <ac:spMkLst>
            <pc:docMk/>
            <pc:sldMk cId="2746735189" sldId="262"/>
            <ac:spMk id="7" creationId="{2DA039B5-47E0-FEC1-8BE8-A1F191725CF3}"/>
          </ac:spMkLst>
        </pc:spChg>
        <pc:spChg chg="add del">
          <ac:chgData name="Majchrzyk Monika" userId="34c61646-1a34-48dc-80f8-3fc883bb28f7" providerId="ADAL" clId="{E312D953-5149-4F01-8C48-37C5686AC97F}" dt="2023-06-13T07:39:36.962" v="1244" actId="26606"/>
          <ac:spMkLst>
            <pc:docMk/>
            <pc:sldMk cId="2746735189" sldId="262"/>
            <ac:spMk id="10" creationId="{743AA782-23D1-4521-8CAD-47662984AA08}"/>
          </ac:spMkLst>
        </pc:spChg>
        <pc:spChg chg="add del">
          <ac:chgData name="Majchrzyk Monika" userId="34c61646-1a34-48dc-80f8-3fc883bb28f7" providerId="ADAL" clId="{E312D953-5149-4F01-8C48-37C5686AC97F}" dt="2023-06-13T07:39:36.962" v="1244" actId="26606"/>
          <ac:spMkLst>
            <pc:docMk/>
            <pc:sldMk cId="2746735189" sldId="262"/>
            <ac:spMk id="12" creationId="{71877DBC-BB60-40F0-AC93-2ACDBAAE60CE}"/>
          </ac:spMkLst>
        </pc:spChg>
        <pc:picChg chg="add del mod ord modCrop">
          <ac:chgData name="Majchrzyk Monika" userId="34c61646-1a34-48dc-80f8-3fc883bb28f7" providerId="ADAL" clId="{E312D953-5149-4F01-8C48-37C5686AC97F}" dt="2023-06-13T07:43:15.134" v="1275" actId="478"/>
          <ac:picMkLst>
            <pc:docMk/>
            <pc:sldMk cId="2746735189" sldId="262"/>
            <ac:picMk id="5" creationId="{D842F98A-95E6-CE3B-DA66-503F57748F70}"/>
          </ac:picMkLst>
        </pc:picChg>
      </pc:sldChg>
    </pc:docChg>
  </pc:docChgLst>
  <pc:docChgLst>
    <pc:chgData name="Majchrzyk Monika" userId="34c61646-1a34-48dc-80f8-3fc883bb28f7" providerId="ADAL" clId="{504CEE9F-A063-4667-A955-4C26DE6D5F39}"/>
    <pc:docChg chg="undo custSel addSld modSld sldOrd addMainMaster delMainMaster modMainMaster">
      <pc:chgData name="Majchrzyk Monika" userId="34c61646-1a34-48dc-80f8-3fc883bb28f7" providerId="ADAL" clId="{504CEE9F-A063-4667-A955-4C26DE6D5F39}" dt="2023-03-20T11:34:14.655" v="494" actId="1076"/>
      <pc:docMkLst>
        <pc:docMk/>
      </pc:docMkLst>
      <pc:sldChg chg="addSp delSp modSp mod chgLayout">
        <pc:chgData name="Majchrzyk Monika" userId="34c61646-1a34-48dc-80f8-3fc883bb28f7" providerId="ADAL" clId="{504CEE9F-A063-4667-A955-4C26DE6D5F39}" dt="2023-03-20T08:37:29.022" v="449" actId="700"/>
        <pc:sldMkLst>
          <pc:docMk/>
          <pc:sldMk cId="1396976786" sldId="256"/>
        </pc:sldMkLst>
        <pc:spChg chg="add del mod ord">
          <ac:chgData name="Majchrzyk Monika" userId="34c61646-1a34-48dc-80f8-3fc883bb28f7" providerId="ADAL" clId="{504CEE9F-A063-4667-A955-4C26DE6D5F39}" dt="2023-03-20T08:37:29.022" v="449" actId="700"/>
          <ac:spMkLst>
            <pc:docMk/>
            <pc:sldMk cId="1396976786" sldId="256"/>
            <ac:spMk id="2" creationId="{0D586A40-C000-BF9A-B21B-DD7823F6B039}"/>
          </ac:spMkLst>
        </pc:spChg>
        <pc:spChg chg="add del mod ord">
          <ac:chgData name="Majchrzyk Monika" userId="34c61646-1a34-48dc-80f8-3fc883bb28f7" providerId="ADAL" clId="{504CEE9F-A063-4667-A955-4C26DE6D5F39}" dt="2023-03-20T08:37:29.022" v="449" actId="700"/>
          <ac:spMkLst>
            <pc:docMk/>
            <pc:sldMk cId="1396976786" sldId="256"/>
            <ac:spMk id="3" creationId="{875082C9-8BF4-8A5D-FA1A-40EE82006603}"/>
          </ac:spMkLst>
        </pc:spChg>
        <pc:spChg chg="mod">
          <ac:chgData name="Majchrzyk Monika" userId="34c61646-1a34-48dc-80f8-3fc883bb28f7" providerId="ADAL" clId="{504CEE9F-A063-4667-A955-4C26DE6D5F39}" dt="2023-03-17T13:38:59.665" v="118" actId="2711"/>
          <ac:spMkLst>
            <pc:docMk/>
            <pc:sldMk cId="1396976786" sldId="256"/>
            <ac:spMk id="6" creationId="{3CF06F40-6CDD-1882-5D7C-5B212074BC64}"/>
          </ac:spMkLst>
        </pc:spChg>
        <pc:spChg chg="mod">
          <ac:chgData name="Majchrzyk Monika" userId="34c61646-1a34-48dc-80f8-3fc883bb28f7" providerId="ADAL" clId="{504CEE9F-A063-4667-A955-4C26DE6D5F39}" dt="2023-03-17T13:39:47.461" v="119" actId="1076"/>
          <ac:spMkLst>
            <pc:docMk/>
            <pc:sldMk cId="1396976786" sldId="256"/>
            <ac:spMk id="7" creationId="{0CBC331D-8069-B1C8-0B2C-BC64036C1009}"/>
          </ac:spMkLst>
        </pc:spChg>
        <pc:spChg chg="mod">
          <ac:chgData name="Majchrzyk Monika" userId="34c61646-1a34-48dc-80f8-3fc883bb28f7" providerId="ADAL" clId="{504CEE9F-A063-4667-A955-4C26DE6D5F39}" dt="2023-03-17T13:39:56.206" v="120" actId="1076"/>
          <ac:spMkLst>
            <pc:docMk/>
            <pc:sldMk cId="1396976786" sldId="256"/>
            <ac:spMk id="8" creationId="{B6F5D76B-1818-C235-38F9-3C9C21303C79}"/>
          </ac:spMkLst>
        </pc:spChg>
        <pc:picChg chg="mod">
          <ac:chgData name="Majchrzyk Monika" userId="34c61646-1a34-48dc-80f8-3fc883bb28f7" providerId="ADAL" clId="{504CEE9F-A063-4667-A955-4C26DE6D5F39}" dt="2023-03-17T13:38:44.916" v="116" actId="34135"/>
          <ac:picMkLst>
            <pc:docMk/>
            <pc:sldMk cId="1396976786" sldId="256"/>
            <ac:picMk id="5" creationId="{7F664471-D8BA-0250-F7B9-558FAAEDDF8A}"/>
          </ac:picMkLst>
        </pc:picChg>
      </pc:sldChg>
      <pc:sldChg chg="addSp modSp mod ord">
        <pc:chgData name="Majchrzyk Monika" userId="34c61646-1a34-48dc-80f8-3fc883bb28f7" providerId="ADAL" clId="{504CEE9F-A063-4667-A955-4C26DE6D5F39}" dt="2023-03-20T11:34:14.655" v="494" actId="1076"/>
        <pc:sldMkLst>
          <pc:docMk/>
          <pc:sldMk cId="2978564845" sldId="257"/>
        </pc:sldMkLst>
        <pc:spChg chg="mod ord">
          <ac:chgData name="Majchrzyk Monika" userId="34c61646-1a34-48dc-80f8-3fc883bb28f7" providerId="ADAL" clId="{504CEE9F-A063-4667-A955-4C26DE6D5F39}" dt="2023-03-17T13:58:59.828" v="354" actId="34135"/>
          <ac:spMkLst>
            <pc:docMk/>
            <pc:sldMk cId="2978564845" sldId="257"/>
            <ac:spMk id="5" creationId="{7CA99EC4-3C2E-53F3-55A5-01E21A2FCB45}"/>
          </ac:spMkLst>
        </pc:spChg>
        <pc:spChg chg="mod">
          <ac:chgData name="Majchrzyk Monika" userId="34c61646-1a34-48dc-80f8-3fc883bb28f7" providerId="ADAL" clId="{504CEE9F-A063-4667-A955-4C26DE6D5F39}" dt="2023-03-17T13:47:00.438" v="171" actId="207"/>
          <ac:spMkLst>
            <pc:docMk/>
            <pc:sldMk cId="2978564845" sldId="257"/>
            <ac:spMk id="7" creationId="{E29AE5D5-216A-8F8A-666A-883663F0294A}"/>
          </ac:spMkLst>
        </pc:spChg>
        <pc:spChg chg="mod">
          <ac:chgData name="Majchrzyk Monika" userId="34c61646-1a34-48dc-80f8-3fc883bb28f7" providerId="ADAL" clId="{504CEE9F-A063-4667-A955-4C26DE6D5F39}" dt="2023-03-17T13:47:02.560" v="172" actId="207"/>
          <ac:spMkLst>
            <pc:docMk/>
            <pc:sldMk cId="2978564845" sldId="257"/>
            <ac:spMk id="8" creationId="{29BDEFAC-B3D4-E189-6FDB-0B49145F3576}"/>
          </ac:spMkLst>
        </pc:spChg>
        <pc:spChg chg="mod">
          <ac:chgData name="Majchrzyk Monika" userId="34c61646-1a34-48dc-80f8-3fc883bb28f7" providerId="ADAL" clId="{504CEE9F-A063-4667-A955-4C26DE6D5F39}" dt="2023-03-20T11:33:20.282" v="489" actId="1076"/>
          <ac:spMkLst>
            <pc:docMk/>
            <pc:sldMk cId="2978564845" sldId="257"/>
            <ac:spMk id="9" creationId="{F147D9BB-07E8-74D9-EC4B-101464242B3B}"/>
          </ac:spMkLst>
        </pc:spChg>
        <pc:spChg chg="mod">
          <ac:chgData name="Majchrzyk Monika" userId="34c61646-1a34-48dc-80f8-3fc883bb28f7" providerId="ADAL" clId="{504CEE9F-A063-4667-A955-4C26DE6D5F39}" dt="2023-03-20T11:33:22.056" v="490" actId="1076"/>
          <ac:spMkLst>
            <pc:docMk/>
            <pc:sldMk cId="2978564845" sldId="257"/>
            <ac:spMk id="10" creationId="{8CABF2BB-8111-56B2-9E63-3ADB3FC588CB}"/>
          </ac:spMkLst>
        </pc:spChg>
        <pc:spChg chg="mod">
          <ac:chgData name="Majchrzyk Monika" userId="34c61646-1a34-48dc-80f8-3fc883bb28f7" providerId="ADAL" clId="{504CEE9F-A063-4667-A955-4C26DE6D5F39}" dt="2023-03-20T11:33:26.893" v="491" actId="1076"/>
          <ac:spMkLst>
            <pc:docMk/>
            <pc:sldMk cId="2978564845" sldId="257"/>
            <ac:spMk id="11" creationId="{BA763974-B97F-341F-5297-F3EDB09C02AA}"/>
          </ac:spMkLst>
        </pc:spChg>
        <pc:spChg chg="mod">
          <ac:chgData name="Majchrzyk Monika" userId="34c61646-1a34-48dc-80f8-3fc883bb28f7" providerId="ADAL" clId="{504CEE9F-A063-4667-A955-4C26DE6D5F39}" dt="2023-03-20T11:33:05.957" v="486" actId="1076"/>
          <ac:spMkLst>
            <pc:docMk/>
            <pc:sldMk cId="2978564845" sldId="257"/>
            <ac:spMk id="12" creationId="{54016C77-B1ED-7268-246F-A91BEB8008C9}"/>
          </ac:spMkLst>
        </pc:spChg>
        <pc:spChg chg="mod">
          <ac:chgData name="Majchrzyk Monika" userId="34c61646-1a34-48dc-80f8-3fc883bb28f7" providerId="ADAL" clId="{504CEE9F-A063-4667-A955-4C26DE6D5F39}" dt="2023-03-20T11:33:12.129" v="487" actId="1076"/>
          <ac:spMkLst>
            <pc:docMk/>
            <pc:sldMk cId="2978564845" sldId="257"/>
            <ac:spMk id="13" creationId="{4B1B00DF-B90C-428F-38A4-14C558B0A671}"/>
          </ac:spMkLst>
        </pc:spChg>
        <pc:spChg chg="mod">
          <ac:chgData name="Majchrzyk Monika" userId="34c61646-1a34-48dc-80f8-3fc883bb28f7" providerId="ADAL" clId="{504CEE9F-A063-4667-A955-4C26DE6D5F39}" dt="2023-03-20T11:33:14.877" v="488" actId="1076"/>
          <ac:spMkLst>
            <pc:docMk/>
            <pc:sldMk cId="2978564845" sldId="257"/>
            <ac:spMk id="14" creationId="{B697874E-623E-6728-266D-55971294F34C}"/>
          </ac:spMkLst>
        </pc:spChg>
        <pc:spChg chg="mod">
          <ac:chgData name="Majchrzyk Monika" userId="34c61646-1a34-48dc-80f8-3fc883bb28f7" providerId="ADAL" clId="{504CEE9F-A063-4667-A955-4C26DE6D5F39}" dt="2023-03-20T11:34:14.655" v="494" actId="1076"/>
          <ac:spMkLst>
            <pc:docMk/>
            <pc:sldMk cId="2978564845" sldId="257"/>
            <ac:spMk id="15" creationId="{83120A0D-6928-2454-2456-C13C065546E7}"/>
          </ac:spMkLst>
        </pc:spChg>
        <pc:spChg chg="mod">
          <ac:chgData name="Majchrzyk Monika" userId="34c61646-1a34-48dc-80f8-3fc883bb28f7" providerId="ADAL" clId="{504CEE9F-A063-4667-A955-4C26DE6D5F39}" dt="2023-03-20T11:34:10.560" v="493" actId="1076"/>
          <ac:spMkLst>
            <pc:docMk/>
            <pc:sldMk cId="2978564845" sldId="257"/>
            <ac:spMk id="16" creationId="{ECD72BEC-5316-C3DB-77B0-E397BCA63682}"/>
          </ac:spMkLst>
        </pc:spChg>
        <pc:spChg chg="mod">
          <ac:chgData name="Majchrzyk Monika" userId="34c61646-1a34-48dc-80f8-3fc883bb28f7" providerId="ADAL" clId="{504CEE9F-A063-4667-A955-4C26DE6D5F39}" dt="2023-03-20T11:34:05.747" v="492" actId="1076"/>
          <ac:spMkLst>
            <pc:docMk/>
            <pc:sldMk cId="2978564845" sldId="257"/>
            <ac:spMk id="17" creationId="{D9A33E22-AA32-D912-9065-9EB21BFDC1A3}"/>
          </ac:spMkLst>
        </pc:spChg>
        <pc:spChg chg="add mod">
          <ac:chgData name="Majchrzyk Monika" userId="34c61646-1a34-48dc-80f8-3fc883bb28f7" providerId="ADAL" clId="{504CEE9F-A063-4667-A955-4C26DE6D5F39}" dt="2023-03-17T14:00:25.136" v="374" actId="34135"/>
          <ac:spMkLst>
            <pc:docMk/>
            <pc:sldMk cId="2978564845" sldId="257"/>
            <ac:spMk id="20" creationId="{DA7C4B59-9B8D-C16D-1201-5FC12125EDF7}"/>
          </ac:spMkLst>
        </pc:spChg>
        <pc:picChg chg="add mod">
          <ac:chgData name="Majchrzyk Monika" userId="34c61646-1a34-48dc-80f8-3fc883bb28f7" providerId="ADAL" clId="{504CEE9F-A063-4667-A955-4C26DE6D5F39}" dt="2023-03-17T14:00:22.292" v="373" actId="34135"/>
          <ac:picMkLst>
            <pc:docMk/>
            <pc:sldMk cId="2978564845" sldId="257"/>
            <ac:picMk id="19" creationId="{8C3CFF1F-52DC-3490-D293-D228F8DF6A01}"/>
          </ac:picMkLst>
        </pc:picChg>
      </pc:sldChg>
      <pc:sldChg chg="delSp modSp add mod">
        <pc:chgData name="Majchrzyk Monika" userId="34c61646-1a34-48dc-80f8-3fc883bb28f7" providerId="ADAL" clId="{504CEE9F-A063-4667-A955-4C26DE6D5F39}" dt="2023-03-17T13:38:40.920" v="115" actId="34135"/>
        <pc:sldMkLst>
          <pc:docMk/>
          <pc:sldMk cId="646872128" sldId="258"/>
        </pc:sldMkLst>
        <pc:spChg chg="del">
          <ac:chgData name="Majchrzyk Monika" userId="34c61646-1a34-48dc-80f8-3fc883bb28f7" providerId="ADAL" clId="{504CEE9F-A063-4667-A955-4C26DE6D5F39}" dt="2023-03-17T13:37:45.347" v="31" actId="478"/>
          <ac:spMkLst>
            <pc:docMk/>
            <pc:sldMk cId="646872128" sldId="258"/>
            <ac:spMk id="6" creationId="{3CF06F40-6CDD-1882-5D7C-5B212074BC64}"/>
          </ac:spMkLst>
        </pc:spChg>
        <pc:spChg chg="mod">
          <ac:chgData name="Majchrzyk Monika" userId="34c61646-1a34-48dc-80f8-3fc883bb28f7" providerId="ADAL" clId="{504CEE9F-A063-4667-A955-4C26DE6D5F39}" dt="2023-03-17T13:38:32.370" v="112" actId="1076"/>
          <ac:spMkLst>
            <pc:docMk/>
            <pc:sldMk cId="646872128" sldId="258"/>
            <ac:spMk id="7" creationId="{0CBC331D-8069-B1C8-0B2C-BC64036C1009}"/>
          </ac:spMkLst>
        </pc:spChg>
        <pc:spChg chg="mod">
          <ac:chgData name="Majchrzyk Monika" userId="34c61646-1a34-48dc-80f8-3fc883bb28f7" providerId="ADAL" clId="{504CEE9F-A063-4667-A955-4C26DE6D5F39}" dt="2023-03-17T13:38:34.917" v="113" actId="1076"/>
          <ac:spMkLst>
            <pc:docMk/>
            <pc:sldMk cId="646872128" sldId="258"/>
            <ac:spMk id="8" creationId="{B6F5D76B-1818-C235-38F9-3C9C21303C79}"/>
          </ac:spMkLst>
        </pc:spChg>
        <pc:spChg chg="del">
          <ac:chgData name="Majchrzyk Monika" userId="34c61646-1a34-48dc-80f8-3fc883bb28f7" providerId="ADAL" clId="{504CEE9F-A063-4667-A955-4C26DE6D5F39}" dt="2023-03-17T13:37:58.335" v="43" actId="478"/>
          <ac:spMkLst>
            <pc:docMk/>
            <pc:sldMk cId="646872128" sldId="258"/>
            <ac:spMk id="10" creationId="{6C22A504-080D-AED3-DD7B-D7F4C7F66CAE}"/>
          </ac:spMkLst>
        </pc:spChg>
        <pc:picChg chg="mod">
          <ac:chgData name="Majchrzyk Monika" userId="34c61646-1a34-48dc-80f8-3fc883bb28f7" providerId="ADAL" clId="{504CEE9F-A063-4667-A955-4C26DE6D5F39}" dt="2023-03-17T13:38:40.920" v="115" actId="34135"/>
          <ac:picMkLst>
            <pc:docMk/>
            <pc:sldMk cId="646872128" sldId="258"/>
            <ac:picMk id="5" creationId="{7F664471-D8BA-0250-F7B9-558FAAEDDF8A}"/>
          </ac:picMkLst>
        </pc:picChg>
      </pc:sldChg>
      <pc:sldChg chg="addSp delSp modSp add mod ord">
        <pc:chgData name="Majchrzyk Monika" userId="34c61646-1a34-48dc-80f8-3fc883bb28f7" providerId="ADAL" clId="{504CEE9F-A063-4667-A955-4C26DE6D5F39}" dt="2023-03-20T11:31:39.173" v="470" actId="14100"/>
        <pc:sldMkLst>
          <pc:docMk/>
          <pc:sldMk cId="3385265064" sldId="259"/>
        </pc:sldMkLst>
        <pc:spChg chg="del mod">
          <ac:chgData name="Majchrzyk Monika" userId="34c61646-1a34-48dc-80f8-3fc883bb28f7" providerId="ADAL" clId="{504CEE9F-A063-4667-A955-4C26DE6D5F39}" dt="2023-03-17T13:45:23.063" v="143" actId="478"/>
          <ac:spMkLst>
            <pc:docMk/>
            <pc:sldMk cId="3385265064" sldId="259"/>
            <ac:spMk id="5" creationId="{7CA99EC4-3C2E-53F3-55A5-01E21A2FCB45}"/>
          </ac:spMkLst>
        </pc:spChg>
        <pc:spChg chg="mod">
          <ac:chgData name="Majchrzyk Monika" userId="34c61646-1a34-48dc-80f8-3fc883bb28f7" providerId="ADAL" clId="{504CEE9F-A063-4667-A955-4C26DE6D5F39}" dt="2023-03-17T13:47:19.241" v="201" actId="1038"/>
          <ac:spMkLst>
            <pc:docMk/>
            <pc:sldMk cId="3385265064" sldId="259"/>
            <ac:spMk id="7" creationId="{E29AE5D5-216A-8F8A-666A-883663F0294A}"/>
          </ac:spMkLst>
        </pc:spChg>
        <pc:spChg chg="mod">
          <ac:chgData name="Majchrzyk Monika" userId="34c61646-1a34-48dc-80f8-3fc883bb28f7" providerId="ADAL" clId="{504CEE9F-A063-4667-A955-4C26DE6D5F39}" dt="2023-03-20T11:31:39.173" v="470" actId="14100"/>
          <ac:spMkLst>
            <pc:docMk/>
            <pc:sldMk cId="3385265064" sldId="259"/>
            <ac:spMk id="8" creationId="{29BDEFAC-B3D4-E189-6FDB-0B49145F3576}"/>
          </ac:spMkLst>
        </pc:spChg>
        <pc:spChg chg="del">
          <ac:chgData name="Majchrzyk Monika" userId="34c61646-1a34-48dc-80f8-3fc883bb28f7" providerId="ADAL" clId="{504CEE9F-A063-4667-A955-4C26DE6D5F39}" dt="2023-03-17T13:46:06.352" v="151" actId="478"/>
          <ac:spMkLst>
            <pc:docMk/>
            <pc:sldMk cId="3385265064" sldId="259"/>
            <ac:spMk id="9" creationId="{F147D9BB-07E8-74D9-EC4B-101464242B3B}"/>
          </ac:spMkLst>
        </pc:spChg>
        <pc:spChg chg="del">
          <ac:chgData name="Majchrzyk Monika" userId="34c61646-1a34-48dc-80f8-3fc883bb28f7" providerId="ADAL" clId="{504CEE9F-A063-4667-A955-4C26DE6D5F39}" dt="2023-03-17T13:46:06.352" v="151" actId="478"/>
          <ac:spMkLst>
            <pc:docMk/>
            <pc:sldMk cId="3385265064" sldId="259"/>
            <ac:spMk id="10" creationId="{8CABF2BB-8111-56B2-9E63-3ADB3FC588CB}"/>
          </ac:spMkLst>
        </pc:spChg>
        <pc:spChg chg="del">
          <ac:chgData name="Majchrzyk Monika" userId="34c61646-1a34-48dc-80f8-3fc883bb28f7" providerId="ADAL" clId="{504CEE9F-A063-4667-A955-4C26DE6D5F39}" dt="2023-03-17T13:46:09.307" v="153" actId="478"/>
          <ac:spMkLst>
            <pc:docMk/>
            <pc:sldMk cId="3385265064" sldId="259"/>
            <ac:spMk id="11" creationId="{BA763974-B97F-341F-5297-F3EDB09C02AA}"/>
          </ac:spMkLst>
        </pc:spChg>
        <pc:spChg chg="del">
          <ac:chgData name="Majchrzyk Monika" userId="34c61646-1a34-48dc-80f8-3fc883bb28f7" providerId="ADAL" clId="{504CEE9F-A063-4667-A955-4C26DE6D5F39}" dt="2023-03-17T13:46:06.352" v="151" actId="478"/>
          <ac:spMkLst>
            <pc:docMk/>
            <pc:sldMk cId="3385265064" sldId="259"/>
            <ac:spMk id="12" creationId="{54016C77-B1ED-7268-246F-A91BEB8008C9}"/>
          </ac:spMkLst>
        </pc:spChg>
        <pc:spChg chg="del">
          <ac:chgData name="Majchrzyk Monika" userId="34c61646-1a34-48dc-80f8-3fc883bb28f7" providerId="ADAL" clId="{504CEE9F-A063-4667-A955-4C26DE6D5F39}" dt="2023-03-17T13:46:06.352" v="151" actId="478"/>
          <ac:spMkLst>
            <pc:docMk/>
            <pc:sldMk cId="3385265064" sldId="259"/>
            <ac:spMk id="13" creationId="{4B1B00DF-B90C-428F-38A4-14C558B0A671}"/>
          </ac:spMkLst>
        </pc:spChg>
        <pc:spChg chg="del mod">
          <ac:chgData name="Majchrzyk Monika" userId="34c61646-1a34-48dc-80f8-3fc883bb28f7" providerId="ADAL" clId="{504CEE9F-A063-4667-A955-4C26DE6D5F39}" dt="2023-03-17T13:46:10.700" v="154" actId="478"/>
          <ac:spMkLst>
            <pc:docMk/>
            <pc:sldMk cId="3385265064" sldId="259"/>
            <ac:spMk id="14" creationId="{B697874E-623E-6728-266D-55971294F34C}"/>
          </ac:spMkLst>
        </pc:spChg>
        <pc:spChg chg="del mod">
          <ac:chgData name="Majchrzyk Monika" userId="34c61646-1a34-48dc-80f8-3fc883bb28f7" providerId="ADAL" clId="{504CEE9F-A063-4667-A955-4C26DE6D5F39}" dt="2023-03-17T13:46:22.873" v="163"/>
          <ac:spMkLst>
            <pc:docMk/>
            <pc:sldMk cId="3385265064" sldId="259"/>
            <ac:spMk id="15" creationId="{83120A0D-6928-2454-2456-C13C065546E7}"/>
          </ac:spMkLst>
        </pc:spChg>
        <pc:spChg chg="del mod">
          <ac:chgData name="Majchrzyk Monika" userId="34c61646-1a34-48dc-80f8-3fc883bb28f7" providerId="ADAL" clId="{504CEE9F-A063-4667-A955-4C26DE6D5F39}" dt="2023-03-17T13:46:12.809" v="156" actId="478"/>
          <ac:spMkLst>
            <pc:docMk/>
            <pc:sldMk cId="3385265064" sldId="259"/>
            <ac:spMk id="16" creationId="{ECD72BEC-5316-C3DB-77B0-E397BCA63682}"/>
          </ac:spMkLst>
        </pc:spChg>
        <pc:spChg chg="del mod">
          <ac:chgData name="Majchrzyk Monika" userId="34c61646-1a34-48dc-80f8-3fc883bb28f7" providerId="ADAL" clId="{504CEE9F-A063-4667-A955-4C26DE6D5F39}" dt="2023-03-17T13:46:14.441" v="158" actId="478"/>
          <ac:spMkLst>
            <pc:docMk/>
            <pc:sldMk cId="3385265064" sldId="259"/>
            <ac:spMk id="17" creationId="{D9A33E22-AA32-D912-9065-9EB21BFDC1A3}"/>
          </ac:spMkLst>
        </pc:spChg>
        <pc:spChg chg="del">
          <ac:chgData name="Majchrzyk Monika" userId="34c61646-1a34-48dc-80f8-3fc883bb28f7" providerId="ADAL" clId="{504CEE9F-A063-4667-A955-4C26DE6D5F39}" dt="2023-03-17T13:45:19.481" v="141" actId="478"/>
          <ac:spMkLst>
            <pc:docMk/>
            <pc:sldMk cId="3385265064" sldId="259"/>
            <ac:spMk id="20" creationId="{DA7C4B59-9B8D-C16D-1201-5FC12125EDF7}"/>
          </ac:spMkLst>
        </pc:spChg>
        <pc:picChg chg="add mod modCrop">
          <ac:chgData name="Majchrzyk Monika" userId="34c61646-1a34-48dc-80f8-3fc883bb28f7" providerId="ADAL" clId="{504CEE9F-A063-4667-A955-4C26DE6D5F39}" dt="2023-03-20T11:31:25.707" v="465" actId="732"/>
          <ac:picMkLst>
            <pc:docMk/>
            <pc:sldMk cId="3385265064" sldId="259"/>
            <ac:picMk id="2" creationId="{A7F4A503-F1A7-9CEA-965F-616FA62A8EA9}"/>
          </ac:picMkLst>
        </pc:picChg>
        <pc:picChg chg="add del mod ord">
          <ac:chgData name="Majchrzyk Monika" userId="34c61646-1a34-48dc-80f8-3fc883bb28f7" providerId="ADAL" clId="{504CEE9F-A063-4667-A955-4C26DE6D5F39}" dt="2023-03-20T11:31:31.128" v="469"/>
          <ac:picMkLst>
            <pc:docMk/>
            <pc:sldMk cId="3385265064" sldId="259"/>
            <ac:picMk id="3" creationId="{099226F5-5222-1B0D-2F2A-4EB7970D1B3A}"/>
          </ac:picMkLst>
        </pc:picChg>
        <pc:picChg chg="del">
          <ac:chgData name="Majchrzyk Monika" userId="34c61646-1a34-48dc-80f8-3fc883bb28f7" providerId="ADAL" clId="{504CEE9F-A063-4667-A955-4C26DE6D5F39}" dt="2023-03-17T13:45:27.341" v="144" actId="478"/>
          <ac:picMkLst>
            <pc:docMk/>
            <pc:sldMk cId="3385265064" sldId="259"/>
            <ac:picMk id="19" creationId="{8C3CFF1F-52DC-3490-D293-D228F8DF6A01}"/>
          </ac:picMkLst>
        </pc:picChg>
      </pc:sldChg>
      <pc:sldChg chg="addSp delSp modSp add mod">
        <pc:chgData name="Majchrzyk Monika" userId="34c61646-1a34-48dc-80f8-3fc883bb28f7" providerId="ADAL" clId="{504CEE9F-A063-4667-A955-4C26DE6D5F39}" dt="2023-03-17T14:00:17.669" v="372" actId="34135"/>
        <pc:sldMkLst>
          <pc:docMk/>
          <pc:sldMk cId="1672126401" sldId="260"/>
        </pc:sldMkLst>
        <pc:spChg chg="add mod">
          <ac:chgData name="Majchrzyk Monika" userId="34c61646-1a34-48dc-80f8-3fc883bb28f7" providerId="ADAL" clId="{504CEE9F-A063-4667-A955-4C26DE6D5F39}" dt="2023-03-17T13:50:03.831" v="236" actId="1076"/>
          <ac:spMkLst>
            <pc:docMk/>
            <pc:sldMk cId="1672126401" sldId="260"/>
            <ac:spMk id="2" creationId="{6391DFB6-1690-7FB2-CC36-5A7329D4AD6F}"/>
          </ac:spMkLst>
        </pc:spChg>
        <pc:spChg chg="add mod">
          <ac:chgData name="Majchrzyk Monika" userId="34c61646-1a34-48dc-80f8-3fc883bb28f7" providerId="ADAL" clId="{504CEE9F-A063-4667-A955-4C26DE6D5F39}" dt="2023-03-17T13:51:35.357" v="264" actId="1076"/>
          <ac:spMkLst>
            <pc:docMk/>
            <pc:sldMk cId="1672126401" sldId="260"/>
            <ac:spMk id="3" creationId="{D6721F15-4DEA-99B9-2707-E63D463254C3}"/>
          </ac:spMkLst>
        </pc:spChg>
        <pc:spChg chg="add mod">
          <ac:chgData name="Majchrzyk Monika" userId="34c61646-1a34-48dc-80f8-3fc883bb28f7" providerId="ADAL" clId="{504CEE9F-A063-4667-A955-4C26DE6D5F39}" dt="2023-03-17T13:50:18.458" v="241" actId="17032"/>
          <ac:spMkLst>
            <pc:docMk/>
            <pc:sldMk cId="1672126401" sldId="260"/>
            <ac:spMk id="4" creationId="{9ACFE09C-32A5-843C-FE7B-82F73E952EB8}"/>
          </ac:spMkLst>
        </pc:spChg>
        <pc:spChg chg="del mod">
          <ac:chgData name="Majchrzyk Monika" userId="34c61646-1a34-48dc-80f8-3fc883bb28f7" providerId="ADAL" clId="{504CEE9F-A063-4667-A955-4C26DE6D5F39}" dt="2023-03-17T13:59:47.986" v="363" actId="478"/>
          <ac:spMkLst>
            <pc:docMk/>
            <pc:sldMk cId="1672126401" sldId="260"/>
            <ac:spMk id="5" creationId="{7CA99EC4-3C2E-53F3-55A5-01E21A2FCB45}"/>
          </ac:spMkLst>
        </pc:spChg>
        <pc:spChg chg="add mod">
          <ac:chgData name="Majchrzyk Monika" userId="34c61646-1a34-48dc-80f8-3fc883bb28f7" providerId="ADAL" clId="{504CEE9F-A063-4667-A955-4C26DE6D5F39}" dt="2023-03-17T13:50:36.712" v="245" actId="207"/>
          <ac:spMkLst>
            <pc:docMk/>
            <pc:sldMk cId="1672126401" sldId="260"/>
            <ac:spMk id="6" creationId="{86BD307D-D05F-C6AB-47DA-91F22952FCF4}"/>
          </ac:spMkLst>
        </pc:spChg>
        <pc:spChg chg="del">
          <ac:chgData name="Majchrzyk Monika" userId="34c61646-1a34-48dc-80f8-3fc883bb28f7" providerId="ADAL" clId="{504CEE9F-A063-4667-A955-4C26DE6D5F39}" dt="2023-03-17T13:48:01.904" v="205" actId="478"/>
          <ac:spMkLst>
            <pc:docMk/>
            <pc:sldMk cId="1672126401" sldId="260"/>
            <ac:spMk id="7" creationId="{E29AE5D5-216A-8F8A-666A-883663F0294A}"/>
          </ac:spMkLst>
        </pc:spChg>
        <pc:spChg chg="del">
          <ac:chgData name="Majchrzyk Monika" userId="34c61646-1a34-48dc-80f8-3fc883bb28f7" providerId="ADAL" clId="{504CEE9F-A063-4667-A955-4C26DE6D5F39}" dt="2023-03-17T13:48:02.682" v="206" actId="478"/>
          <ac:spMkLst>
            <pc:docMk/>
            <pc:sldMk cId="1672126401" sldId="260"/>
            <ac:spMk id="8" creationId="{29BDEFAC-B3D4-E189-6FDB-0B49145F3576}"/>
          </ac:spMkLst>
        </pc:spChg>
        <pc:spChg chg="del">
          <ac:chgData name="Majchrzyk Monika" userId="34c61646-1a34-48dc-80f8-3fc883bb28f7" providerId="ADAL" clId="{504CEE9F-A063-4667-A955-4C26DE6D5F39}" dt="2023-03-17T13:48:07.659" v="208" actId="478"/>
          <ac:spMkLst>
            <pc:docMk/>
            <pc:sldMk cId="1672126401" sldId="260"/>
            <ac:spMk id="9" creationId="{F147D9BB-07E8-74D9-EC4B-101464242B3B}"/>
          </ac:spMkLst>
        </pc:spChg>
        <pc:spChg chg="del">
          <ac:chgData name="Majchrzyk Monika" userId="34c61646-1a34-48dc-80f8-3fc883bb28f7" providerId="ADAL" clId="{504CEE9F-A063-4667-A955-4C26DE6D5F39}" dt="2023-03-17T13:48:16.790" v="216" actId="478"/>
          <ac:spMkLst>
            <pc:docMk/>
            <pc:sldMk cId="1672126401" sldId="260"/>
            <ac:spMk id="10" creationId="{8CABF2BB-8111-56B2-9E63-3ADB3FC588CB}"/>
          </ac:spMkLst>
        </pc:spChg>
        <pc:spChg chg="del">
          <ac:chgData name="Majchrzyk Monika" userId="34c61646-1a34-48dc-80f8-3fc883bb28f7" providerId="ADAL" clId="{504CEE9F-A063-4667-A955-4C26DE6D5F39}" dt="2023-03-17T13:48:15.580" v="215" actId="478"/>
          <ac:spMkLst>
            <pc:docMk/>
            <pc:sldMk cId="1672126401" sldId="260"/>
            <ac:spMk id="11" creationId="{BA763974-B97F-341F-5297-F3EDB09C02AA}"/>
          </ac:spMkLst>
        </pc:spChg>
        <pc:spChg chg="del">
          <ac:chgData name="Majchrzyk Monika" userId="34c61646-1a34-48dc-80f8-3fc883bb28f7" providerId="ADAL" clId="{504CEE9F-A063-4667-A955-4C26DE6D5F39}" dt="2023-03-17T13:48:14.316" v="214" actId="478"/>
          <ac:spMkLst>
            <pc:docMk/>
            <pc:sldMk cId="1672126401" sldId="260"/>
            <ac:spMk id="12" creationId="{54016C77-B1ED-7268-246F-A91BEB8008C9}"/>
          </ac:spMkLst>
        </pc:spChg>
        <pc:spChg chg="del">
          <ac:chgData name="Majchrzyk Monika" userId="34c61646-1a34-48dc-80f8-3fc883bb28f7" providerId="ADAL" clId="{504CEE9F-A063-4667-A955-4C26DE6D5F39}" dt="2023-03-17T13:48:05.852" v="207" actId="478"/>
          <ac:spMkLst>
            <pc:docMk/>
            <pc:sldMk cId="1672126401" sldId="260"/>
            <ac:spMk id="13" creationId="{4B1B00DF-B90C-428F-38A4-14C558B0A671}"/>
          </ac:spMkLst>
        </pc:spChg>
        <pc:spChg chg="del mod">
          <ac:chgData name="Majchrzyk Monika" userId="34c61646-1a34-48dc-80f8-3fc883bb28f7" providerId="ADAL" clId="{504CEE9F-A063-4667-A955-4C26DE6D5F39}" dt="2023-03-17T13:48:13.062" v="213" actId="478"/>
          <ac:spMkLst>
            <pc:docMk/>
            <pc:sldMk cId="1672126401" sldId="260"/>
            <ac:spMk id="14" creationId="{B697874E-623E-6728-266D-55971294F34C}"/>
          </ac:spMkLst>
        </pc:spChg>
        <pc:spChg chg="del">
          <ac:chgData name="Majchrzyk Monika" userId="34c61646-1a34-48dc-80f8-3fc883bb28f7" providerId="ADAL" clId="{504CEE9F-A063-4667-A955-4C26DE6D5F39}" dt="2023-03-17T13:48:08.750" v="209" actId="478"/>
          <ac:spMkLst>
            <pc:docMk/>
            <pc:sldMk cId="1672126401" sldId="260"/>
            <ac:spMk id="15" creationId="{83120A0D-6928-2454-2456-C13C065546E7}"/>
          </ac:spMkLst>
        </pc:spChg>
        <pc:spChg chg="del">
          <ac:chgData name="Majchrzyk Monika" userId="34c61646-1a34-48dc-80f8-3fc883bb28f7" providerId="ADAL" clId="{504CEE9F-A063-4667-A955-4C26DE6D5F39}" dt="2023-03-17T13:48:10.100" v="210" actId="478"/>
          <ac:spMkLst>
            <pc:docMk/>
            <pc:sldMk cId="1672126401" sldId="260"/>
            <ac:spMk id="16" creationId="{ECD72BEC-5316-C3DB-77B0-E397BCA63682}"/>
          </ac:spMkLst>
        </pc:spChg>
        <pc:spChg chg="del">
          <ac:chgData name="Majchrzyk Monika" userId="34c61646-1a34-48dc-80f8-3fc883bb28f7" providerId="ADAL" clId="{504CEE9F-A063-4667-A955-4C26DE6D5F39}" dt="2023-03-17T13:48:11.541" v="211" actId="478"/>
          <ac:spMkLst>
            <pc:docMk/>
            <pc:sldMk cId="1672126401" sldId="260"/>
            <ac:spMk id="17" creationId="{D9A33E22-AA32-D912-9065-9EB21BFDC1A3}"/>
          </ac:spMkLst>
        </pc:spChg>
        <pc:spChg chg="add mod">
          <ac:chgData name="Majchrzyk Monika" userId="34c61646-1a34-48dc-80f8-3fc883bb28f7" providerId="ADAL" clId="{504CEE9F-A063-4667-A955-4C26DE6D5F39}" dt="2023-03-17T13:50:46.308" v="247" actId="1076"/>
          <ac:spMkLst>
            <pc:docMk/>
            <pc:sldMk cId="1672126401" sldId="260"/>
            <ac:spMk id="18" creationId="{6A42DB7B-FD93-A98F-8992-B27F361C6F45}"/>
          </ac:spMkLst>
        </pc:spChg>
        <pc:spChg chg="add mod">
          <ac:chgData name="Majchrzyk Monika" userId="34c61646-1a34-48dc-80f8-3fc883bb28f7" providerId="ADAL" clId="{504CEE9F-A063-4667-A955-4C26DE6D5F39}" dt="2023-03-17T13:50:55.149" v="251" actId="1076"/>
          <ac:spMkLst>
            <pc:docMk/>
            <pc:sldMk cId="1672126401" sldId="260"/>
            <ac:spMk id="21" creationId="{E0DE6813-00B6-4DA0-EF0D-ED1A8A8DC12D}"/>
          </ac:spMkLst>
        </pc:spChg>
        <pc:spChg chg="add mod">
          <ac:chgData name="Majchrzyk Monika" userId="34c61646-1a34-48dc-80f8-3fc883bb28f7" providerId="ADAL" clId="{504CEE9F-A063-4667-A955-4C26DE6D5F39}" dt="2023-03-17T13:51:24.742" v="259" actId="1076"/>
          <ac:spMkLst>
            <pc:docMk/>
            <pc:sldMk cId="1672126401" sldId="260"/>
            <ac:spMk id="22" creationId="{029D6EE5-129A-3B00-626D-F11E47A532AC}"/>
          </ac:spMkLst>
        </pc:spChg>
        <pc:spChg chg="add mod">
          <ac:chgData name="Majchrzyk Monika" userId="34c61646-1a34-48dc-80f8-3fc883bb28f7" providerId="ADAL" clId="{504CEE9F-A063-4667-A955-4C26DE6D5F39}" dt="2023-03-17T13:51:32.181" v="261" actId="1076"/>
          <ac:spMkLst>
            <pc:docMk/>
            <pc:sldMk cId="1672126401" sldId="260"/>
            <ac:spMk id="23" creationId="{701AF46D-BFBA-B394-4E5C-5F8633651436}"/>
          </ac:spMkLst>
        </pc:spChg>
        <pc:spChg chg="add mod">
          <ac:chgData name="Majchrzyk Monika" userId="34c61646-1a34-48dc-80f8-3fc883bb28f7" providerId="ADAL" clId="{504CEE9F-A063-4667-A955-4C26DE6D5F39}" dt="2023-03-17T13:51:39.003" v="265" actId="1076"/>
          <ac:spMkLst>
            <pc:docMk/>
            <pc:sldMk cId="1672126401" sldId="260"/>
            <ac:spMk id="24" creationId="{97569D6E-A2FA-D586-B24C-D5D904E01BB0}"/>
          </ac:spMkLst>
        </pc:spChg>
        <pc:spChg chg="add del mod ord">
          <ac:chgData name="Majchrzyk Monika" userId="34c61646-1a34-48dc-80f8-3fc883bb28f7" providerId="ADAL" clId="{504CEE9F-A063-4667-A955-4C26DE6D5F39}" dt="2023-03-17T13:59:56.991" v="367"/>
          <ac:spMkLst>
            <pc:docMk/>
            <pc:sldMk cId="1672126401" sldId="260"/>
            <ac:spMk id="25" creationId="{E062C3D5-3A16-FFB8-6B80-594D23450857}"/>
          </ac:spMkLst>
        </pc:spChg>
        <pc:spChg chg="add mod">
          <ac:chgData name="Majchrzyk Monika" userId="34c61646-1a34-48dc-80f8-3fc883bb28f7" providerId="ADAL" clId="{504CEE9F-A063-4667-A955-4C26DE6D5F39}" dt="2023-03-17T14:00:15.410" v="371" actId="34135"/>
          <ac:spMkLst>
            <pc:docMk/>
            <pc:sldMk cId="1672126401" sldId="260"/>
            <ac:spMk id="26" creationId="{CB3D808F-1EA9-CE12-04B3-7BDCCF8F3331}"/>
          </ac:spMkLst>
        </pc:spChg>
        <pc:spChg chg="add mod">
          <ac:chgData name="Majchrzyk Monika" userId="34c61646-1a34-48dc-80f8-3fc883bb28f7" providerId="ADAL" clId="{504CEE9F-A063-4667-A955-4C26DE6D5F39}" dt="2023-03-17T14:00:12.855" v="370" actId="1076"/>
          <ac:spMkLst>
            <pc:docMk/>
            <pc:sldMk cId="1672126401" sldId="260"/>
            <ac:spMk id="28" creationId="{D2665E53-A6E9-63F0-F602-DA47374D9FBC}"/>
          </ac:spMkLst>
        </pc:spChg>
        <pc:picChg chg="add mod">
          <ac:chgData name="Majchrzyk Monika" userId="34c61646-1a34-48dc-80f8-3fc883bb28f7" providerId="ADAL" clId="{504CEE9F-A063-4667-A955-4C26DE6D5F39}" dt="2023-03-17T14:00:17.669" v="372" actId="34135"/>
          <ac:picMkLst>
            <pc:docMk/>
            <pc:sldMk cId="1672126401" sldId="260"/>
            <ac:picMk id="27" creationId="{3B24B87E-DC5F-43C8-407C-8838BFEF37A4}"/>
          </ac:picMkLst>
        </pc:picChg>
      </pc:sldChg>
      <pc:sldChg chg="addSp delSp modSp add mod">
        <pc:chgData name="Majchrzyk Monika" userId="34c61646-1a34-48dc-80f8-3fc883bb28f7" providerId="ADAL" clId="{504CEE9F-A063-4667-A955-4C26DE6D5F39}" dt="2023-03-17T14:08:15.630" v="442" actId="732"/>
        <pc:sldMkLst>
          <pc:docMk/>
          <pc:sldMk cId="2597448124" sldId="261"/>
        </pc:sldMkLst>
        <pc:spChg chg="del">
          <ac:chgData name="Majchrzyk Monika" userId="34c61646-1a34-48dc-80f8-3fc883bb28f7" providerId="ADAL" clId="{504CEE9F-A063-4667-A955-4C26DE6D5F39}" dt="2023-03-17T13:53:43.991" v="288" actId="478"/>
          <ac:spMkLst>
            <pc:docMk/>
            <pc:sldMk cId="2597448124" sldId="261"/>
            <ac:spMk id="5" creationId="{7CA99EC4-3C2E-53F3-55A5-01E21A2FCB45}"/>
          </ac:spMkLst>
        </pc:spChg>
        <pc:spChg chg="mod ord">
          <ac:chgData name="Majchrzyk Monika" userId="34c61646-1a34-48dc-80f8-3fc883bb28f7" providerId="ADAL" clId="{504CEE9F-A063-4667-A955-4C26DE6D5F39}" dt="2023-03-17T14:05:39.962" v="409" actId="1076"/>
          <ac:spMkLst>
            <pc:docMk/>
            <pc:sldMk cId="2597448124" sldId="261"/>
            <ac:spMk id="7" creationId="{E29AE5D5-216A-8F8A-666A-883663F0294A}"/>
          </ac:spMkLst>
        </pc:spChg>
        <pc:spChg chg="add del mod ord">
          <ac:chgData name="Majchrzyk Monika" userId="34c61646-1a34-48dc-80f8-3fc883bb28f7" providerId="ADAL" clId="{504CEE9F-A063-4667-A955-4C26DE6D5F39}" dt="2023-03-17T13:55:38.445" v="328" actId="478"/>
          <ac:spMkLst>
            <pc:docMk/>
            <pc:sldMk cId="2597448124" sldId="261"/>
            <ac:spMk id="8" creationId="{29BDEFAC-B3D4-E189-6FDB-0B49145F3576}"/>
          </ac:spMkLst>
        </pc:spChg>
        <pc:spChg chg="del">
          <ac:chgData name="Majchrzyk Monika" userId="34c61646-1a34-48dc-80f8-3fc883bb28f7" providerId="ADAL" clId="{504CEE9F-A063-4667-A955-4C26DE6D5F39}" dt="2023-03-17T13:52:19.591" v="277" actId="478"/>
          <ac:spMkLst>
            <pc:docMk/>
            <pc:sldMk cId="2597448124" sldId="261"/>
            <ac:spMk id="9" creationId="{F147D9BB-07E8-74D9-EC4B-101464242B3B}"/>
          </ac:spMkLst>
        </pc:spChg>
        <pc:spChg chg="del">
          <ac:chgData name="Majchrzyk Monika" userId="34c61646-1a34-48dc-80f8-3fc883bb28f7" providerId="ADAL" clId="{504CEE9F-A063-4667-A955-4C26DE6D5F39}" dt="2023-03-17T13:52:17.530" v="276" actId="478"/>
          <ac:spMkLst>
            <pc:docMk/>
            <pc:sldMk cId="2597448124" sldId="261"/>
            <ac:spMk id="10" creationId="{8CABF2BB-8111-56B2-9E63-3ADB3FC588CB}"/>
          </ac:spMkLst>
        </pc:spChg>
        <pc:spChg chg="del">
          <ac:chgData name="Majchrzyk Monika" userId="34c61646-1a34-48dc-80f8-3fc883bb28f7" providerId="ADAL" clId="{504CEE9F-A063-4667-A955-4C26DE6D5F39}" dt="2023-03-17T13:52:15.857" v="275" actId="478"/>
          <ac:spMkLst>
            <pc:docMk/>
            <pc:sldMk cId="2597448124" sldId="261"/>
            <ac:spMk id="11" creationId="{BA763974-B97F-341F-5297-F3EDB09C02AA}"/>
          </ac:spMkLst>
        </pc:spChg>
        <pc:spChg chg="del">
          <ac:chgData name="Majchrzyk Monika" userId="34c61646-1a34-48dc-80f8-3fc883bb28f7" providerId="ADAL" clId="{504CEE9F-A063-4667-A955-4C26DE6D5F39}" dt="2023-03-17T13:52:10.713" v="272" actId="478"/>
          <ac:spMkLst>
            <pc:docMk/>
            <pc:sldMk cId="2597448124" sldId="261"/>
            <ac:spMk id="12" creationId="{54016C77-B1ED-7268-246F-A91BEB8008C9}"/>
          </ac:spMkLst>
        </pc:spChg>
        <pc:spChg chg="del">
          <ac:chgData name="Majchrzyk Monika" userId="34c61646-1a34-48dc-80f8-3fc883bb28f7" providerId="ADAL" clId="{504CEE9F-A063-4667-A955-4C26DE6D5F39}" dt="2023-03-17T13:52:14.615" v="274" actId="478"/>
          <ac:spMkLst>
            <pc:docMk/>
            <pc:sldMk cId="2597448124" sldId="261"/>
            <ac:spMk id="13" creationId="{4B1B00DF-B90C-428F-38A4-14C558B0A671}"/>
          </ac:spMkLst>
        </pc:spChg>
        <pc:spChg chg="del">
          <ac:chgData name="Majchrzyk Monika" userId="34c61646-1a34-48dc-80f8-3fc883bb28f7" providerId="ADAL" clId="{504CEE9F-A063-4667-A955-4C26DE6D5F39}" dt="2023-03-17T13:52:13.228" v="273" actId="478"/>
          <ac:spMkLst>
            <pc:docMk/>
            <pc:sldMk cId="2597448124" sldId="261"/>
            <ac:spMk id="14" creationId="{B697874E-623E-6728-266D-55971294F34C}"/>
          </ac:spMkLst>
        </pc:spChg>
        <pc:spChg chg="del">
          <ac:chgData name="Majchrzyk Monika" userId="34c61646-1a34-48dc-80f8-3fc883bb28f7" providerId="ADAL" clId="{504CEE9F-A063-4667-A955-4C26DE6D5F39}" dt="2023-03-17T13:52:06.756" v="269" actId="478"/>
          <ac:spMkLst>
            <pc:docMk/>
            <pc:sldMk cId="2597448124" sldId="261"/>
            <ac:spMk id="15" creationId="{83120A0D-6928-2454-2456-C13C065546E7}"/>
          </ac:spMkLst>
        </pc:spChg>
        <pc:spChg chg="del">
          <ac:chgData name="Majchrzyk Monika" userId="34c61646-1a34-48dc-80f8-3fc883bb28f7" providerId="ADAL" clId="{504CEE9F-A063-4667-A955-4C26DE6D5F39}" dt="2023-03-17T13:52:02.933" v="267" actId="478"/>
          <ac:spMkLst>
            <pc:docMk/>
            <pc:sldMk cId="2597448124" sldId="261"/>
            <ac:spMk id="16" creationId="{ECD72BEC-5316-C3DB-77B0-E397BCA63682}"/>
          </ac:spMkLst>
        </pc:spChg>
        <pc:spChg chg="del">
          <ac:chgData name="Majchrzyk Monika" userId="34c61646-1a34-48dc-80f8-3fc883bb28f7" providerId="ADAL" clId="{504CEE9F-A063-4667-A955-4C26DE6D5F39}" dt="2023-03-17T13:52:04.352" v="268" actId="478"/>
          <ac:spMkLst>
            <pc:docMk/>
            <pc:sldMk cId="2597448124" sldId="261"/>
            <ac:spMk id="17" creationId="{D9A33E22-AA32-D912-9065-9EB21BFDC1A3}"/>
          </ac:spMkLst>
        </pc:spChg>
        <pc:spChg chg="del mod">
          <ac:chgData name="Majchrzyk Monika" userId="34c61646-1a34-48dc-80f8-3fc883bb28f7" providerId="ADAL" clId="{504CEE9F-A063-4667-A955-4C26DE6D5F39}" dt="2023-03-17T13:53:46.290" v="290" actId="478"/>
          <ac:spMkLst>
            <pc:docMk/>
            <pc:sldMk cId="2597448124" sldId="261"/>
            <ac:spMk id="20" creationId="{DA7C4B59-9B8D-C16D-1201-5FC12125EDF7}"/>
          </ac:spMkLst>
        </pc:spChg>
        <pc:spChg chg="add mod">
          <ac:chgData name="Majchrzyk Monika" userId="34c61646-1a34-48dc-80f8-3fc883bb28f7" providerId="ADAL" clId="{504CEE9F-A063-4667-A955-4C26DE6D5F39}" dt="2023-03-17T14:06:29.277" v="424" actId="207"/>
          <ac:spMkLst>
            <pc:docMk/>
            <pc:sldMk cId="2597448124" sldId="261"/>
            <ac:spMk id="22" creationId="{DF7A9B18-CF36-BD2A-CFC5-ACF4B7DF6479}"/>
          </ac:spMkLst>
        </pc:spChg>
        <pc:spChg chg="add del mod">
          <ac:chgData name="Majchrzyk Monika" userId="34c61646-1a34-48dc-80f8-3fc883bb28f7" providerId="ADAL" clId="{504CEE9F-A063-4667-A955-4C26DE6D5F39}" dt="2023-03-17T14:06:31.423" v="425" actId="478"/>
          <ac:spMkLst>
            <pc:docMk/>
            <pc:sldMk cId="2597448124" sldId="261"/>
            <ac:spMk id="24" creationId="{CAAE83B1-CA20-068A-1233-F313A20B8BC7}"/>
          </ac:spMkLst>
        </pc:spChg>
        <pc:graphicFrameChg chg="add del mod modGraphic">
          <ac:chgData name="Majchrzyk Monika" userId="34c61646-1a34-48dc-80f8-3fc883bb28f7" providerId="ADAL" clId="{504CEE9F-A063-4667-A955-4C26DE6D5F39}" dt="2023-03-17T13:58:21.624" v="348" actId="478"/>
          <ac:graphicFrameMkLst>
            <pc:docMk/>
            <pc:sldMk cId="2597448124" sldId="261"/>
            <ac:graphicFrameMk id="23" creationId="{A7E65F8C-461C-4271-1B7C-1A90578F4F8B}"/>
          </ac:graphicFrameMkLst>
        </pc:graphicFrameChg>
        <pc:picChg chg="add del mod">
          <ac:chgData name="Majchrzyk Monika" userId="34c61646-1a34-48dc-80f8-3fc883bb28f7" providerId="ADAL" clId="{504CEE9F-A063-4667-A955-4C26DE6D5F39}" dt="2023-03-17T13:53:39.531" v="284" actId="478"/>
          <ac:picMkLst>
            <pc:docMk/>
            <pc:sldMk cId="2597448124" sldId="261"/>
            <ac:picMk id="3" creationId="{39E258DF-1E05-C70C-F6B5-F9E2E5AF23E9}"/>
          </ac:picMkLst>
        </pc:picChg>
        <pc:picChg chg="add del mod">
          <ac:chgData name="Majchrzyk Monika" userId="34c61646-1a34-48dc-80f8-3fc883bb28f7" providerId="ADAL" clId="{504CEE9F-A063-4667-A955-4C26DE6D5F39}" dt="2023-03-17T13:53:40.421" v="285" actId="478"/>
          <ac:picMkLst>
            <pc:docMk/>
            <pc:sldMk cId="2597448124" sldId="261"/>
            <ac:picMk id="6" creationId="{7D86F2E0-7286-E2DC-9658-5F401EE68B5C}"/>
          </ac:picMkLst>
        </pc:picChg>
        <pc:picChg chg="del mod">
          <ac:chgData name="Majchrzyk Monika" userId="34c61646-1a34-48dc-80f8-3fc883bb28f7" providerId="ADAL" clId="{504CEE9F-A063-4667-A955-4C26DE6D5F39}" dt="2023-03-17T13:53:49.844" v="292" actId="478"/>
          <ac:picMkLst>
            <pc:docMk/>
            <pc:sldMk cId="2597448124" sldId="261"/>
            <ac:picMk id="19" creationId="{8C3CFF1F-52DC-3490-D293-D228F8DF6A01}"/>
          </ac:picMkLst>
        </pc:picChg>
        <pc:picChg chg="add del mod modCrop">
          <ac:chgData name="Majchrzyk Monika" userId="34c61646-1a34-48dc-80f8-3fc883bb28f7" providerId="ADAL" clId="{504CEE9F-A063-4667-A955-4C26DE6D5F39}" dt="2023-03-17T13:55:09.404" v="320" actId="478"/>
          <ac:picMkLst>
            <pc:docMk/>
            <pc:sldMk cId="2597448124" sldId="261"/>
            <ac:picMk id="21" creationId="{08AD416B-EBAB-548F-649D-14818762E58A}"/>
          </ac:picMkLst>
        </pc:picChg>
        <pc:picChg chg="add mod modCrop">
          <ac:chgData name="Majchrzyk Monika" userId="34c61646-1a34-48dc-80f8-3fc883bb28f7" providerId="ADAL" clId="{504CEE9F-A063-4667-A955-4C26DE6D5F39}" dt="2023-03-17T14:08:15.630" v="442" actId="732"/>
          <ac:picMkLst>
            <pc:docMk/>
            <pc:sldMk cId="2597448124" sldId="261"/>
            <ac:picMk id="26" creationId="{3A5902E4-9B36-448B-FF26-EA5138E3BF89}"/>
          </ac:picMkLst>
        </pc:picChg>
      </pc:sldChg>
      <pc:sldMasterChg chg="delSp mod addSldLayout modSldLayout">
        <pc:chgData name="Majchrzyk Monika" userId="34c61646-1a34-48dc-80f8-3fc883bb28f7" providerId="ADAL" clId="{504CEE9F-A063-4667-A955-4C26DE6D5F39}" dt="2023-03-20T08:38:05.126" v="454" actId="478"/>
        <pc:sldMasterMkLst>
          <pc:docMk/>
          <pc:sldMasterMk cId="3271518119" sldId="2147483648"/>
        </pc:sldMasterMkLst>
        <pc:spChg chg="del">
          <ac:chgData name="Majchrzyk Monika" userId="34c61646-1a34-48dc-80f8-3fc883bb28f7" providerId="ADAL" clId="{504CEE9F-A063-4667-A955-4C26DE6D5F39}" dt="2023-03-20T08:37:57.134" v="450" actId="478"/>
          <ac:spMkLst>
            <pc:docMk/>
            <pc:sldMasterMk cId="3271518119" sldId="2147483648"/>
            <ac:spMk id="2" creationId="{389FE219-A92A-D1DD-9076-FBF21B1D64B5}"/>
          </ac:spMkLst>
        </pc:spChg>
        <pc:spChg chg="del">
          <ac:chgData name="Majchrzyk Monika" userId="34c61646-1a34-48dc-80f8-3fc883bb28f7" providerId="ADAL" clId="{504CEE9F-A063-4667-A955-4C26DE6D5F39}" dt="2023-03-20T08:37:58.263" v="451" actId="478"/>
          <ac:spMkLst>
            <pc:docMk/>
            <pc:sldMasterMk cId="3271518119" sldId="2147483648"/>
            <ac:spMk id="3" creationId="{59E66A74-3559-628B-75EE-E96151D79BCE}"/>
          </ac:spMkLst>
        </pc:spChg>
        <pc:spChg chg="del">
          <ac:chgData name="Majchrzyk Monika" userId="34c61646-1a34-48dc-80f8-3fc883bb28f7" providerId="ADAL" clId="{504CEE9F-A063-4667-A955-4C26DE6D5F39}" dt="2023-03-20T08:37:59.522" v="452" actId="478"/>
          <ac:spMkLst>
            <pc:docMk/>
            <pc:sldMasterMk cId="3271518119" sldId="2147483648"/>
            <ac:spMk id="4" creationId="{5A1A98AE-73A5-EE15-60CD-020F3F76B823}"/>
          </ac:spMkLst>
        </pc:spChg>
        <pc:spChg chg="del">
          <ac:chgData name="Majchrzyk Monika" userId="34c61646-1a34-48dc-80f8-3fc883bb28f7" providerId="ADAL" clId="{504CEE9F-A063-4667-A955-4C26DE6D5F39}" dt="2023-03-20T08:38:00.909" v="453" actId="478"/>
          <ac:spMkLst>
            <pc:docMk/>
            <pc:sldMasterMk cId="3271518119" sldId="2147483648"/>
            <ac:spMk id="5" creationId="{06AB3D98-D64F-782C-E352-647AA5D65B73}"/>
          </ac:spMkLst>
        </pc:spChg>
        <pc:spChg chg="del">
          <ac:chgData name="Majchrzyk Monika" userId="34c61646-1a34-48dc-80f8-3fc883bb28f7" providerId="ADAL" clId="{504CEE9F-A063-4667-A955-4C26DE6D5F39}" dt="2023-03-20T08:38:05.126" v="454" actId="478"/>
          <ac:spMkLst>
            <pc:docMk/>
            <pc:sldMasterMk cId="3271518119" sldId="2147483648"/>
            <ac:spMk id="6" creationId="{86AD50F8-DF56-FA79-23F0-93B77ABE80E9}"/>
          </ac:spMkLst>
        </pc:spChg>
        <pc:sldLayoutChg chg="new mod">
          <pc:chgData name="Majchrzyk Monika" userId="34c61646-1a34-48dc-80f8-3fc883bb28f7" providerId="ADAL" clId="{504CEE9F-A063-4667-A955-4C26DE6D5F39}" dt="2023-03-20T08:37:17.347" v="447" actId="11236"/>
          <pc:sldLayoutMkLst>
            <pc:docMk/>
            <pc:sldMasterMk cId="519625757" sldId="2147483674"/>
            <pc:sldLayoutMk cId="349100430" sldId="2147483660"/>
          </pc:sldLayoutMkLst>
        </pc:sldLayoutChg>
      </pc:sldMasterChg>
      <pc:sldMasterChg chg="new del mod addSldLayout delSldLayout">
        <pc:chgData name="Majchrzyk Monika" userId="34c61646-1a34-48dc-80f8-3fc883bb28f7" providerId="ADAL" clId="{504CEE9F-A063-4667-A955-4C26DE6D5F39}" dt="2023-03-20T08:34:26.991" v="446" actId="6938"/>
        <pc:sldMasterMkLst>
          <pc:docMk/>
          <pc:sldMasterMk cId="3048497138" sldId="2147483660"/>
        </pc:sldMasterMkLst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573986037" sldId="2147483661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2841131921" sldId="2147483662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3387490583" sldId="2147483663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650212107" sldId="2147483664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95807208" sldId="2147483665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1152146085" sldId="2147483666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2076765256" sldId="2147483667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3683316235" sldId="2147483668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1492394780" sldId="2147483669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3710011519" sldId="2147483670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3480929534" sldId="2147483671"/>
          </pc:sldLayoutMkLst>
        </pc:sldLayoutChg>
      </pc:sldMasterChg>
    </pc:docChg>
  </pc:docChgLst>
  <pc:docChgLst>
    <pc:chgData name="Majchrzyk Monika" userId="34c61646-1a34-48dc-80f8-3fc883bb28f7" providerId="ADAL" clId="{F2862A10-F97E-46A9-9955-6805C92F8B9A}"/>
    <pc:docChg chg="undo custSel modSld">
      <pc:chgData name="Majchrzyk Monika" userId="34c61646-1a34-48dc-80f8-3fc883bb28f7" providerId="ADAL" clId="{F2862A10-F97E-46A9-9955-6805C92F8B9A}" dt="2023-06-15T09:09:27.737" v="90"/>
      <pc:docMkLst>
        <pc:docMk/>
      </pc:docMkLst>
      <pc:sldChg chg="addSp delSp modSp mod">
        <pc:chgData name="Majchrzyk Monika" userId="34c61646-1a34-48dc-80f8-3fc883bb28f7" providerId="ADAL" clId="{F2862A10-F97E-46A9-9955-6805C92F8B9A}" dt="2023-06-15T09:09:27.737" v="90"/>
        <pc:sldMkLst>
          <pc:docMk/>
          <pc:sldMk cId="1396976786" sldId="256"/>
        </pc:sldMkLst>
        <pc:spChg chg="mod">
          <ac:chgData name="Majchrzyk Monika" userId="34c61646-1a34-48dc-80f8-3fc883bb28f7" providerId="ADAL" clId="{F2862A10-F97E-46A9-9955-6805C92F8B9A}" dt="2023-06-15T09:09:27.737" v="90"/>
          <ac:spMkLst>
            <pc:docMk/>
            <pc:sldMk cId="1396976786" sldId="256"/>
            <ac:spMk id="6" creationId="{3CF06F40-6CDD-1882-5D7C-5B212074BC64}"/>
          </ac:spMkLst>
        </pc:spChg>
        <pc:spChg chg="mod">
          <ac:chgData name="Majchrzyk Monika" userId="34c61646-1a34-48dc-80f8-3fc883bb28f7" providerId="ADAL" clId="{F2862A10-F97E-46A9-9955-6805C92F8B9A}" dt="2023-06-15T09:09:27.407" v="89"/>
          <ac:spMkLst>
            <pc:docMk/>
            <pc:sldMk cId="1396976786" sldId="256"/>
            <ac:spMk id="7" creationId="{0CBC331D-8069-B1C8-0B2C-BC64036C1009}"/>
          </ac:spMkLst>
        </pc:spChg>
        <pc:spChg chg="mod">
          <ac:chgData name="Majchrzyk Monika" userId="34c61646-1a34-48dc-80f8-3fc883bb28f7" providerId="ADAL" clId="{F2862A10-F97E-46A9-9955-6805C92F8B9A}" dt="2023-06-15T09:09:27.059" v="88"/>
          <ac:spMkLst>
            <pc:docMk/>
            <pc:sldMk cId="1396976786" sldId="256"/>
            <ac:spMk id="8" creationId="{B6F5D76B-1818-C235-38F9-3C9C21303C79}"/>
          </ac:spMkLst>
        </pc:spChg>
        <pc:spChg chg="mod">
          <ac:chgData name="Majchrzyk Monika" userId="34c61646-1a34-48dc-80f8-3fc883bb28f7" providerId="ADAL" clId="{F2862A10-F97E-46A9-9955-6805C92F8B9A}" dt="2023-06-15T09:09:26.764" v="87"/>
          <ac:spMkLst>
            <pc:docMk/>
            <pc:sldMk cId="1396976786" sldId="256"/>
            <ac:spMk id="10" creationId="{6C22A504-080D-AED3-DD7B-D7F4C7F66CAE}"/>
          </ac:spMkLst>
        </pc:spChg>
        <pc:picChg chg="add mod">
          <ac:chgData name="Majchrzyk Monika" userId="34c61646-1a34-48dc-80f8-3fc883bb28f7" providerId="ADAL" clId="{F2862A10-F97E-46A9-9955-6805C92F8B9A}" dt="2023-06-15T08:58:51.551" v="8" actId="1076"/>
          <ac:picMkLst>
            <pc:docMk/>
            <pc:sldMk cId="1396976786" sldId="256"/>
            <ac:picMk id="3" creationId="{B7FC8B6D-B103-5C00-7EC9-13240A418734}"/>
          </ac:picMkLst>
        </pc:picChg>
        <pc:picChg chg="del">
          <ac:chgData name="Majchrzyk Monika" userId="34c61646-1a34-48dc-80f8-3fc883bb28f7" providerId="ADAL" clId="{F2862A10-F97E-46A9-9955-6805C92F8B9A}" dt="2023-06-15T08:58:41.355" v="5" actId="478"/>
          <ac:picMkLst>
            <pc:docMk/>
            <pc:sldMk cId="1396976786" sldId="256"/>
            <ac:picMk id="4" creationId="{F136669B-BC9B-F1E9-4B47-B61F9D11A8D2}"/>
          </ac:picMkLst>
        </pc:picChg>
      </pc:sldChg>
      <pc:sldChg chg="addSp delSp modSp mod">
        <pc:chgData name="Majchrzyk Monika" userId="34c61646-1a34-48dc-80f8-3fc883bb28f7" providerId="ADAL" clId="{F2862A10-F97E-46A9-9955-6805C92F8B9A}" dt="2023-06-15T08:59:33.780" v="65" actId="1038"/>
        <pc:sldMkLst>
          <pc:docMk/>
          <pc:sldMk cId="2978564845" sldId="257"/>
        </pc:sldMkLst>
        <pc:picChg chg="del">
          <ac:chgData name="Majchrzyk Monika" userId="34c61646-1a34-48dc-80f8-3fc883bb28f7" providerId="ADAL" clId="{F2862A10-F97E-46A9-9955-6805C92F8B9A}" dt="2023-06-15T08:59:07.141" v="49" actId="478"/>
          <ac:picMkLst>
            <pc:docMk/>
            <pc:sldMk cId="2978564845" sldId="257"/>
            <ac:picMk id="3" creationId="{0C973858-235B-FD41-B6C5-9B7074919232}"/>
          </ac:picMkLst>
        </pc:picChg>
        <pc:picChg chg="add mod">
          <ac:chgData name="Majchrzyk Monika" userId="34c61646-1a34-48dc-80f8-3fc883bb28f7" providerId="ADAL" clId="{F2862A10-F97E-46A9-9955-6805C92F8B9A}" dt="2023-06-15T08:59:33.780" v="65" actId="1038"/>
          <ac:picMkLst>
            <pc:docMk/>
            <pc:sldMk cId="2978564845" sldId="257"/>
            <ac:picMk id="4" creationId="{FB556C9B-EF3C-CE33-30D5-4FF03A12E448}"/>
          </ac:picMkLst>
        </pc:picChg>
      </pc:sldChg>
      <pc:sldChg chg="addSp delSp modSp mod">
        <pc:chgData name="Majchrzyk Monika" userId="34c61646-1a34-48dc-80f8-3fc883bb28f7" providerId="ADAL" clId="{F2862A10-F97E-46A9-9955-6805C92F8B9A}" dt="2023-06-15T09:04:45.933" v="80" actId="1076"/>
        <pc:sldMkLst>
          <pc:docMk/>
          <pc:sldMk cId="646872128" sldId="258"/>
        </pc:sldMkLst>
        <pc:picChg chg="del">
          <ac:chgData name="Majchrzyk Monika" userId="34c61646-1a34-48dc-80f8-3fc883bb28f7" providerId="ADAL" clId="{F2862A10-F97E-46A9-9955-6805C92F8B9A}" dt="2023-06-15T08:59:49.800" v="71" actId="478"/>
          <ac:picMkLst>
            <pc:docMk/>
            <pc:sldMk cId="646872128" sldId="258"/>
            <ac:picMk id="2" creationId="{09329A86-0A8A-B356-3B48-883ADD75A011}"/>
          </ac:picMkLst>
        </pc:picChg>
        <pc:picChg chg="add mod">
          <ac:chgData name="Majchrzyk Monika" userId="34c61646-1a34-48dc-80f8-3fc883bb28f7" providerId="ADAL" clId="{F2862A10-F97E-46A9-9955-6805C92F8B9A}" dt="2023-06-15T09:04:45.933" v="80" actId="1076"/>
          <ac:picMkLst>
            <pc:docMk/>
            <pc:sldMk cId="646872128" sldId="258"/>
            <ac:picMk id="4" creationId="{583295B8-9380-5D37-9FB1-07A1D24A2108}"/>
          </ac:picMkLst>
        </pc:picChg>
      </pc:sldChg>
      <pc:sldChg chg="modSp mod">
        <pc:chgData name="Majchrzyk Monika" userId="34c61646-1a34-48dc-80f8-3fc883bb28f7" providerId="ADAL" clId="{F2862A10-F97E-46A9-9955-6805C92F8B9A}" dt="2023-06-15T09:09:26.430" v="86"/>
        <pc:sldMkLst>
          <pc:docMk/>
          <pc:sldMk cId="3385265064" sldId="259"/>
        </pc:sldMkLst>
        <pc:spChg chg="mod">
          <ac:chgData name="Majchrzyk Monika" userId="34c61646-1a34-48dc-80f8-3fc883bb28f7" providerId="ADAL" clId="{F2862A10-F97E-46A9-9955-6805C92F8B9A}" dt="2023-06-15T09:09:26.430" v="86"/>
          <ac:spMkLst>
            <pc:docMk/>
            <pc:sldMk cId="3385265064" sldId="259"/>
            <ac:spMk id="7" creationId="{E29AE5D5-216A-8F8A-666A-883663F0294A}"/>
          </ac:spMkLst>
        </pc:spChg>
      </pc:sldChg>
      <pc:sldChg chg="addSp delSp modSp mod">
        <pc:chgData name="Majchrzyk Monika" userId="34c61646-1a34-48dc-80f8-3fc883bb28f7" providerId="ADAL" clId="{F2862A10-F97E-46A9-9955-6805C92F8B9A}" dt="2023-06-15T08:59:44.156" v="70"/>
        <pc:sldMkLst>
          <pc:docMk/>
          <pc:sldMk cId="1672126401" sldId="260"/>
        </pc:sldMkLst>
        <pc:spChg chg="add mod">
          <ac:chgData name="Majchrzyk Monika" userId="34c61646-1a34-48dc-80f8-3fc883bb28f7" providerId="ADAL" clId="{F2862A10-F97E-46A9-9955-6805C92F8B9A}" dt="2023-06-15T08:59:44.156" v="70"/>
          <ac:spMkLst>
            <pc:docMk/>
            <pc:sldMk cId="1672126401" sldId="260"/>
            <ac:spMk id="7" creationId="{D10A9B8A-0720-36A1-6CC3-2794DB388A39}"/>
          </ac:spMkLst>
        </pc:spChg>
        <pc:spChg chg="add mod">
          <ac:chgData name="Majchrzyk Monika" userId="34c61646-1a34-48dc-80f8-3fc883bb28f7" providerId="ADAL" clId="{F2862A10-F97E-46A9-9955-6805C92F8B9A}" dt="2023-06-15T08:59:44.156" v="70"/>
          <ac:spMkLst>
            <pc:docMk/>
            <pc:sldMk cId="1672126401" sldId="260"/>
            <ac:spMk id="8" creationId="{DCFAE159-0B0F-8544-504A-15AF974ED49E}"/>
          </ac:spMkLst>
        </pc:spChg>
        <pc:spChg chg="del">
          <ac:chgData name="Majchrzyk Monika" userId="34c61646-1a34-48dc-80f8-3fc883bb28f7" providerId="ADAL" clId="{F2862A10-F97E-46A9-9955-6805C92F8B9A}" dt="2023-06-15T08:59:43.194" v="69" actId="478"/>
          <ac:spMkLst>
            <pc:docMk/>
            <pc:sldMk cId="1672126401" sldId="260"/>
            <ac:spMk id="26" creationId="{CB3D808F-1EA9-CE12-04B3-7BDCCF8F3331}"/>
          </ac:spMkLst>
        </pc:spChg>
        <pc:spChg chg="del mod">
          <ac:chgData name="Majchrzyk Monika" userId="34c61646-1a34-48dc-80f8-3fc883bb28f7" providerId="ADAL" clId="{F2862A10-F97E-46A9-9955-6805C92F8B9A}" dt="2023-06-15T08:59:42.680" v="68" actId="478"/>
          <ac:spMkLst>
            <pc:docMk/>
            <pc:sldMk cId="1672126401" sldId="260"/>
            <ac:spMk id="28" creationId="{D2665E53-A6E9-63F0-F602-DA47374D9FBC}"/>
          </ac:spMkLst>
        </pc:spChg>
        <pc:picChg chg="del">
          <ac:chgData name="Majchrzyk Monika" userId="34c61646-1a34-48dc-80f8-3fc883bb28f7" providerId="ADAL" clId="{F2862A10-F97E-46A9-9955-6805C92F8B9A}" dt="2023-06-15T08:59:41.220" v="66" actId="478"/>
          <ac:picMkLst>
            <pc:docMk/>
            <pc:sldMk cId="1672126401" sldId="260"/>
            <ac:picMk id="5" creationId="{F8BB83B6-B260-1023-C0E7-F1E517E3827C}"/>
          </ac:picMkLst>
        </pc:picChg>
        <pc:picChg chg="add mod">
          <ac:chgData name="Majchrzyk Monika" userId="34c61646-1a34-48dc-80f8-3fc883bb28f7" providerId="ADAL" clId="{F2862A10-F97E-46A9-9955-6805C92F8B9A}" dt="2023-06-15T08:59:44.156" v="70"/>
          <ac:picMkLst>
            <pc:docMk/>
            <pc:sldMk cId="1672126401" sldId="260"/>
            <ac:picMk id="9" creationId="{FC666009-64C2-A2E8-8A64-21655C7DA7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BF6DA1-8065-450D-DD72-26912780E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1443222-5D8F-3330-9B61-77213BE16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CC5579-3A55-462C-AB91-DE0A2E1A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C5B45F-561B-7AFA-E1A9-E30436E6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4D9FA9-3BB0-3D9B-598E-54102A89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7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32792-642C-064E-6029-9F169AD4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88EF2E1-35C4-6993-4D38-2594A1F7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6A750D-E2EE-17BB-36AD-7EBC846F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773DB9-98BB-3623-8BF8-54E066D7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E52B14-9A72-2FDB-3E75-B21258CD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59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737036A-5536-1BA6-22E6-F0A0E70C0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53FA8B0-0AD8-778B-8813-59868E08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E3B72F-AF80-7A37-7D27-227A599F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FFC0ED-A2E6-D959-017D-C544826C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EA0CE4-1A12-E020-E44B-77D7DE83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4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2C8D0B-04D7-623D-D450-44EC96ED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1B636F-5B68-7C31-8D13-96C5ECE1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EC1DAE9-5927-C434-3E14-A0F26D4C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6892BF-5FBE-3A39-EFCC-B0E8CF9E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26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D6D02-7A0C-031B-E599-59899212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1FDD79-B65B-30AA-216F-C9814E2F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6F644F-53B6-FB6D-FD8D-741652F9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B02686-9D56-3DD5-2A09-2F0AE543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5168D6-B850-DE04-8771-33A27DB7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62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B21698-FA6E-79F6-6322-BCC50D8F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E23D11E-6B7D-0C4F-7510-C83D99D40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5EC281-C3B3-0BB1-FC5A-8ACC6322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A70B5F-C1E4-DF07-7212-44899EAC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78D1E8-5498-F3CE-C2C0-C204586D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2B15DF-A3CC-A86B-F766-BE44AE5F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C1BB8A-A11F-8379-EC17-47A52BB86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29B5F0-7FBD-0139-5B0C-504B36E6C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D74ADC-3D3D-D8C0-EF3A-9C12FEF7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C4D0E4-BDF1-24E8-C2F7-E095D04D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03F09D1-DD57-D265-0B7B-C6F62B1D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9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915EA1-D141-FF97-0364-EEC7D09F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D6532E-ADF1-5BA7-3B0B-7B291F3E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4B64E6B-A791-F857-84A0-3D08FED48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46244C6-C78A-747B-06B0-171894E83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D764F37-DF82-CA0D-949C-240AADA8C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157D3C5-66E0-FEFE-2492-18370250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540397B-B484-B03A-28B1-3D429DD6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D3F9732-03F7-F6EA-4D67-77F62187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59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AC7DB-ABB6-9A5E-8452-4EFEFF4C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FCF297F-73E8-104A-D2A7-67BFCBC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AFE7354-A8C3-4EE7-F8A4-F337D975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08F7309-3CBD-0250-0D2C-74BF402D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0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9502E15-C705-AB86-96A8-8CD376CA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BAF1C45-D3E4-1183-38C9-03F21338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81B38F-8A85-9F18-8482-7BEB60F0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4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CF1C8A-472B-05C8-10F2-F59CD8F5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275AB8-B80A-8541-5D9F-42207CED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B448ACE-7617-3076-0487-21FD279A8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FE05A0-A927-822F-2D39-921F29D0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A2996D-3BB4-08CB-95D4-E85F27CE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C27EC9C-1D36-6101-EA3B-1CD80EF9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13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9E6E2C-CA9A-A51A-D284-1B22C2E4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43F12ED-D89A-3398-93AF-A85E1D668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59B70C2-598B-E0CC-DF74-B1F10B9AB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BC85B7-B0D8-0E7C-055E-DE1F3F02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1DEC2AB-4676-812B-F1A5-1659064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1EAE592-902B-4CD8-D5F6-1B78E9C4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441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89FE219-A92A-D1DD-9076-FBF21B1D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E66A74-3559-628B-75EE-E96151D7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1A98AE-73A5-EE15-60CD-020F3F76B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0934-8C48-4B6B-9830-F8B1C8E5331D}" type="datetimeFigureOut">
              <a:rPr lang="pl-PL" smtClean="0"/>
              <a:t>19.06.2023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AB3D98-D64F-782C-E352-647AA5D65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AD50F8-DF56-FA79-23F0-93B77ABE8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685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3CF06F40-6CDD-1882-5D7C-5B212074BC64}"/>
              </a:ext>
            </a:extLst>
          </p:cNvPr>
          <p:cNvSpPr txBox="1"/>
          <p:nvPr/>
        </p:nvSpPr>
        <p:spPr>
          <a:xfrm>
            <a:off x="4991371" y="713296"/>
            <a:ext cx="569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Source Sans Pro Light" panose="020B0403030403020204" pitchFamily="34" charset="0"/>
                <a:ea typeface="Source Serif Pro" panose="02040603050405020204" pitchFamily="18" charset="0"/>
              </a:rPr>
              <a:t>Wydział Elektroniki i Technik Informacyjnych</a:t>
            </a:r>
          </a:p>
          <a:p>
            <a:r>
              <a:rPr lang="pl-PL" dirty="0">
                <a:solidFill>
                  <a:schemeClr val="bg1"/>
                </a:solidFill>
                <a:ea typeface="Source Serif Pro" panose="02040603050405020204" pitchFamily="18" charset="0"/>
              </a:rPr>
              <a:t>Politechnika Warszawska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CBC331D-8069-B1C8-0B2C-BC64036C1009}"/>
              </a:ext>
            </a:extLst>
          </p:cNvPr>
          <p:cNvSpPr txBox="1"/>
          <p:nvPr/>
        </p:nvSpPr>
        <p:spPr>
          <a:xfrm>
            <a:off x="4991370" y="1950181"/>
            <a:ext cx="5699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Tytuł </a:t>
            </a:r>
          </a:p>
          <a:p>
            <a:r>
              <a:rPr lang="pl-PL" sz="60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prezentacji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6F5D76B-1818-C235-38F9-3C9C21303C79}"/>
              </a:ext>
            </a:extLst>
          </p:cNvPr>
          <p:cNvSpPr txBox="1"/>
          <p:nvPr/>
        </p:nvSpPr>
        <p:spPr>
          <a:xfrm>
            <a:off x="4991369" y="4139774"/>
            <a:ext cx="569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Podtytuł prezentacji / Informacje dodatkowe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C22A504-080D-AED3-DD7B-D7F4C7F66CAE}"/>
              </a:ext>
            </a:extLst>
          </p:cNvPr>
          <p:cNvSpPr txBox="1"/>
          <p:nvPr/>
        </p:nvSpPr>
        <p:spPr>
          <a:xfrm>
            <a:off x="4991371" y="5590706"/>
            <a:ext cx="235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Source Sans Pro Light" panose="020B0403030403020204" pitchFamily="34" charset="0"/>
              </a:rPr>
              <a:t>Data prezentacji</a:t>
            </a:r>
          </a:p>
        </p:txBody>
      </p:sp>
      <p:pic>
        <p:nvPicPr>
          <p:cNvPr id="3" name="Obraz 2" descr="Obraz zawierający linia, design, sztuka, czarne i białe&#10;&#10;Opis wygenerowany automatycznie">
            <a:extLst>
              <a:ext uri="{FF2B5EF4-FFF2-40B4-BE49-F238E27FC236}">
                <a16:creationId xmlns:a16="http://schemas.microsoft.com/office/drawing/2014/main" id="{B7FC8B6D-B103-5C00-7EC9-13240A4187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2" y="438489"/>
            <a:ext cx="4546741" cy="45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E29AE5D5-216A-8F8A-666A-883663F0294A}"/>
              </a:ext>
            </a:extLst>
          </p:cNvPr>
          <p:cNvSpPr txBox="1"/>
          <p:nvPr/>
        </p:nvSpPr>
        <p:spPr>
          <a:xfrm>
            <a:off x="5722892" y="979547"/>
            <a:ext cx="4999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Tytuł slajdu/</a:t>
            </a:r>
          </a:p>
          <a:p>
            <a:r>
              <a:rPr lang="pl-PL" sz="4000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dodatkowe informacje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9BDEFAC-B3D4-E189-6FDB-0B49145F3576}"/>
              </a:ext>
            </a:extLst>
          </p:cNvPr>
          <p:cNvSpPr txBox="1"/>
          <p:nvPr/>
        </p:nvSpPr>
        <p:spPr>
          <a:xfrm>
            <a:off x="5722892" y="2927364"/>
            <a:ext cx="5391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Lorem ipsum dolor sit amet, consectetur adipiscing elit, sed do eiusmod tempor incididunt ut labore et dolore magna aliqua. Ut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enim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ad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minim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veniam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quis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nostrud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exercitation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ullamco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laboris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nisi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ut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aliquip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ex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ea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commodo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consequat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Duis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aute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irure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dolor in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reprehenderit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voluptate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velit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esse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cillum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dolore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eu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fugiat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nulla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pl-PL" sz="2000" dirty="0" err="1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pariatur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pic>
        <p:nvPicPr>
          <p:cNvPr id="2" name="Obraz 1" descr="Obraz zawierający tekst, kobieta, osoba&#10;&#10;Opis wygenerowany automatycznie">
            <a:extLst>
              <a:ext uri="{FF2B5EF4-FFF2-40B4-BE49-F238E27FC236}">
                <a16:creationId xmlns:a16="http://schemas.microsoft.com/office/drawing/2014/main" id="{A7F4A503-F1A7-9CEA-965F-616FA62A8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1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7CA99EC4-3C2E-53F3-55A5-01E21A2FCB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046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29AE5D5-216A-8F8A-666A-883663F0294A}"/>
              </a:ext>
            </a:extLst>
          </p:cNvPr>
          <p:cNvSpPr txBox="1"/>
          <p:nvPr/>
        </p:nvSpPr>
        <p:spPr>
          <a:xfrm>
            <a:off x="1096027" y="2567629"/>
            <a:ext cx="4999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Tytuł slajdu/</a:t>
            </a:r>
          </a:p>
          <a:p>
            <a:r>
              <a:rPr lang="pl-PL" sz="4000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dodatkowe informacje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9BDEFAC-B3D4-E189-6FDB-0B49145F3576}"/>
              </a:ext>
            </a:extLst>
          </p:cNvPr>
          <p:cNvSpPr txBox="1"/>
          <p:nvPr/>
        </p:nvSpPr>
        <p:spPr>
          <a:xfrm>
            <a:off x="1096027" y="4002572"/>
            <a:ext cx="791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2">
                    <a:lumMod val="10000"/>
                  </a:schemeClr>
                </a:solidFill>
              </a:rPr>
              <a:t>PODTYTUŁ SLAJDU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147D9BB-07E8-74D9-EC4B-101464242B3B}"/>
              </a:ext>
            </a:extLst>
          </p:cNvPr>
          <p:cNvSpPr txBox="1"/>
          <p:nvPr/>
        </p:nvSpPr>
        <p:spPr>
          <a:xfrm>
            <a:off x="6881127" y="1793352"/>
            <a:ext cx="470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1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CABF2BB-8111-56B2-9E63-3ADB3FC588CB}"/>
              </a:ext>
            </a:extLst>
          </p:cNvPr>
          <p:cNvSpPr txBox="1"/>
          <p:nvPr/>
        </p:nvSpPr>
        <p:spPr>
          <a:xfrm>
            <a:off x="7351772" y="1855079"/>
            <a:ext cx="178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2">
                    <a:lumMod val="10000"/>
                  </a:schemeClr>
                </a:solidFill>
              </a:rPr>
              <a:t>TYTUŁ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A763974-B97F-341F-5297-F3EDB09C02AA}"/>
              </a:ext>
            </a:extLst>
          </p:cNvPr>
          <p:cNvSpPr txBox="1"/>
          <p:nvPr/>
        </p:nvSpPr>
        <p:spPr>
          <a:xfrm>
            <a:off x="7351772" y="2309576"/>
            <a:ext cx="4366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bg2">
                    <a:lumMod val="10000"/>
                  </a:schemeClr>
                </a:solidFill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4016C77-B1ED-7268-246F-A91BEB8008C9}"/>
              </a:ext>
            </a:extLst>
          </p:cNvPr>
          <p:cNvSpPr txBox="1"/>
          <p:nvPr/>
        </p:nvSpPr>
        <p:spPr>
          <a:xfrm>
            <a:off x="7351774" y="3314243"/>
            <a:ext cx="96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2">
                    <a:lumMod val="10000"/>
                  </a:schemeClr>
                </a:solidFill>
              </a:rPr>
              <a:t>TYTUŁ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B1B00DF-B90C-428F-38A4-14C558B0A671}"/>
              </a:ext>
            </a:extLst>
          </p:cNvPr>
          <p:cNvSpPr txBox="1"/>
          <p:nvPr/>
        </p:nvSpPr>
        <p:spPr>
          <a:xfrm>
            <a:off x="6881128" y="3193746"/>
            <a:ext cx="470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2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697874E-623E-6728-266D-55971294F34C}"/>
              </a:ext>
            </a:extLst>
          </p:cNvPr>
          <p:cNvSpPr txBox="1"/>
          <p:nvPr/>
        </p:nvSpPr>
        <p:spPr>
          <a:xfrm>
            <a:off x="7351773" y="3714353"/>
            <a:ext cx="4309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bg2">
                    <a:lumMod val="10000"/>
                  </a:schemeClr>
                </a:solidFill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3120A0D-6928-2454-2456-C13C065546E7}"/>
              </a:ext>
            </a:extLst>
          </p:cNvPr>
          <p:cNvSpPr txBox="1"/>
          <p:nvPr/>
        </p:nvSpPr>
        <p:spPr>
          <a:xfrm>
            <a:off x="6889022" y="4475412"/>
            <a:ext cx="470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3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CD72BEC-5316-C3DB-77B0-E397BCA63682}"/>
              </a:ext>
            </a:extLst>
          </p:cNvPr>
          <p:cNvSpPr txBox="1"/>
          <p:nvPr/>
        </p:nvSpPr>
        <p:spPr>
          <a:xfrm>
            <a:off x="7359667" y="4632185"/>
            <a:ext cx="96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2">
                    <a:lumMod val="10000"/>
                  </a:schemeClr>
                </a:solidFill>
              </a:rPr>
              <a:t>TYTUŁ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D9A33E22-AA32-D912-9065-9EB21BFDC1A3}"/>
              </a:ext>
            </a:extLst>
          </p:cNvPr>
          <p:cNvSpPr txBox="1"/>
          <p:nvPr/>
        </p:nvSpPr>
        <p:spPr>
          <a:xfrm>
            <a:off x="7359667" y="5119130"/>
            <a:ext cx="407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bg2">
                    <a:lumMod val="10000"/>
                  </a:schemeClr>
                </a:solidFill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A7C4B59-9B8D-C16D-1201-5FC12125ED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29588" y="160326"/>
            <a:ext cx="569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Tytuł prezentacji</a:t>
            </a:r>
          </a:p>
        </p:txBody>
      </p:sp>
      <p:pic>
        <p:nvPicPr>
          <p:cNvPr id="4" name="Obraz 3" descr="Obraz zawierający linia, design, sztuka, czarne i białe&#10;&#10;Opis wygenerowany automatycznie">
            <a:extLst>
              <a:ext uri="{FF2B5EF4-FFF2-40B4-BE49-F238E27FC236}">
                <a16:creationId xmlns:a16="http://schemas.microsoft.com/office/drawing/2014/main" id="{FB556C9B-EF3C-CE33-30D5-4FF03A12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66" y="25052"/>
            <a:ext cx="739156" cy="7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6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E29AE5D5-216A-8F8A-666A-883663F0294A}"/>
              </a:ext>
            </a:extLst>
          </p:cNvPr>
          <p:cNvSpPr txBox="1"/>
          <p:nvPr/>
        </p:nvSpPr>
        <p:spPr>
          <a:xfrm>
            <a:off x="741832" y="1049725"/>
            <a:ext cx="10077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Tytuł slajdu/ </a:t>
            </a:r>
            <a:br>
              <a:rPr lang="pl-PL" sz="4000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</a:br>
            <a:r>
              <a:rPr lang="pl-PL" sz="4000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dodatkowe informacje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F7A9B18-CF36-BD2A-CFC5-ACF4B7DF6479}"/>
              </a:ext>
            </a:extLst>
          </p:cNvPr>
          <p:cNvSpPr txBox="1"/>
          <p:nvPr/>
        </p:nvSpPr>
        <p:spPr>
          <a:xfrm>
            <a:off x="704088" y="2817636"/>
            <a:ext cx="4754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Lorem ipsum dolor sit amet, consectetur adipiscing elit, sed do eiusmod tempor incididunt ut labore et dolore magna aliqua. Ut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enim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ad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minim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veniam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quis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nostrud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exercitation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ullamco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laboris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nisi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ut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aliquip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ex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ea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commodo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consequat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Duis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aute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irure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dolor in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reprehenderit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voluptate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velit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esse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cillum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dolore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eu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fugiat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nulla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10000"/>
                  </a:schemeClr>
                </a:solidFill>
              </a:rPr>
              <a:t>pariatur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26" name="Obraz 25" descr="Studiujący uczniowie z nadzorującą ich nauczycielką">
            <a:extLst>
              <a:ext uri="{FF2B5EF4-FFF2-40B4-BE49-F238E27FC236}">
                <a16:creationId xmlns:a16="http://schemas.microsoft.com/office/drawing/2014/main" id="{3A5902E4-9B36-448B-FF26-EA5138E3B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6" r="4091" b="11519"/>
          <a:stretch/>
        </p:blipFill>
        <p:spPr>
          <a:xfrm>
            <a:off x="6492240" y="1"/>
            <a:ext cx="5699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4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a 18">
            <a:extLst>
              <a:ext uri="{FF2B5EF4-FFF2-40B4-BE49-F238E27FC236}">
                <a16:creationId xmlns:a16="http://schemas.microsoft.com/office/drawing/2014/main" id="{8C3CFF1F-52DC-3490-D293-D228F8DF6A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027" y="0"/>
            <a:ext cx="1252727" cy="1780736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A7C4B59-9B8D-C16D-1201-5FC12125EDF7}"/>
              </a:ext>
            </a:extLst>
          </p:cNvPr>
          <p:cNvSpPr txBox="1"/>
          <p:nvPr/>
        </p:nvSpPr>
        <p:spPr>
          <a:xfrm>
            <a:off x="2629588" y="160326"/>
            <a:ext cx="569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Tytuł prezentacji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391DFB6-1690-7FB2-CC36-5A7329D4AD6F}"/>
              </a:ext>
            </a:extLst>
          </p:cNvPr>
          <p:cNvSpPr/>
          <p:nvPr/>
        </p:nvSpPr>
        <p:spPr>
          <a:xfrm>
            <a:off x="1267132" y="1941062"/>
            <a:ext cx="2724912" cy="3803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721F15-4DEA-99B9-2707-E63D463254C3}"/>
              </a:ext>
            </a:extLst>
          </p:cNvPr>
          <p:cNvSpPr/>
          <p:nvPr/>
        </p:nvSpPr>
        <p:spPr>
          <a:xfrm>
            <a:off x="4819096" y="1941062"/>
            <a:ext cx="2724912" cy="38039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ACFE09C-32A5-843C-FE7B-82F73E952EB8}"/>
              </a:ext>
            </a:extLst>
          </p:cNvPr>
          <p:cNvSpPr/>
          <p:nvPr/>
        </p:nvSpPr>
        <p:spPr>
          <a:xfrm>
            <a:off x="8371061" y="1941062"/>
            <a:ext cx="2724912" cy="38039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6BD307D-D05F-C6AB-47DA-91F22952FCF4}"/>
              </a:ext>
            </a:extLst>
          </p:cNvPr>
          <p:cNvSpPr txBox="1"/>
          <p:nvPr/>
        </p:nvSpPr>
        <p:spPr>
          <a:xfrm>
            <a:off x="1581912" y="2390082"/>
            <a:ext cx="178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TYTUŁ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6A42DB7B-FD93-A98F-8992-B27F361C6F45}"/>
              </a:ext>
            </a:extLst>
          </p:cNvPr>
          <p:cNvSpPr txBox="1"/>
          <p:nvPr/>
        </p:nvSpPr>
        <p:spPr>
          <a:xfrm>
            <a:off x="5099304" y="2390082"/>
            <a:ext cx="178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TYTUŁ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0DE6813-00B6-4DA0-EF0D-ED1A8A8DC12D}"/>
              </a:ext>
            </a:extLst>
          </p:cNvPr>
          <p:cNvSpPr txBox="1"/>
          <p:nvPr/>
        </p:nvSpPr>
        <p:spPr>
          <a:xfrm>
            <a:off x="8689848" y="2390082"/>
            <a:ext cx="178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TYTUŁ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29D6EE5-129A-3B00-626D-F11E47A532AC}"/>
              </a:ext>
            </a:extLst>
          </p:cNvPr>
          <p:cNvSpPr txBox="1"/>
          <p:nvPr/>
        </p:nvSpPr>
        <p:spPr>
          <a:xfrm>
            <a:off x="1579448" y="3001036"/>
            <a:ext cx="208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701AF46D-BFBA-B394-4E5C-5F8633651436}"/>
              </a:ext>
            </a:extLst>
          </p:cNvPr>
          <p:cNvSpPr txBox="1"/>
          <p:nvPr/>
        </p:nvSpPr>
        <p:spPr>
          <a:xfrm>
            <a:off x="5099304" y="3001036"/>
            <a:ext cx="208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97569D6E-A2FA-D586-B24C-D5D904E01BB0}"/>
              </a:ext>
            </a:extLst>
          </p:cNvPr>
          <p:cNvSpPr txBox="1"/>
          <p:nvPr/>
        </p:nvSpPr>
        <p:spPr>
          <a:xfrm>
            <a:off x="8690475" y="3001036"/>
            <a:ext cx="208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10A9B8A-0720-36A1-6CC3-2794DB388A39}"/>
              </a:ext>
            </a:extLst>
          </p:cNvPr>
          <p:cNvSpPr/>
          <p:nvPr/>
        </p:nvSpPr>
        <p:spPr>
          <a:xfrm>
            <a:off x="0" y="0"/>
            <a:ext cx="12192000" cy="8046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CFAE159-0B0F-8544-504A-15AF974ED49E}"/>
              </a:ext>
            </a:extLst>
          </p:cNvPr>
          <p:cNvSpPr txBox="1"/>
          <p:nvPr/>
        </p:nvSpPr>
        <p:spPr>
          <a:xfrm>
            <a:off x="2629588" y="160326"/>
            <a:ext cx="569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Tytuł prezentacji</a:t>
            </a:r>
          </a:p>
        </p:txBody>
      </p:sp>
      <p:pic>
        <p:nvPicPr>
          <p:cNvPr id="9" name="Obraz 8" descr="Obraz zawierający linia, design, sztuka, czarne i białe&#10;&#10;Opis wygenerowany automatycznie">
            <a:extLst>
              <a:ext uri="{FF2B5EF4-FFF2-40B4-BE49-F238E27FC236}">
                <a16:creationId xmlns:a16="http://schemas.microsoft.com/office/drawing/2014/main" id="{FC666009-64C2-A2E8-8A64-21655C7DA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66" y="25052"/>
            <a:ext cx="739156" cy="7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2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0CBC331D-8069-B1C8-0B2C-BC64036C1009}"/>
              </a:ext>
            </a:extLst>
          </p:cNvPr>
          <p:cNvSpPr txBox="1"/>
          <p:nvPr/>
        </p:nvSpPr>
        <p:spPr>
          <a:xfrm>
            <a:off x="6195330" y="2083090"/>
            <a:ext cx="5699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Dziękuję</a:t>
            </a:r>
          </a:p>
          <a:p>
            <a:r>
              <a:rPr lang="pl-PL" sz="60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za uwagę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6F5D76B-1818-C235-38F9-3C9C21303C79}"/>
              </a:ext>
            </a:extLst>
          </p:cNvPr>
          <p:cNvSpPr txBox="1"/>
          <p:nvPr/>
        </p:nvSpPr>
        <p:spPr>
          <a:xfrm>
            <a:off x="6195330" y="4225230"/>
            <a:ext cx="569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Informacje dodatkowe / autorzy prezentacji</a:t>
            </a:r>
          </a:p>
        </p:txBody>
      </p:sp>
      <p:pic>
        <p:nvPicPr>
          <p:cNvPr id="4" name="Obraz 3" descr="Obraz zawierający linia, design, sztuka, czarne i białe&#10;&#10;Opis wygenerowany automatycznie">
            <a:extLst>
              <a:ext uri="{FF2B5EF4-FFF2-40B4-BE49-F238E27FC236}">
                <a16:creationId xmlns:a16="http://schemas.microsoft.com/office/drawing/2014/main" id="{583295B8-9380-5D37-9FB1-07A1D24A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177" y="-645091"/>
            <a:ext cx="6801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72128"/>
      </p:ext>
    </p:extLst>
  </p:cSld>
  <p:clrMapOvr>
    <a:masterClrMapping/>
  </p:clrMapOvr>
</p:sld>
</file>

<file path=ppt/theme/theme1.xml><?xml version="1.0" encoding="utf-8"?>
<a:theme xmlns:a="http://schemas.openxmlformats.org/drawingml/2006/main" name="1_Motyw pakietu Office">
  <a:themeElements>
    <a:clrScheme name="Politechnika Warszawska">
      <a:dk1>
        <a:srgbClr val="006872"/>
      </a:dk1>
      <a:lt1>
        <a:sysClr val="window" lastClr="FFFFFF"/>
      </a:lt1>
      <a:dk2>
        <a:srgbClr val="004A6C"/>
      </a:dk2>
      <a:lt2>
        <a:srgbClr val="E7E6E6"/>
      </a:lt2>
      <a:accent1>
        <a:srgbClr val="3466AF"/>
      </a:accent1>
      <a:accent2>
        <a:srgbClr val="E7A217"/>
      </a:accent2>
      <a:accent3>
        <a:srgbClr val="C8C1B6"/>
      </a:accent3>
      <a:accent4>
        <a:srgbClr val="E63312"/>
      </a:accent4>
      <a:accent5>
        <a:srgbClr val="9A0F06"/>
      </a:accent5>
      <a:accent6>
        <a:srgbClr val="C0D1C8"/>
      </a:accent6>
      <a:hlink>
        <a:srgbClr val="007C91"/>
      </a:hlink>
      <a:folHlink>
        <a:srgbClr val="5E3156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E479C497013314EB30E13A293C2CAD7" ma:contentTypeVersion="2" ma:contentTypeDescription="Utwórz nowy dokument." ma:contentTypeScope="" ma:versionID="a8f177c33b1d50441d412845e1b954e3">
  <xsd:schema xmlns:xsd="http://www.w3.org/2001/XMLSchema" xmlns:xs="http://www.w3.org/2001/XMLSchema" xmlns:p="http://schemas.microsoft.com/office/2006/metadata/properties" xmlns:ns2="28812133-567b-453f-8b78-53feacc6c9fa" targetNamespace="http://schemas.microsoft.com/office/2006/metadata/properties" ma:root="true" ma:fieldsID="b92e41982e0c63464eb775af11aaaef7" ns2:_="">
    <xsd:import namespace="28812133-567b-453f-8b78-53feacc6c9f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12133-567b-453f-8b78-53feacc6c9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BFD26B-195B-4D9D-83F8-EF9EF218BBFC}">
  <ds:schemaRefs>
    <ds:schemaRef ds:uri="http://schemas.microsoft.com/office/2006/metadata/properties"/>
    <ds:schemaRef ds:uri="http://schemas.microsoft.com/office/infopath/2007/PartnerControls"/>
    <ds:schemaRef ds:uri="d8301284-0e13-42aa-bfb2-849dd2e9fdd8"/>
    <ds:schemaRef ds:uri="fca3fa48-ee18-4258-80e9-c2e987ae0fe6"/>
  </ds:schemaRefs>
</ds:datastoreItem>
</file>

<file path=customXml/itemProps2.xml><?xml version="1.0" encoding="utf-8"?>
<ds:datastoreItem xmlns:ds="http://schemas.openxmlformats.org/officeDocument/2006/customXml" ds:itemID="{2442FB7F-88E1-4A84-B567-7D26B48182B4}"/>
</file>

<file path=customXml/itemProps3.xml><?xml version="1.0" encoding="utf-8"?>
<ds:datastoreItem xmlns:ds="http://schemas.openxmlformats.org/officeDocument/2006/customXml" ds:itemID="{C7D30935-1AC9-4C6E-A060-D39FB7C4DD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305</Words>
  <Application>Microsoft Office PowerPoint</Application>
  <PresentationFormat>Panoramiczny</PresentationFormat>
  <Paragraphs>35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Source Sans Pro</vt:lpstr>
      <vt:lpstr>Source Sans Pro Light</vt:lpstr>
      <vt:lpstr>1_Motyw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Majchrzyk Monika</dc:creator>
  <cp:lastModifiedBy>Majchrzyk Monika</cp:lastModifiedBy>
  <cp:revision>1</cp:revision>
  <dcterms:created xsi:type="dcterms:W3CDTF">2023-03-17T09:04:36Z</dcterms:created>
  <dcterms:modified xsi:type="dcterms:W3CDTF">2023-06-19T10:43:34Z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0x0101003E479C497013314EB30E13A293C2CAD7</vt:lpwstr>
  </property>
  <property fmtid="{D5CDD505-2E9C-101B-9397-08002B2CF9AE}" pid="3" name="MediaServiceImageTags">
    <vt:lpwstr/>
  </property>
</Properties>
</file>