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5" r:id="rId6"/>
    <p:sldId id="268" r:id="rId7"/>
    <p:sldId id="263" r:id="rId8"/>
    <p:sldId id="262" r:id="rId9"/>
    <p:sldId id="267" r:id="rId10"/>
    <p:sldId id="269" r:id="rId11"/>
    <p:sldId id="271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8EC"/>
    <a:srgbClr val="DCAEEB"/>
    <a:srgbClr val="60C1F5"/>
    <a:srgbClr val="E153E4"/>
    <a:srgbClr val="B577EC"/>
    <a:srgbClr val="A79FEC"/>
    <a:srgbClr val="E159E4"/>
    <a:srgbClr val="46F3F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13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8711-BA8E-4342-AA2F-EB1E4EE3F189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CC75-A8B1-4FB0-B721-31DAB086F1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10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8711-BA8E-4342-AA2F-EB1E4EE3F189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CC75-A8B1-4FB0-B721-31DAB086F1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8711-BA8E-4342-AA2F-EB1E4EE3F189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CC75-A8B1-4FB0-B721-31DAB086F1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83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8711-BA8E-4342-AA2F-EB1E4EE3F189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CC75-A8B1-4FB0-B721-31DAB086F1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8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8711-BA8E-4342-AA2F-EB1E4EE3F189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CC75-A8B1-4FB0-B721-31DAB086F1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89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8711-BA8E-4342-AA2F-EB1E4EE3F189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CC75-A8B1-4FB0-B721-31DAB086F1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0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8711-BA8E-4342-AA2F-EB1E4EE3F189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CC75-A8B1-4FB0-B721-31DAB086F1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84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8711-BA8E-4342-AA2F-EB1E4EE3F189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CC75-A8B1-4FB0-B721-31DAB086F1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7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8711-BA8E-4342-AA2F-EB1E4EE3F189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CC75-A8B1-4FB0-B721-31DAB086F1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1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8711-BA8E-4342-AA2F-EB1E4EE3F189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CC75-A8B1-4FB0-B721-31DAB086F1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69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8711-BA8E-4342-AA2F-EB1E4EE3F189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CC75-A8B1-4FB0-B721-31DAB086F1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6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98711-BA8E-4342-AA2F-EB1E4EE3F189}" type="datetimeFigureOut">
              <a:rPr lang="en-AU" smtClean="0"/>
              <a:t>26/11/2017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CC75-A8B1-4FB0-B721-31DAB086F1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10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9" t="23389" r="29339" b="45496"/>
          <a:stretch/>
        </p:blipFill>
        <p:spPr>
          <a:xfrm>
            <a:off x="0" y="4775537"/>
            <a:ext cx="3930316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41" y="5579741"/>
            <a:ext cx="7378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 smtClean="0">
                <a:latin typeface="DIN-Light" pitchFamily="2" charset="0"/>
              </a:rPr>
              <a:t>PROOF OF </a:t>
            </a:r>
            <a:r>
              <a:rPr lang="en-AU" sz="6000" dirty="0" smtClean="0">
                <a:latin typeface="DIN-Light" pitchFamily="2" charset="0"/>
              </a:rPr>
              <a:t>CONCEPT</a:t>
            </a:r>
            <a:endParaRPr lang="en-AU" sz="6000" dirty="0" smtClean="0">
              <a:latin typeface="DIN-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"/>
            <a:ext cx="12192000" cy="663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9" t="23389" r="29339" b="45496"/>
          <a:stretch/>
        </p:blipFill>
        <p:spPr>
          <a:xfrm>
            <a:off x="0" y="4775537"/>
            <a:ext cx="3930316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41" y="5579741"/>
            <a:ext cx="7378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 smtClean="0">
                <a:latin typeface="DIN-Light" pitchFamily="2" charset="0"/>
              </a:rPr>
              <a:t>PROOF OF </a:t>
            </a:r>
            <a:r>
              <a:rPr lang="en-AU" sz="6000" dirty="0" smtClean="0">
                <a:latin typeface="DIN-Light" pitchFamily="2" charset="0"/>
              </a:rPr>
              <a:t>CONCEPT</a:t>
            </a:r>
            <a:endParaRPr lang="en-AU" sz="6000" dirty="0" smtClean="0">
              <a:latin typeface="DIN-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9" t="23389" r="29339" b="45496"/>
          <a:stretch/>
        </p:blipFill>
        <p:spPr>
          <a:xfrm>
            <a:off x="0" y="4775537"/>
            <a:ext cx="3930316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41" y="5579741"/>
            <a:ext cx="7378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 smtClean="0">
                <a:latin typeface="DIN-Light" pitchFamily="2" charset="0"/>
              </a:rPr>
              <a:t>PROOF OF </a:t>
            </a:r>
            <a:r>
              <a:rPr lang="en-AU" sz="6000" dirty="0" smtClean="0">
                <a:latin typeface="DIN-Light" pitchFamily="2" charset="0"/>
              </a:rPr>
              <a:t>CONCEPT</a:t>
            </a:r>
            <a:endParaRPr lang="en-AU" sz="6000" dirty="0" smtClean="0">
              <a:latin typeface="DIN-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5"/>
            <a:ext cx="12192000" cy="663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9" t="23389" r="29339" b="45496"/>
          <a:stretch/>
        </p:blipFill>
        <p:spPr>
          <a:xfrm>
            <a:off x="0" y="4775537"/>
            <a:ext cx="3930316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41" y="5579741"/>
            <a:ext cx="7378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 smtClean="0">
                <a:latin typeface="DIN-Light" pitchFamily="2" charset="0"/>
              </a:rPr>
              <a:t>PROOF OF </a:t>
            </a:r>
            <a:r>
              <a:rPr lang="en-AU" sz="6000" dirty="0" smtClean="0">
                <a:latin typeface="DIN-Light" pitchFamily="2" charset="0"/>
              </a:rPr>
              <a:t>CONCEPT</a:t>
            </a:r>
            <a:endParaRPr lang="en-AU" sz="6000" dirty="0" smtClean="0">
              <a:latin typeface="DIN-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9" t="23389" r="29339" b="45496"/>
          <a:stretch/>
        </p:blipFill>
        <p:spPr>
          <a:xfrm>
            <a:off x="0" y="4775537"/>
            <a:ext cx="3930316" cy="2133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941" y="5579741"/>
            <a:ext cx="5493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 smtClean="0">
                <a:latin typeface="DIN-Light" pitchFamily="2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7385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15" y="-4011"/>
            <a:ext cx="6865021" cy="68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9" t="23389" r="29339" b="45496"/>
          <a:stretch/>
        </p:blipFill>
        <p:spPr>
          <a:xfrm>
            <a:off x="0" y="4775537"/>
            <a:ext cx="3930316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41" y="5579741"/>
            <a:ext cx="5415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 smtClean="0">
                <a:latin typeface="DIN-Light" pitchFamily="2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5530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9" t="23389" r="29339" b="45496"/>
          <a:stretch/>
        </p:blipFill>
        <p:spPr>
          <a:xfrm>
            <a:off x="0" y="4775537"/>
            <a:ext cx="3930316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41" y="5579741"/>
            <a:ext cx="7378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 smtClean="0">
                <a:latin typeface="DIN-Light" pitchFamily="2" charset="0"/>
              </a:rPr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42744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14" y="-309174"/>
            <a:ext cx="12222613" cy="81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9" t="23389" r="29339" b="45496"/>
          <a:stretch/>
        </p:blipFill>
        <p:spPr>
          <a:xfrm>
            <a:off x="0" y="4775537"/>
            <a:ext cx="3930316" cy="213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9" t="23389" r="29339" b="45496"/>
          <a:stretch/>
        </p:blipFill>
        <p:spPr>
          <a:xfrm>
            <a:off x="0" y="4775537"/>
            <a:ext cx="3930316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41" y="5579741"/>
            <a:ext cx="3754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 smtClean="0">
                <a:latin typeface="DIN-Light" pitchFamily="2" charset="0"/>
              </a:rPr>
              <a:t>ROADMAP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25" y="0"/>
            <a:ext cx="12298640" cy="81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9" t="23389" r="29339" b="45496"/>
          <a:stretch/>
        </p:blipFill>
        <p:spPr>
          <a:xfrm>
            <a:off x="0" y="4775537"/>
            <a:ext cx="3930316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941" y="5579741"/>
            <a:ext cx="4275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 smtClean="0">
                <a:latin typeface="DIN-Light" pitchFamily="2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305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22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DIN-Light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 Bin Abdul Wahab</dc:creator>
  <cp:lastModifiedBy>Hud Bin Abdul Wahab</cp:lastModifiedBy>
  <cp:revision>33</cp:revision>
  <dcterms:created xsi:type="dcterms:W3CDTF">2017-11-25T03:40:02Z</dcterms:created>
  <dcterms:modified xsi:type="dcterms:W3CDTF">2017-11-26T04:15:06Z</dcterms:modified>
</cp:coreProperties>
</file>