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259" r:id="rId3"/>
    <p:sldId id="260" r:id="rId4"/>
    <p:sldId id="261" r:id="rId5"/>
    <p:sldId id="262" r:id="rId6"/>
    <p:sldId id="263" r:id="rId7"/>
    <p:sldId id="265" r:id="rId8"/>
    <p:sldId id="266" r:id="rId9"/>
    <p:sldId id="264" r:id="rId10"/>
    <p:sldId id="267" r:id="rId11"/>
    <p:sldId id="268" r:id="rId12"/>
    <p:sldId id="269" r:id="rId13"/>
    <p:sldId id="270" r:id="rId14"/>
    <p:sldId id="271" r:id="rId15"/>
    <p:sldId id="272" r:id="rId16"/>
    <p:sldId id="273" r:id="rId17"/>
    <p:sldId id="256" r:id="rId18"/>
    <p:sldId id="258"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E01"/>
    <a:srgbClr val="E6CF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50"/>
    <p:restoredTop sz="58901"/>
  </p:normalViewPr>
  <p:slideViewPr>
    <p:cSldViewPr snapToGrid="0" snapToObjects="1">
      <p:cViewPr varScale="1">
        <p:scale>
          <a:sx n="62" d="100"/>
          <a:sy n="62" d="100"/>
        </p:scale>
        <p:origin x="10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DB30F-31D2-2440-AA69-24B2BA5EEFCC}" type="datetimeFigureOut">
              <a:rPr lang="en-AU" smtClean="0"/>
              <a:t>21/12/21</a:t>
            </a:fld>
            <a:endParaRPr lang="en-AU"/>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AU"/>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FAC6C-8BE2-C347-AC61-57F0A687A327}" type="slidenum">
              <a:rPr lang="en-AU" smtClean="0"/>
              <a:t>‹Nr.›</a:t>
            </a:fld>
            <a:endParaRPr lang="en-AU"/>
          </a:p>
        </p:txBody>
      </p:sp>
    </p:spTree>
    <p:extLst>
      <p:ext uri="{BB962C8B-B14F-4D97-AF65-F5344CB8AC3E}">
        <p14:creationId xmlns:p14="http://schemas.microsoft.com/office/powerpoint/2010/main" val="365674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U" dirty="0"/>
              <a:t>BSP CC Schweiz  </a:t>
            </a:r>
            <a:r>
              <a:rPr lang="en-AU" b="1" dirty="0"/>
              <a:t>21.10.21</a:t>
            </a:r>
          </a:p>
          <a:p>
            <a:r>
              <a:rPr lang="en-AU" b="1" dirty="0"/>
              <a:t>Cyber-Angriff auf </a:t>
            </a:r>
            <a:r>
              <a:rPr lang="en-AU" b="1" dirty="0" err="1"/>
              <a:t>easygov</a:t>
            </a:r>
            <a:r>
              <a:rPr lang="en-AU" b="1" dirty="0"/>
              <a:t>: Hacker </a:t>
            </a:r>
            <a:r>
              <a:rPr lang="en-AU" b="1" dirty="0" err="1"/>
              <a:t>klauen</a:t>
            </a:r>
            <a:r>
              <a:rPr lang="en-AU" b="1" dirty="0"/>
              <a:t> </a:t>
            </a:r>
            <a:r>
              <a:rPr lang="en-AU" b="1" dirty="0" err="1"/>
              <a:t>vom</a:t>
            </a:r>
            <a:r>
              <a:rPr lang="en-AU" b="1" dirty="0"/>
              <a:t> Bund </a:t>
            </a:r>
            <a:r>
              <a:rPr lang="en-AU" b="1" dirty="0" err="1"/>
              <a:t>Liste</a:t>
            </a:r>
            <a:r>
              <a:rPr lang="en-AU" b="1" dirty="0"/>
              <a:t> </a:t>
            </a:r>
            <a:r>
              <a:rPr lang="en-AU" b="1" dirty="0" err="1"/>
              <a:t>mit</a:t>
            </a:r>
            <a:r>
              <a:rPr lang="en-AU" b="1" dirty="0"/>
              <a:t> Corona </a:t>
            </a:r>
            <a:r>
              <a:rPr lang="en-AU" b="1" dirty="0" err="1"/>
              <a:t>Kredit</a:t>
            </a:r>
            <a:r>
              <a:rPr lang="en-AU" b="1" dirty="0"/>
              <a:t> </a:t>
            </a:r>
            <a:r>
              <a:rPr lang="en-AU" b="1" dirty="0" err="1"/>
              <a:t>Bezügern</a:t>
            </a:r>
            <a:endParaRPr lang="en-AU" b="1" dirty="0"/>
          </a:p>
          <a:p>
            <a:r>
              <a:rPr lang="en-AU" dirty="0"/>
              <a:t>https://</a:t>
            </a:r>
            <a:r>
              <a:rPr lang="en-AU" dirty="0" err="1"/>
              <a:t>www.srf.ch</a:t>
            </a:r>
            <a:r>
              <a:rPr lang="en-AU" dirty="0"/>
              <a:t>/news/</a:t>
            </a:r>
            <a:r>
              <a:rPr lang="en-AU" dirty="0" err="1"/>
              <a:t>schweiz</a:t>
            </a:r>
            <a:r>
              <a:rPr lang="en-AU" dirty="0"/>
              <a:t>/cyber-angriff-auf-easygov-hacker-klauen-vom-bund-liste-mit-corona-kredit-bezuegern</a:t>
            </a:r>
          </a:p>
        </p:txBody>
      </p:sp>
      <p:sp>
        <p:nvSpPr>
          <p:cNvPr id="4" name="Foliennummernplatzhalter 3"/>
          <p:cNvSpPr>
            <a:spLocks noGrp="1"/>
          </p:cNvSpPr>
          <p:nvPr>
            <p:ph type="sldNum" sz="quarter" idx="5"/>
          </p:nvPr>
        </p:nvSpPr>
        <p:spPr/>
        <p:txBody>
          <a:bodyPr/>
          <a:lstStyle/>
          <a:p>
            <a:fld id="{1C9FAC6C-8BE2-C347-AC61-57F0A687A327}" type="slidenum">
              <a:rPr lang="en-AU" smtClean="0"/>
              <a:t>7</a:t>
            </a:fld>
            <a:endParaRPr lang="en-AU"/>
          </a:p>
        </p:txBody>
      </p:sp>
    </p:spTree>
    <p:extLst>
      <p:ext uri="{BB962C8B-B14F-4D97-AF65-F5344CB8AC3E}">
        <p14:creationId xmlns:p14="http://schemas.microsoft.com/office/powerpoint/2010/main" val="3640520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U" dirty="0"/>
              <a:t>BSP CC Schweiz: </a:t>
            </a:r>
            <a:r>
              <a:rPr lang="en-AU" dirty="0" err="1"/>
              <a:t>Cyberangriffe</a:t>
            </a:r>
            <a:r>
              <a:rPr lang="en-AU" dirty="0"/>
              <a:t> auf </a:t>
            </a:r>
            <a:r>
              <a:rPr lang="en-AU" dirty="0" err="1"/>
              <a:t>verschiedene</a:t>
            </a:r>
            <a:r>
              <a:rPr lang="en-AU" dirty="0"/>
              <a:t> Gemeinden</a:t>
            </a:r>
          </a:p>
          <a:p>
            <a:pPr marL="171450" indent="-171450">
              <a:buFontTx/>
              <a:buChar char="-"/>
            </a:pPr>
            <a:r>
              <a:rPr lang="en-AU" dirty="0" err="1"/>
              <a:t>Mellingen</a:t>
            </a:r>
            <a:r>
              <a:rPr lang="en-AU" dirty="0"/>
              <a:t> (</a:t>
            </a:r>
            <a:r>
              <a:rPr lang="en-AU" dirty="0" err="1"/>
              <a:t>Oktober</a:t>
            </a:r>
            <a:r>
              <a:rPr lang="en-AU" dirty="0"/>
              <a:t> 2021)</a:t>
            </a:r>
          </a:p>
          <a:p>
            <a:pPr marL="171450" indent="-171450">
              <a:buFontTx/>
              <a:buChar char="-"/>
            </a:pPr>
            <a:r>
              <a:rPr lang="en-AU" dirty="0"/>
              <a:t>Montreux  (</a:t>
            </a:r>
            <a:r>
              <a:rPr lang="en-AU" dirty="0" err="1"/>
              <a:t>Oktober</a:t>
            </a:r>
            <a:r>
              <a:rPr lang="en-AU" dirty="0"/>
              <a:t> 2021)</a:t>
            </a:r>
          </a:p>
          <a:p>
            <a:pPr marL="171450" indent="-171450">
              <a:buFontTx/>
              <a:buChar char="-"/>
            </a:pPr>
            <a:r>
              <a:rPr lang="en-AU" dirty="0"/>
              <a:t>Rolle VD (Mai 2021)</a:t>
            </a:r>
          </a:p>
        </p:txBody>
      </p:sp>
      <p:sp>
        <p:nvSpPr>
          <p:cNvPr id="4" name="Foliennummernplatzhalter 3"/>
          <p:cNvSpPr>
            <a:spLocks noGrp="1"/>
          </p:cNvSpPr>
          <p:nvPr>
            <p:ph type="sldNum" sz="quarter" idx="5"/>
          </p:nvPr>
        </p:nvSpPr>
        <p:spPr/>
        <p:txBody>
          <a:bodyPr/>
          <a:lstStyle/>
          <a:p>
            <a:fld id="{1C9FAC6C-8BE2-C347-AC61-57F0A687A327}" type="slidenum">
              <a:rPr lang="en-AU" smtClean="0"/>
              <a:t>8</a:t>
            </a:fld>
            <a:endParaRPr lang="en-AU"/>
          </a:p>
        </p:txBody>
      </p:sp>
    </p:spTree>
    <p:extLst>
      <p:ext uri="{BB962C8B-B14F-4D97-AF65-F5344CB8AC3E}">
        <p14:creationId xmlns:p14="http://schemas.microsoft.com/office/powerpoint/2010/main" val="511237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U" dirty="0"/>
              <a:t>BSP CC Schweiz </a:t>
            </a:r>
            <a:r>
              <a:rPr lang="en-AU" b="1" dirty="0"/>
              <a:t>24.09.21</a:t>
            </a:r>
            <a:endParaRPr lang="en-AU" dirty="0"/>
          </a:p>
          <a:p>
            <a:r>
              <a:rPr lang="de-CH" sz="1200" b="0" i="0" u="none" strike="noStrike" kern="1200" dirty="0">
                <a:solidFill>
                  <a:schemeClr val="tx1"/>
                </a:solidFill>
                <a:effectLst/>
                <a:latin typeface="+mn-lt"/>
                <a:ea typeface="+mn-ea"/>
                <a:cs typeface="+mn-cs"/>
              </a:rPr>
              <a:t>Angebliches Coop-Gewinnspiel </a:t>
            </a:r>
            <a:br>
              <a:rPr lang="de-CH" dirty="0"/>
            </a:br>
            <a:r>
              <a:rPr lang="de-CH" sz="1200" b="0" i="0" u="none" strike="noStrike" kern="1200" dirty="0">
                <a:solidFill>
                  <a:schemeClr val="tx1"/>
                </a:solidFill>
                <a:effectLst/>
                <a:latin typeface="+mn-lt"/>
                <a:ea typeface="+mn-ea"/>
                <a:cs typeface="+mn-cs"/>
              </a:rPr>
              <a:t>Momentan erhält das NCSC zahlreiche Meldungen zu einem angeblichen Gewinnspiel von Coop. Zum 50. Geburtstag erhalte man eine Geschenkkarte von 1000 CHF. Nach einigen Fragen soll man seine Mobiltelefonnummer angeben und schliesst so eine Abonnement für 10 CHF / Woche ab. Ignorieren Sie diese WhatsApp-Meldung und senden Sie diese nicht weiter. Sollten Sie die Nummer angegeben haben, melden Sie sich beim Telefonanbieter. </a:t>
            </a:r>
            <a:br>
              <a:rPr lang="de-CH" dirty="0"/>
            </a:br>
            <a:r>
              <a:rPr lang="de-CH" dirty="0"/>
              <a:t>24.09.2021 12:20</a:t>
            </a:r>
          </a:p>
          <a:p>
            <a:endParaRPr lang="de-CH" dirty="0"/>
          </a:p>
          <a:p>
            <a:r>
              <a:rPr lang="en-AU" dirty="0"/>
              <a:t>https://</a:t>
            </a:r>
            <a:r>
              <a:rPr lang="en-AU" dirty="0" err="1"/>
              <a:t>www.ncsc.admin.ch</a:t>
            </a:r>
            <a:r>
              <a:rPr lang="en-AU" dirty="0"/>
              <a:t>/</a:t>
            </a:r>
            <a:r>
              <a:rPr lang="en-AU" dirty="0" err="1"/>
              <a:t>ncsc</a:t>
            </a:r>
            <a:r>
              <a:rPr lang="en-AU" dirty="0"/>
              <a:t>/de/home/</a:t>
            </a:r>
            <a:r>
              <a:rPr lang="en-AU" dirty="0" err="1"/>
              <a:t>aktuell</a:t>
            </a:r>
            <a:r>
              <a:rPr lang="en-AU" dirty="0"/>
              <a:t>/</a:t>
            </a:r>
            <a:r>
              <a:rPr lang="en-AU" dirty="0" err="1"/>
              <a:t>aktuelle-vorfaelle.html</a:t>
            </a:r>
            <a:endParaRPr lang="en-AU" dirty="0"/>
          </a:p>
        </p:txBody>
      </p:sp>
      <p:sp>
        <p:nvSpPr>
          <p:cNvPr id="4" name="Foliennummernplatzhalter 3"/>
          <p:cNvSpPr>
            <a:spLocks noGrp="1"/>
          </p:cNvSpPr>
          <p:nvPr>
            <p:ph type="sldNum" sz="quarter" idx="5"/>
          </p:nvPr>
        </p:nvSpPr>
        <p:spPr/>
        <p:txBody>
          <a:bodyPr/>
          <a:lstStyle/>
          <a:p>
            <a:fld id="{1C9FAC6C-8BE2-C347-AC61-57F0A687A327}" type="slidenum">
              <a:rPr lang="en-AU" smtClean="0"/>
              <a:t>9</a:t>
            </a:fld>
            <a:endParaRPr lang="en-AU"/>
          </a:p>
        </p:txBody>
      </p:sp>
    </p:spTree>
    <p:extLst>
      <p:ext uri="{BB962C8B-B14F-4D97-AF65-F5344CB8AC3E}">
        <p14:creationId xmlns:p14="http://schemas.microsoft.com/office/powerpoint/2010/main" val="880810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U" dirty="0" err="1"/>
              <a:t>Massnahme</a:t>
            </a:r>
            <a:r>
              <a:rPr lang="en-AU" dirty="0"/>
              <a:t> 1 </a:t>
            </a:r>
          </a:p>
        </p:txBody>
      </p:sp>
      <p:sp>
        <p:nvSpPr>
          <p:cNvPr id="4" name="Foliennummernplatzhalter 3"/>
          <p:cNvSpPr>
            <a:spLocks noGrp="1"/>
          </p:cNvSpPr>
          <p:nvPr>
            <p:ph type="sldNum" sz="quarter" idx="5"/>
          </p:nvPr>
        </p:nvSpPr>
        <p:spPr/>
        <p:txBody>
          <a:bodyPr/>
          <a:lstStyle/>
          <a:p>
            <a:fld id="{1C9FAC6C-8BE2-C347-AC61-57F0A687A327}" type="slidenum">
              <a:rPr lang="en-AU" smtClean="0"/>
              <a:t>14</a:t>
            </a:fld>
            <a:endParaRPr lang="en-AU"/>
          </a:p>
        </p:txBody>
      </p:sp>
    </p:spTree>
    <p:extLst>
      <p:ext uri="{BB962C8B-B14F-4D97-AF65-F5344CB8AC3E}">
        <p14:creationId xmlns:p14="http://schemas.microsoft.com/office/powerpoint/2010/main" val="635995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U" dirty="0" err="1"/>
              <a:t>Massnahme</a:t>
            </a:r>
            <a:r>
              <a:rPr lang="en-AU" dirty="0"/>
              <a:t> 2: Antivirus</a:t>
            </a:r>
          </a:p>
        </p:txBody>
      </p:sp>
      <p:sp>
        <p:nvSpPr>
          <p:cNvPr id="4" name="Foliennummernplatzhalter 3"/>
          <p:cNvSpPr>
            <a:spLocks noGrp="1"/>
          </p:cNvSpPr>
          <p:nvPr>
            <p:ph type="sldNum" sz="quarter" idx="5"/>
          </p:nvPr>
        </p:nvSpPr>
        <p:spPr/>
        <p:txBody>
          <a:bodyPr/>
          <a:lstStyle/>
          <a:p>
            <a:fld id="{1C9FAC6C-8BE2-C347-AC61-57F0A687A327}" type="slidenum">
              <a:rPr lang="en-AU" smtClean="0"/>
              <a:t>15</a:t>
            </a:fld>
            <a:endParaRPr lang="en-AU"/>
          </a:p>
        </p:txBody>
      </p:sp>
    </p:spTree>
    <p:extLst>
      <p:ext uri="{BB962C8B-B14F-4D97-AF65-F5344CB8AC3E}">
        <p14:creationId xmlns:p14="http://schemas.microsoft.com/office/powerpoint/2010/main" val="74501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U" dirty="0" err="1"/>
              <a:t>Massnahme</a:t>
            </a:r>
            <a:r>
              <a:rPr lang="en-AU" dirty="0"/>
              <a:t> 3: </a:t>
            </a:r>
            <a:r>
              <a:rPr lang="en-AU" dirty="0" err="1"/>
              <a:t>Passwort</a:t>
            </a:r>
            <a:endParaRPr lang="en-AU" dirty="0"/>
          </a:p>
        </p:txBody>
      </p:sp>
      <p:sp>
        <p:nvSpPr>
          <p:cNvPr id="4" name="Foliennummernplatzhalter 3"/>
          <p:cNvSpPr>
            <a:spLocks noGrp="1"/>
          </p:cNvSpPr>
          <p:nvPr>
            <p:ph type="sldNum" sz="quarter" idx="5"/>
          </p:nvPr>
        </p:nvSpPr>
        <p:spPr/>
        <p:txBody>
          <a:bodyPr/>
          <a:lstStyle/>
          <a:p>
            <a:fld id="{1C9FAC6C-8BE2-C347-AC61-57F0A687A327}" type="slidenum">
              <a:rPr lang="en-AU" smtClean="0"/>
              <a:t>16</a:t>
            </a:fld>
            <a:endParaRPr lang="en-AU"/>
          </a:p>
        </p:txBody>
      </p:sp>
    </p:spTree>
    <p:extLst>
      <p:ext uri="{BB962C8B-B14F-4D97-AF65-F5344CB8AC3E}">
        <p14:creationId xmlns:p14="http://schemas.microsoft.com/office/powerpoint/2010/main" val="131755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DB58CC-F5CE-5A43-8381-1AA6C924973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F6674A2-1118-F143-A349-4A3F81AF54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0961DBA-E7EF-DA4F-AC17-185230B2707B}"/>
              </a:ext>
            </a:extLst>
          </p:cNvPr>
          <p:cNvSpPr>
            <a:spLocks noGrp="1"/>
          </p:cNvSpPr>
          <p:nvPr>
            <p:ph type="dt" sz="half" idx="10"/>
          </p:nvPr>
        </p:nvSpPr>
        <p:spPr/>
        <p:txBody>
          <a:bodyPr/>
          <a:lstStyle/>
          <a:p>
            <a:fld id="{9C5B9FC0-A7A0-5E43-AEDE-45ADD593E40C}" type="datetimeFigureOut">
              <a:rPr lang="de-DE" smtClean="0"/>
              <a:t>21.12.21</a:t>
            </a:fld>
            <a:endParaRPr lang="de-DE"/>
          </a:p>
        </p:txBody>
      </p:sp>
      <p:sp>
        <p:nvSpPr>
          <p:cNvPr id="5" name="Fußzeilenplatzhalter 4">
            <a:extLst>
              <a:ext uri="{FF2B5EF4-FFF2-40B4-BE49-F238E27FC236}">
                <a16:creationId xmlns:a16="http://schemas.microsoft.com/office/drawing/2014/main" id="{56E9A284-2019-9444-A271-74956A83C20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B751FC2-4FD6-1C46-9CE8-4876B383CB3D}"/>
              </a:ext>
            </a:extLst>
          </p:cNvPr>
          <p:cNvSpPr>
            <a:spLocks noGrp="1"/>
          </p:cNvSpPr>
          <p:nvPr>
            <p:ph type="sldNum" sz="quarter" idx="12"/>
          </p:nvPr>
        </p:nvSpPr>
        <p:spPr/>
        <p:txBody>
          <a:bodyPr/>
          <a:lstStyle/>
          <a:p>
            <a:fld id="{E709D792-CD56-DB40-B40C-78B7A6322873}" type="slidenum">
              <a:rPr lang="de-DE" smtClean="0"/>
              <a:t>‹Nr.›</a:t>
            </a:fld>
            <a:endParaRPr lang="de-DE"/>
          </a:p>
        </p:txBody>
      </p:sp>
    </p:spTree>
    <p:extLst>
      <p:ext uri="{BB962C8B-B14F-4D97-AF65-F5344CB8AC3E}">
        <p14:creationId xmlns:p14="http://schemas.microsoft.com/office/powerpoint/2010/main" val="1194560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65A0D4-7940-5B40-BA00-B99D72F286D7}"/>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AD2FECA-3351-FA4D-BCF2-02D259F9479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A5B1B44-0A7F-CC4E-8259-38AE63772FDE}"/>
              </a:ext>
            </a:extLst>
          </p:cNvPr>
          <p:cNvSpPr>
            <a:spLocks noGrp="1"/>
          </p:cNvSpPr>
          <p:nvPr>
            <p:ph type="dt" sz="half" idx="10"/>
          </p:nvPr>
        </p:nvSpPr>
        <p:spPr/>
        <p:txBody>
          <a:bodyPr/>
          <a:lstStyle/>
          <a:p>
            <a:fld id="{9C5B9FC0-A7A0-5E43-AEDE-45ADD593E40C}" type="datetimeFigureOut">
              <a:rPr lang="de-DE" smtClean="0"/>
              <a:t>21.12.21</a:t>
            </a:fld>
            <a:endParaRPr lang="de-DE"/>
          </a:p>
        </p:txBody>
      </p:sp>
      <p:sp>
        <p:nvSpPr>
          <p:cNvPr id="5" name="Fußzeilenplatzhalter 4">
            <a:extLst>
              <a:ext uri="{FF2B5EF4-FFF2-40B4-BE49-F238E27FC236}">
                <a16:creationId xmlns:a16="http://schemas.microsoft.com/office/drawing/2014/main" id="{803A3410-F8DF-D74D-A41D-C3C8706548B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5E1292C-E8E6-E14D-8468-8942E4E0B474}"/>
              </a:ext>
            </a:extLst>
          </p:cNvPr>
          <p:cNvSpPr>
            <a:spLocks noGrp="1"/>
          </p:cNvSpPr>
          <p:nvPr>
            <p:ph type="sldNum" sz="quarter" idx="12"/>
          </p:nvPr>
        </p:nvSpPr>
        <p:spPr/>
        <p:txBody>
          <a:bodyPr/>
          <a:lstStyle/>
          <a:p>
            <a:fld id="{E709D792-CD56-DB40-B40C-78B7A6322873}" type="slidenum">
              <a:rPr lang="de-DE" smtClean="0"/>
              <a:t>‹Nr.›</a:t>
            </a:fld>
            <a:endParaRPr lang="de-DE"/>
          </a:p>
        </p:txBody>
      </p:sp>
    </p:spTree>
    <p:extLst>
      <p:ext uri="{BB962C8B-B14F-4D97-AF65-F5344CB8AC3E}">
        <p14:creationId xmlns:p14="http://schemas.microsoft.com/office/powerpoint/2010/main" val="347320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B8129D9-B455-714C-AF36-C9F4CAD5637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2B3EADF-5AFC-B940-AF58-9814905C7D1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26FA690-816A-AB4B-81FD-EC7BD5F56161}"/>
              </a:ext>
            </a:extLst>
          </p:cNvPr>
          <p:cNvSpPr>
            <a:spLocks noGrp="1"/>
          </p:cNvSpPr>
          <p:nvPr>
            <p:ph type="dt" sz="half" idx="10"/>
          </p:nvPr>
        </p:nvSpPr>
        <p:spPr/>
        <p:txBody>
          <a:bodyPr/>
          <a:lstStyle/>
          <a:p>
            <a:fld id="{9C5B9FC0-A7A0-5E43-AEDE-45ADD593E40C}" type="datetimeFigureOut">
              <a:rPr lang="de-DE" smtClean="0"/>
              <a:t>21.12.21</a:t>
            </a:fld>
            <a:endParaRPr lang="de-DE"/>
          </a:p>
        </p:txBody>
      </p:sp>
      <p:sp>
        <p:nvSpPr>
          <p:cNvPr id="5" name="Fußzeilenplatzhalter 4">
            <a:extLst>
              <a:ext uri="{FF2B5EF4-FFF2-40B4-BE49-F238E27FC236}">
                <a16:creationId xmlns:a16="http://schemas.microsoft.com/office/drawing/2014/main" id="{14AFBF79-1A79-434C-B7FE-DC711F23D25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285AB5E-3909-474E-A768-D91A3AAABDC8}"/>
              </a:ext>
            </a:extLst>
          </p:cNvPr>
          <p:cNvSpPr>
            <a:spLocks noGrp="1"/>
          </p:cNvSpPr>
          <p:nvPr>
            <p:ph type="sldNum" sz="quarter" idx="12"/>
          </p:nvPr>
        </p:nvSpPr>
        <p:spPr/>
        <p:txBody>
          <a:bodyPr/>
          <a:lstStyle/>
          <a:p>
            <a:fld id="{E709D792-CD56-DB40-B40C-78B7A6322873}" type="slidenum">
              <a:rPr lang="de-DE" smtClean="0"/>
              <a:t>‹Nr.›</a:t>
            </a:fld>
            <a:endParaRPr lang="de-DE"/>
          </a:p>
        </p:txBody>
      </p:sp>
    </p:spTree>
    <p:extLst>
      <p:ext uri="{BB962C8B-B14F-4D97-AF65-F5344CB8AC3E}">
        <p14:creationId xmlns:p14="http://schemas.microsoft.com/office/powerpoint/2010/main" val="292003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EDF613-1EAF-D545-B110-8DA91E47A4D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015BC0A-3F0A-4C48-9488-2A19B3FDE2D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1ED9BA0-B923-4D45-A645-0F088BD68A37}"/>
              </a:ext>
            </a:extLst>
          </p:cNvPr>
          <p:cNvSpPr>
            <a:spLocks noGrp="1"/>
          </p:cNvSpPr>
          <p:nvPr>
            <p:ph type="dt" sz="half" idx="10"/>
          </p:nvPr>
        </p:nvSpPr>
        <p:spPr/>
        <p:txBody>
          <a:bodyPr/>
          <a:lstStyle/>
          <a:p>
            <a:fld id="{9C5B9FC0-A7A0-5E43-AEDE-45ADD593E40C}" type="datetimeFigureOut">
              <a:rPr lang="de-DE" smtClean="0"/>
              <a:t>21.12.21</a:t>
            </a:fld>
            <a:endParaRPr lang="de-DE"/>
          </a:p>
        </p:txBody>
      </p:sp>
      <p:sp>
        <p:nvSpPr>
          <p:cNvPr id="5" name="Fußzeilenplatzhalter 4">
            <a:extLst>
              <a:ext uri="{FF2B5EF4-FFF2-40B4-BE49-F238E27FC236}">
                <a16:creationId xmlns:a16="http://schemas.microsoft.com/office/drawing/2014/main" id="{9A603CC5-EFB9-A74D-B506-CDFFE4A9C3A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2149086-817F-4949-B22F-1792466342B6}"/>
              </a:ext>
            </a:extLst>
          </p:cNvPr>
          <p:cNvSpPr>
            <a:spLocks noGrp="1"/>
          </p:cNvSpPr>
          <p:nvPr>
            <p:ph type="sldNum" sz="quarter" idx="12"/>
          </p:nvPr>
        </p:nvSpPr>
        <p:spPr/>
        <p:txBody>
          <a:bodyPr/>
          <a:lstStyle/>
          <a:p>
            <a:fld id="{E709D792-CD56-DB40-B40C-78B7A6322873}" type="slidenum">
              <a:rPr lang="de-DE" smtClean="0"/>
              <a:t>‹Nr.›</a:t>
            </a:fld>
            <a:endParaRPr lang="de-DE"/>
          </a:p>
        </p:txBody>
      </p:sp>
    </p:spTree>
    <p:extLst>
      <p:ext uri="{BB962C8B-B14F-4D97-AF65-F5344CB8AC3E}">
        <p14:creationId xmlns:p14="http://schemas.microsoft.com/office/powerpoint/2010/main" val="419547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643472-A3D1-9B4D-8BDD-41B089AC08E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B0DC5A8-CF5A-624F-B125-510E78AF63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28CFE4C-9EDC-584E-8712-AC28F0B3E6A2}"/>
              </a:ext>
            </a:extLst>
          </p:cNvPr>
          <p:cNvSpPr>
            <a:spLocks noGrp="1"/>
          </p:cNvSpPr>
          <p:nvPr>
            <p:ph type="dt" sz="half" idx="10"/>
          </p:nvPr>
        </p:nvSpPr>
        <p:spPr/>
        <p:txBody>
          <a:bodyPr/>
          <a:lstStyle/>
          <a:p>
            <a:fld id="{9C5B9FC0-A7A0-5E43-AEDE-45ADD593E40C}" type="datetimeFigureOut">
              <a:rPr lang="de-DE" smtClean="0"/>
              <a:t>21.12.21</a:t>
            </a:fld>
            <a:endParaRPr lang="de-DE"/>
          </a:p>
        </p:txBody>
      </p:sp>
      <p:sp>
        <p:nvSpPr>
          <p:cNvPr id="5" name="Fußzeilenplatzhalter 4">
            <a:extLst>
              <a:ext uri="{FF2B5EF4-FFF2-40B4-BE49-F238E27FC236}">
                <a16:creationId xmlns:a16="http://schemas.microsoft.com/office/drawing/2014/main" id="{9E9BD8C8-E019-DE4F-97DD-3A4C69D3E27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751E502-7F0B-E14A-8E77-3E0800E99BC2}"/>
              </a:ext>
            </a:extLst>
          </p:cNvPr>
          <p:cNvSpPr>
            <a:spLocks noGrp="1"/>
          </p:cNvSpPr>
          <p:nvPr>
            <p:ph type="sldNum" sz="quarter" idx="12"/>
          </p:nvPr>
        </p:nvSpPr>
        <p:spPr/>
        <p:txBody>
          <a:bodyPr/>
          <a:lstStyle/>
          <a:p>
            <a:fld id="{E709D792-CD56-DB40-B40C-78B7A6322873}" type="slidenum">
              <a:rPr lang="de-DE" smtClean="0"/>
              <a:t>‹Nr.›</a:t>
            </a:fld>
            <a:endParaRPr lang="de-DE"/>
          </a:p>
        </p:txBody>
      </p:sp>
    </p:spTree>
    <p:extLst>
      <p:ext uri="{BB962C8B-B14F-4D97-AF65-F5344CB8AC3E}">
        <p14:creationId xmlns:p14="http://schemas.microsoft.com/office/powerpoint/2010/main" val="243298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E30483-9572-F646-B867-F5A5ABB611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7D596E5-633F-A44C-A4E1-ACF1B43D63A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B537884-B1BF-2542-9885-038BF9B245F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A535C96-CACE-F84F-B7FA-CE4F6FA01874}"/>
              </a:ext>
            </a:extLst>
          </p:cNvPr>
          <p:cNvSpPr>
            <a:spLocks noGrp="1"/>
          </p:cNvSpPr>
          <p:nvPr>
            <p:ph type="dt" sz="half" idx="10"/>
          </p:nvPr>
        </p:nvSpPr>
        <p:spPr/>
        <p:txBody>
          <a:bodyPr/>
          <a:lstStyle/>
          <a:p>
            <a:fld id="{9C5B9FC0-A7A0-5E43-AEDE-45ADD593E40C}" type="datetimeFigureOut">
              <a:rPr lang="de-DE" smtClean="0"/>
              <a:t>21.12.21</a:t>
            </a:fld>
            <a:endParaRPr lang="de-DE"/>
          </a:p>
        </p:txBody>
      </p:sp>
      <p:sp>
        <p:nvSpPr>
          <p:cNvPr id="6" name="Fußzeilenplatzhalter 5">
            <a:extLst>
              <a:ext uri="{FF2B5EF4-FFF2-40B4-BE49-F238E27FC236}">
                <a16:creationId xmlns:a16="http://schemas.microsoft.com/office/drawing/2014/main" id="{8069B2E1-ED74-DA4E-992B-16363DF059D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34A33E3-B73B-FF44-9085-F335D0E13660}"/>
              </a:ext>
            </a:extLst>
          </p:cNvPr>
          <p:cNvSpPr>
            <a:spLocks noGrp="1"/>
          </p:cNvSpPr>
          <p:nvPr>
            <p:ph type="sldNum" sz="quarter" idx="12"/>
          </p:nvPr>
        </p:nvSpPr>
        <p:spPr/>
        <p:txBody>
          <a:bodyPr/>
          <a:lstStyle/>
          <a:p>
            <a:fld id="{E709D792-CD56-DB40-B40C-78B7A6322873}" type="slidenum">
              <a:rPr lang="de-DE" smtClean="0"/>
              <a:t>‹Nr.›</a:t>
            </a:fld>
            <a:endParaRPr lang="de-DE"/>
          </a:p>
        </p:txBody>
      </p:sp>
    </p:spTree>
    <p:extLst>
      <p:ext uri="{BB962C8B-B14F-4D97-AF65-F5344CB8AC3E}">
        <p14:creationId xmlns:p14="http://schemas.microsoft.com/office/powerpoint/2010/main" val="298489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3849AD-4178-2F41-8707-61E62755172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06E0CBC-7127-2F41-9BC1-ED2E2218A1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42A591E-31E1-804D-AB9E-61B3B56B9B3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420EEC4-F57E-4C4E-BFEE-CCA2B76309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4CE43FC-E260-BD46-B612-0CB396A82B7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4186961-AA75-B142-8FD3-B70E4D45DEA0}"/>
              </a:ext>
            </a:extLst>
          </p:cNvPr>
          <p:cNvSpPr>
            <a:spLocks noGrp="1"/>
          </p:cNvSpPr>
          <p:nvPr>
            <p:ph type="dt" sz="half" idx="10"/>
          </p:nvPr>
        </p:nvSpPr>
        <p:spPr/>
        <p:txBody>
          <a:bodyPr/>
          <a:lstStyle/>
          <a:p>
            <a:fld id="{9C5B9FC0-A7A0-5E43-AEDE-45ADD593E40C}" type="datetimeFigureOut">
              <a:rPr lang="de-DE" smtClean="0"/>
              <a:t>21.12.21</a:t>
            </a:fld>
            <a:endParaRPr lang="de-DE"/>
          </a:p>
        </p:txBody>
      </p:sp>
      <p:sp>
        <p:nvSpPr>
          <p:cNvPr id="8" name="Fußzeilenplatzhalter 7">
            <a:extLst>
              <a:ext uri="{FF2B5EF4-FFF2-40B4-BE49-F238E27FC236}">
                <a16:creationId xmlns:a16="http://schemas.microsoft.com/office/drawing/2014/main" id="{76A25A29-5117-1C4D-BC07-4F381975D14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7F09B8-680F-6D4E-9BCD-AC4E7B69D1EA}"/>
              </a:ext>
            </a:extLst>
          </p:cNvPr>
          <p:cNvSpPr>
            <a:spLocks noGrp="1"/>
          </p:cNvSpPr>
          <p:nvPr>
            <p:ph type="sldNum" sz="quarter" idx="12"/>
          </p:nvPr>
        </p:nvSpPr>
        <p:spPr/>
        <p:txBody>
          <a:bodyPr/>
          <a:lstStyle/>
          <a:p>
            <a:fld id="{E709D792-CD56-DB40-B40C-78B7A6322873}" type="slidenum">
              <a:rPr lang="de-DE" smtClean="0"/>
              <a:t>‹Nr.›</a:t>
            </a:fld>
            <a:endParaRPr lang="de-DE"/>
          </a:p>
        </p:txBody>
      </p:sp>
    </p:spTree>
    <p:extLst>
      <p:ext uri="{BB962C8B-B14F-4D97-AF65-F5344CB8AC3E}">
        <p14:creationId xmlns:p14="http://schemas.microsoft.com/office/powerpoint/2010/main" val="95843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BDA8D5-C2B5-204C-AC43-41F3F50855B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14E8D41-24E3-1643-918C-9C4227EC0808}"/>
              </a:ext>
            </a:extLst>
          </p:cNvPr>
          <p:cNvSpPr>
            <a:spLocks noGrp="1"/>
          </p:cNvSpPr>
          <p:nvPr>
            <p:ph type="dt" sz="half" idx="10"/>
          </p:nvPr>
        </p:nvSpPr>
        <p:spPr/>
        <p:txBody>
          <a:bodyPr/>
          <a:lstStyle/>
          <a:p>
            <a:fld id="{9C5B9FC0-A7A0-5E43-AEDE-45ADD593E40C}" type="datetimeFigureOut">
              <a:rPr lang="de-DE" smtClean="0"/>
              <a:t>21.12.21</a:t>
            </a:fld>
            <a:endParaRPr lang="de-DE"/>
          </a:p>
        </p:txBody>
      </p:sp>
      <p:sp>
        <p:nvSpPr>
          <p:cNvPr id="4" name="Fußzeilenplatzhalter 3">
            <a:extLst>
              <a:ext uri="{FF2B5EF4-FFF2-40B4-BE49-F238E27FC236}">
                <a16:creationId xmlns:a16="http://schemas.microsoft.com/office/drawing/2014/main" id="{CA006398-F9E1-C340-9B51-5EBDF93CFFA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007F7DC9-0D4E-F748-93C2-232FB7C28374}"/>
              </a:ext>
            </a:extLst>
          </p:cNvPr>
          <p:cNvSpPr>
            <a:spLocks noGrp="1"/>
          </p:cNvSpPr>
          <p:nvPr>
            <p:ph type="sldNum" sz="quarter" idx="12"/>
          </p:nvPr>
        </p:nvSpPr>
        <p:spPr/>
        <p:txBody>
          <a:bodyPr/>
          <a:lstStyle/>
          <a:p>
            <a:fld id="{E709D792-CD56-DB40-B40C-78B7A6322873}" type="slidenum">
              <a:rPr lang="de-DE" smtClean="0"/>
              <a:t>‹Nr.›</a:t>
            </a:fld>
            <a:endParaRPr lang="de-DE"/>
          </a:p>
        </p:txBody>
      </p:sp>
    </p:spTree>
    <p:extLst>
      <p:ext uri="{BB962C8B-B14F-4D97-AF65-F5344CB8AC3E}">
        <p14:creationId xmlns:p14="http://schemas.microsoft.com/office/powerpoint/2010/main" val="279369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E5B565F-9518-4647-AF4D-5F8E5CD0BF60}"/>
              </a:ext>
            </a:extLst>
          </p:cNvPr>
          <p:cNvSpPr>
            <a:spLocks noGrp="1"/>
          </p:cNvSpPr>
          <p:nvPr>
            <p:ph type="dt" sz="half" idx="10"/>
          </p:nvPr>
        </p:nvSpPr>
        <p:spPr/>
        <p:txBody>
          <a:bodyPr/>
          <a:lstStyle/>
          <a:p>
            <a:fld id="{9C5B9FC0-A7A0-5E43-AEDE-45ADD593E40C}" type="datetimeFigureOut">
              <a:rPr lang="de-DE" smtClean="0"/>
              <a:t>21.12.21</a:t>
            </a:fld>
            <a:endParaRPr lang="de-DE"/>
          </a:p>
        </p:txBody>
      </p:sp>
      <p:sp>
        <p:nvSpPr>
          <p:cNvPr id="3" name="Fußzeilenplatzhalter 2">
            <a:extLst>
              <a:ext uri="{FF2B5EF4-FFF2-40B4-BE49-F238E27FC236}">
                <a16:creationId xmlns:a16="http://schemas.microsoft.com/office/drawing/2014/main" id="{D7081F6D-87F1-C54B-B8E3-9B0911D5C8D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67DA362-7712-9448-828C-188590F777A6}"/>
              </a:ext>
            </a:extLst>
          </p:cNvPr>
          <p:cNvSpPr>
            <a:spLocks noGrp="1"/>
          </p:cNvSpPr>
          <p:nvPr>
            <p:ph type="sldNum" sz="quarter" idx="12"/>
          </p:nvPr>
        </p:nvSpPr>
        <p:spPr/>
        <p:txBody>
          <a:bodyPr/>
          <a:lstStyle/>
          <a:p>
            <a:fld id="{E709D792-CD56-DB40-B40C-78B7A6322873}" type="slidenum">
              <a:rPr lang="de-DE" smtClean="0"/>
              <a:t>‹Nr.›</a:t>
            </a:fld>
            <a:endParaRPr lang="de-DE"/>
          </a:p>
        </p:txBody>
      </p:sp>
    </p:spTree>
    <p:extLst>
      <p:ext uri="{BB962C8B-B14F-4D97-AF65-F5344CB8AC3E}">
        <p14:creationId xmlns:p14="http://schemas.microsoft.com/office/powerpoint/2010/main" val="1748379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075ED9-3E67-D343-B7F9-FDC09E07B4B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B963943-22E0-584E-A00F-E57E498616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E9B0679-0F3A-DF45-9F13-DD428E3B9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AA378F6-6262-0046-8CDB-979CD23130FC}"/>
              </a:ext>
            </a:extLst>
          </p:cNvPr>
          <p:cNvSpPr>
            <a:spLocks noGrp="1"/>
          </p:cNvSpPr>
          <p:nvPr>
            <p:ph type="dt" sz="half" idx="10"/>
          </p:nvPr>
        </p:nvSpPr>
        <p:spPr/>
        <p:txBody>
          <a:bodyPr/>
          <a:lstStyle/>
          <a:p>
            <a:fld id="{9C5B9FC0-A7A0-5E43-AEDE-45ADD593E40C}" type="datetimeFigureOut">
              <a:rPr lang="de-DE" smtClean="0"/>
              <a:t>21.12.21</a:t>
            </a:fld>
            <a:endParaRPr lang="de-DE"/>
          </a:p>
        </p:txBody>
      </p:sp>
      <p:sp>
        <p:nvSpPr>
          <p:cNvPr id="6" name="Fußzeilenplatzhalter 5">
            <a:extLst>
              <a:ext uri="{FF2B5EF4-FFF2-40B4-BE49-F238E27FC236}">
                <a16:creationId xmlns:a16="http://schemas.microsoft.com/office/drawing/2014/main" id="{76253DAB-9748-8F4F-A7A2-CA0C1459E7A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F5B004-D1A9-BA43-B6A8-C75ED24C3C5A}"/>
              </a:ext>
            </a:extLst>
          </p:cNvPr>
          <p:cNvSpPr>
            <a:spLocks noGrp="1"/>
          </p:cNvSpPr>
          <p:nvPr>
            <p:ph type="sldNum" sz="quarter" idx="12"/>
          </p:nvPr>
        </p:nvSpPr>
        <p:spPr/>
        <p:txBody>
          <a:bodyPr/>
          <a:lstStyle/>
          <a:p>
            <a:fld id="{E709D792-CD56-DB40-B40C-78B7A6322873}" type="slidenum">
              <a:rPr lang="de-DE" smtClean="0"/>
              <a:t>‹Nr.›</a:t>
            </a:fld>
            <a:endParaRPr lang="de-DE"/>
          </a:p>
        </p:txBody>
      </p:sp>
    </p:spTree>
    <p:extLst>
      <p:ext uri="{BB962C8B-B14F-4D97-AF65-F5344CB8AC3E}">
        <p14:creationId xmlns:p14="http://schemas.microsoft.com/office/powerpoint/2010/main" val="130138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2E260B-E83D-6E45-9FD9-2C9A2F80942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36729EC-A682-D54D-B04A-0EDB855CDA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7EA87DC-E723-904B-890D-2FFBA66A8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BAE1CF3-77E4-9E4F-A567-49C398486E31}"/>
              </a:ext>
            </a:extLst>
          </p:cNvPr>
          <p:cNvSpPr>
            <a:spLocks noGrp="1"/>
          </p:cNvSpPr>
          <p:nvPr>
            <p:ph type="dt" sz="half" idx="10"/>
          </p:nvPr>
        </p:nvSpPr>
        <p:spPr/>
        <p:txBody>
          <a:bodyPr/>
          <a:lstStyle/>
          <a:p>
            <a:fld id="{9C5B9FC0-A7A0-5E43-AEDE-45ADD593E40C}" type="datetimeFigureOut">
              <a:rPr lang="de-DE" smtClean="0"/>
              <a:t>21.12.21</a:t>
            </a:fld>
            <a:endParaRPr lang="de-DE"/>
          </a:p>
        </p:txBody>
      </p:sp>
      <p:sp>
        <p:nvSpPr>
          <p:cNvPr id="6" name="Fußzeilenplatzhalter 5">
            <a:extLst>
              <a:ext uri="{FF2B5EF4-FFF2-40B4-BE49-F238E27FC236}">
                <a16:creationId xmlns:a16="http://schemas.microsoft.com/office/drawing/2014/main" id="{63BDCFE4-B49B-0240-BBE1-A2E06BE93FB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C92DA9A-8A02-4B4C-A2CC-25F0E076B0D9}"/>
              </a:ext>
            </a:extLst>
          </p:cNvPr>
          <p:cNvSpPr>
            <a:spLocks noGrp="1"/>
          </p:cNvSpPr>
          <p:nvPr>
            <p:ph type="sldNum" sz="quarter" idx="12"/>
          </p:nvPr>
        </p:nvSpPr>
        <p:spPr/>
        <p:txBody>
          <a:bodyPr/>
          <a:lstStyle/>
          <a:p>
            <a:fld id="{E709D792-CD56-DB40-B40C-78B7A6322873}" type="slidenum">
              <a:rPr lang="de-DE" smtClean="0"/>
              <a:t>‹Nr.›</a:t>
            </a:fld>
            <a:endParaRPr lang="de-DE"/>
          </a:p>
        </p:txBody>
      </p:sp>
    </p:spTree>
    <p:extLst>
      <p:ext uri="{BB962C8B-B14F-4D97-AF65-F5344CB8AC3E}">
        <p14:creationId xmlns:p14="http://schemas.microsoft.com/office/powerpoint/2010/main" val="316327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DE01"/>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51E81DD-14F9-7F4D-B0CE-00E2C70C5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8F0541C0-8795-0744-A85D-21B562697A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A060E356-B581-8245-AF6D-83C7638F32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B9FC0-A7A0-5E43-AEDE-45ADD593E40C}" type="datetimeFigureOut">
              <a:rPr lang="de-DE" smtClean="0"/>
              <a:t>21.12.21</a:t>
            </a:fld>
            <a:endParaRPr lang="de-DE"/>
          </a:p>
        </p:txBody>
      </p:sp>
      <p:sp>
        <p:nvSpPr>
          <p:cNvPr id="5" name="Fußzeilenplatzhalter 4">
            <a:extLst>
              <a:ext uri="{FF2B5EF4-FFF2-40B4-BE49-F238E27FC236}">
                <a16:creationId xmlns:a16="http://schemas.microsoft.com/office/drawing/2014/main" id="{5DD8F889-D42C-5245-8C20-F9C0E8728B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0865142-2297-BB48-8B0C-F20711A1F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09D792-CD56-DB40-B40C-78B7A6322873}" type="slidenum">
              <a:rPr lang="de-DE" smtClean="0"/>
              <a:t>‹Nr.›</a:t>
            </a:fld>
            <a:endParaRPr lang="de-DE"/>
          </a:p>
        </p:txBody>
      </p:sp>
    </p:spTree>
    <p:extLst>
      <p:ext uri="{BB962C8B-B14F-4D97-AF65-F5344CB8AC3E}">
        <p14:creationId xmlns:p14="http://schemas.microsoft.com/office/powerpoint/2010/main" val="1908827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Patua One"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2000505000000020004"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2000505000000020004"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2000505000000020004"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2000505000000020004"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2000505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enthält.&#10;&#10;Automatisch generierte Beschreibung">
            <a:extLst>
              <a:ext uri="{FF2B5EF4-FFF2-40B4-BE49-F238E27FC236}">
                <a16:creationId xmlns:a16="http://schemas.microsoft.com/office/drawing/2014/main" id="{646CABA6-58AB-3143-B739-46AD7A21AC49}"/>
              </a:ext>
            </a:extLst>
          </p:cNvPr>
          <p:cNvPicPr>
            <a:picLocks noChangeAspect="1"/>
          </p:cNvPicPr>
          <p:nvPr/>
        </p:nvPicPr>
        <p:blipFill>
          <a:blip r:embed="rId2"/>
          <a:stretch>
            <a:fillRect/>
          </a:stretch>
        </p:blipFill>
        <p:spPr>
          <a:xfrm>
            <a:off x="4275182" y="831954"/>
            <a:ext cx="3641636" cy="5194092"/>
          </a:xfrm>
          <a:prstGeom prst="rect">
            <a:avLst/>
          </a:prstGeom>
        </p:spPr>
      </p:pic>
    </p:spTree>
    <p:extLst>
      <p:ext uri="{BB962C8B-B14F-4D97-AF65-F5344CB8AC3E}">
        <p14:creationId xmlns:p14="http://schemas.microsoft.com/office/powerpoint/2010/main" val="845030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1674A2F-FFC6-2548-97B5-24482E4470EB}"/>
              </a:ext>
            </a:extLst>
          </p:cNvPr>
          <p:cNvSpPr txBox="1"/>
          <p:nvPr/>
        </p:nvSpPr>
        <p:spPr>
          <a:xfrm>
            <a:off x="3822492" y="3102964"/>
            <a:ext cx="4047344" cy="369332"/>
          </a:xfrm>
          <a:prstGeom prst="rect">
            <a:avLst/>
          </a:prstGeom>
          <a:noFill/>
        </p:spPr>
        <p:txBody>
          <a:bodyPr wrap="square" rtlCol="0">
            <a:spAutoFit/>
          </a:bodyPr>
          <a:lstStyle/>
          <a:p>
            <a:r>
              <a:rPr lang="en-AU" dirty="0"/>
              <a:t>BSP CC Schweiz</a:t>
            </a:r>
          </a:p>
        </p:txBody>
      </p:sp>
    </p:spTree>
    <p:extLst>
      <p:ext uri="{BB962C8B-B14F-4D97-AF65-F5344CB8AC3E}">
        <p14:creationId xmlns:p14="http://schemas.microsoft.com/office/powerpoint/2010/main" val="5364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1674A2F-FFC6-2548-97B5-24482E4470EB}"/>
              </a:ext>
            </a:extLst>
          </p:cNvPr>
          <p:cNvSpPr txBox="1"/>
          <p:nvPr/>
        </p:nvSpPr>
        <p:spPr>
          <a:xfrm>
            <a:off x="3822492" y="3102964"/>
            <a:ext cx="4047344" cy="369332"/>
          </a:xfrm>
          <a:prstGeom prst="rect">
            <a:avLst/>
          </a:prstGeom>
          <a:noFill/>
        </p:spPr>
        <p:txBody>
          <a:bodyPr wrap="square" rtlCol="0">
            <a:spAutoFit/>
          </a:bodyPr>
          <a:lstStyle/>
          <a:p>
            <a:r>
              <a:rPr lang="en-AU" dirty="0" err="1"/>
              <a:t>Grafiken</a:t>
            </a:r>
            <a:r>
              <a:rPr lang="en-AU" dirty="0"/>
              <a:t> und </a:t>
            </a:r>
            <a:r>
              <a:rPr lang="en-AU" dirty="0" err="1"/>
              <a:t>Tabellen</a:t>
            </a:r>
            <a:endParaRPr lang="en-AU" dirty="0"/>
          </a:p>
        </p:txBody>
      </p:sp>
    </p:spTree>
    <p:extLst>
      <p:ext uri="{BB962C8B-B14F-4D97-AF65-F5344CB8AC3E}">
        <p14:creationId xmlns:p14="http://schemas.microsoft.com/office/powerpoint/2010/main" val="2479017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1674A2F-FFC6-2548-97B5-24482E4470EB}"/>
              </a:ext>
            </a:extLst>
          </p:cNvPr>
          <p:cNvSpPr txBox="1"/>
          <p:nvPr/>
        </p:nvSpPr>
        <p:spPr>
          <a:xfrm>
            <a:off x="3822492" y="3102964"/>
            <a:ext cx="4047344" cy="369332"/>
          </a:xfrm>
          <a:prstGeom prst="rect">
            <a:avLst/>
          </a:prstGeom>
          <a:noFill/>
        </p:spPr>
        <p:txBody>
          <a:bodyPr wrap="square" rtlCol="0">
            <a:spAutoFit/>
          </a:bodyPr>
          <a:lstStyle/>
          <a:p>
            <a:r>
              <a:rPr lang="en-AU" dirty="0" err="1"/>
              <a:t>Grafiken</a:t>
            </a:r>
            <a:r>
              <a:rPr lang="en-AU" dirty="0"/>
              <a:t> und </a:t>
            </a:r>
            <a:r>
              <a:rPr lang="en-AU" dirty="0" err="1"/>
              <a:t>Tabellen</a:t>
            </a:r>
            <a:endParaRPr lang="en-AU" dirty="0"/>
          </a:p>
        </p:txBody>
      </p:sp>
    </p:spTree>
    <p:extLst>
      <p:ext uri="{BB962C8B-B14F-4D97-AF65-F5344CB8AC3E}">
        <p14:creationId xmlns:p14="http://schemas.microsoft.com/office/powerpoint/2010/main" val="4046265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1674A2F-FFC6-2548-97B5-24482E4470EB}"/>
              </a:ext>
            </a:extLst>
          </p:cNvPr>
          <p:cNvSpPr txBox="1"/>
          <p:nvPr/>
        </p:nvSpPr>
        <p:spPr>
          <a:xfrm>
            <a:off x="3822492" y="3102964"/>
            <a:ext cx="4047344" cy="369332"/>
          </a:xfrm>
          <a:prstGeom prst="rect">
            <a:avLst/>
          </a:prstGeom>
          <a:noFill/>
        </p:spPr>
        <p:txBody>
          <a:bodyPr wrap="square" rtlCol="0">
            <a:spAutoFit/>
          </a:bodyPr>
          <a:lstStyle/>
          <a:p>
            <a:r>
              <a:rPr lang="en-AU" dirty="0" err="1"/>
              <a:t>Grafiken</a:t>
            </a:r>
            <a:r>
              <a:rPr lang="en-AU" dirty="0"/>
              <a:t> und </a:t>
            </a:r>
            <a:r>
              <a:rPr lang="en-AU" dirty="0" err="1"/>
              <a:t>Tabellen</a:t>
            </a:r>
            <a:endParaRPr lang="en-AU" dirty="0"/>
          </a:p>
        </p:txBody>
      </p:sp>
    </p:spTree>
    <p:extLst>
      <p:ext uri="{BB962C8B-B14F-4D97-AF65-F5344CB8AC3E}">
        <p14:creationId xmlns:p14="http://schemas.microsoft.com/office/powerpoint/2010/main" val="1608842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este Treiber-Update-Software für Windows 10 (Rezensionen 2021) - DE Atsit">
            <a:extLst>
              <a:ext uri="{FF2B5EF4-FFF2-40B4-BE49-F238E27FC236}">
                <a16:creationId xmlns:a16="http://schemas.microsoft.com/office/drawing/2014/main" id="{41E2F5E0-E9DF-4243-9D63-A7A5ADB5B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800" y="1087114"/>
            <a:ext cx="8888400" cy="4683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ntivirus-Kundenbarometer 2020: Langzeit-Erfahrungen zusammengefasst - PC  Magazin">
            <a:extLst>
              <a:ext uri="{FF2B5EF4-FFF2-40B4-BE49-F238E27FC236}">
                <a16:creationId xmlns:a16="http://schemas.microsoft.com/office/drawing/2014/main" id="{C4BA94F8-C6AE-B345-AFDD-4C413EEBB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800" y="762480"/>
            <a:ext cx="8888400" cy="533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108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23456“ und „password“ beliebteste Passwörter im World Wide Web -  ingenieur.de">
            <a:extLst>
              <a:ext uri="{FF2B5EF4-FFF2-40B4-BE49-F238E27FC236}">
                <a16:creationId xmlns:a16="http://schemas.microsoft.com/office/drawing/2014/main" id="{D6BCD79E-AD3B-1042-8EA9-29D5B3289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800" y="1206900"/>
            <a:ext cx="8888400" cy="444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051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DE01"/>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699B579E-7BBE-1344-AA67-B72F5DFE75C2}"/>
              </a:ext>
            </a:extLst>
          </p:cNvPr>
          <p:cNvPicPr>
            <a:picLocks noChangeAspect="1"/>
          </p:cNvPicPr>
          <p:nvPr/>
        </p:nvPicPr>
        <p:blipFill>
          <a:blip r:embed="rId2"/>
          <a:stretch>
            <a:fillRect/>
          </a:stretch>
        </p:blipFill>
        <p:spPr>
          <a:xfrm>
            <a:off x="-1" y="316992"/>
            <a:ext cx="12192001" cy="6858000"/>
          </a:xfrm>
          <a:prstGeom prst="rect">
            <a:avLst/>
          </a:prstGeom>
          <a:ln>
            <a:noFill/>
          </a:ln>
        </p:spPr>
      </p:pic>
      <p:sp>
        <p:nvSpPr>
          <p:cNvPr id="4" name="Textfeld 3">
            <a:extLst>
              <a:ext uri="{FF2B5EF4-FFF2-40B4-BE49-F238E27FC236}">
                <a16:creationId xmlns:a16="http://schemas.microsoft.com/office/drawing/2014/main" id="{A5DD2CBB-A90C-5E4E-AA88-B953B7DC0954}"/>
              </a:ext>
            </a:extLst>
          </p:cNvPr>
          <p:cNvSpPr txBox="1"/>
          <p:nvPr/>
        </p:nvSpPr>
        <p:spPr>
          <a:xfrm>
            <a:off x="3822492" y="3102964"/>
            <a:ext cx="4047344" cy="369332"/>
          </a:xfrm>
          <a:prstGeom prst="rect">
            <a:avLst/>
          </a:prstGeom>
          <a:noFill/>
        </p:spPr>
        <p:txBody>
          <a:bodyPr wrap="square" rtlCol="0">
            <a:spAutoFit/>
          </a:bodyPr>
          <a:lstStyle/>
          <a:p>
            <a:r>
              <a:rPr lang="en-AU" dirty="0"/>
              <a:t>Animation</a:t>
            </a:r>
          </a:p>
        </p:txBody>
      </p:sp>
    </p:spTree>
    <p:extLst>
      <p:ext uri="{BB962C8B-B14F-4D97-AF65-F5344CB8AC3E}">
        <p14:creationId xmlns:p14="http://schemas.microsoft.com/office/powerpoint/2010/main" val="76036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C21052-768E-FF47-94BD-E7ADAB8C33C0}"/>
              </a:ext>
            </a:extLst>
          </p:cNvPr>
          <p:cNvSpPr/>
          <p:nvPr/>
        </p:nvSpPr>
        <p:spPr>
          <a:xfrm>
            <a:off x="2686755" y="2746022"/>
            <a:ext cx="1365956" cy="136595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Oval 4">
            <a:extLst>
              <a:ext uri="{FF2B5EF4-FFF2-40B4-BE49-F238E27FC236}">
                <a16:creationId xmlns:a16="http://schemas.microsoft.com/office/drawing/2014/main" id="{B091904C-8709-E74D-A396-D6B28F8BCAD8}"/>
              </a:ext>
            </a:extLst>
          </p:cNvPr>
          <p:cNvSpPr/>
          <p:nvPr/>
        </p:nvSpPr>
        <p:spPr>
          <a:xfrm>
            <a:off x="7873999" y="2746022"/>
            <a:ext cx="1365956" cy="136595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91611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rste Log4Shell-Bilanz - it-daily.net">
            <a:extLst>
              <a:ext uri="{FF2B5EF4-FFF2-40B4-BE49-F238E27FC236}">
                <a16:creationId xmlns:a16="http://schemas.microsoft.com/office/drawing/2014/main" id="{3BAA4BDE-D025-7548-87B7-9AED15B4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889000"/>
            <a:ext cx="8888400" cy="5079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01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1C88616E-4881-B449-B1FA-7AD2BFDDAD0E}"/>
              </a:ext>
            </a:extLst>
          </p:cNvPr>
          <p:cNvSpPr txBox="1"/>
          <p:nvPr/>
        </p:nvSpPr>
        <p:spPr>
          <a:xfrm>
            <a:off x="3822492" y="3102964"/>
            <a:ext cx="4047344" cy="369332"/>
          </a:xfrm>
          <a:prstGeom prst="rect">
            <a:avLst/>
          </a:prstGeom>
          <a:noFill/>
        </p:spPr>
        <p:txBody>
          <a:bodyPr wrap="square" rtlCol="0">
            <a:spAutoFit/>
          </a:bodyPr>
          <a:lstStyle/>
          <a:p>
            <a:r>
              <a:rPr lang="en-AU" dirty="0"/>
              <a:t>CVE</a:t>
            </a:r>
          </a:p>
        </p:txBody>
      </p:sp>
    </p:spTree>
    <p:extLst>
      <p:ext uri="{BB962C8B-B14F-4D97-AF65-F5344CB8AC3E}">
        <p14:creationId xmlns:p14="http://schemas.microsoft.com/office/powerpoint/2010/main" val="4235657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7ACAD1F-6928-AB43-A2FB-7AD25F28E8EA}"/>
              </a:ext>
            </a:extLst>
          </p:cNvPr>
          <p:cNvSpPr txBox="1"/>
          <p:nvPr/>
        </p:nvSpPr>
        <p:spPr>
          <a:xfrm>
            <a:off x="3822492" y="3102964"/>
            <a:ext cx="4047344" cy="369332"/>
          </a:xfrm>
          <a:prstGeom prst="rect">
            <a:avLst/>
          </a:prstGeom>
          <a:noFill/>
        </p:spPr>
        <p:txBody>
          <a:bodyPr wrap="square" rtlCol="0">
            <a:spAutoFit/>
          </a:bodyPr>
          <a:lstStyle/>
          <a:p>
            <a:r>
              <a:rPr lang="en-AU" dirty="0"/>
              <a:t>CVE</a:t>
            </a:r>
          </a:p>
        </p:txBody>
      </p:sp>
    </p:spTree>
    <p:extLst>
      <p:ext uri="{BB962C8B-B14F-4D97-AF65-F5344CB8AC3E}">
        <p14:creationId xmlns:p14="http://schemas.microsoft.com/office/powerpoint/2010/main" val="317847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30E7785-1E64-C348-B663-584330F8CA14}"/>
              </a:ext>
            </a:extLst>
          </p:cNvPr>
          <p:cNvSpPr txBox="1"/>
          <p:nvPr/>
        </p:nvSpPr>
        <p:spPr>
          <a:xfrm>
            <a:off x="3822492" y="3102964"/>
            <a:ext cx="4047344" cy="369332"/>
          </a:xfrm>
          <a:prstGeom prst="rect">
            <a:avLst/>
          </a:prstGeom>
          <a:noFill/>
        </p:spPr>
        <p:txBody>
          <a:bodyPr wrap="square" rtlCol="0">
            <a:spAutoFit/>
          </a:bodyPr>
          <a:lstStyle/>
          <a:p>
            <a:r>
              <a:rPr lang="en-AU" dirty="0"/>
              <a:t>CVE</a:t>
            </a:r>
          </a:p>
        </p:txBody>
      </p:sp>
    </p:spTree>
    <p:extLst>
      <p:ext uri="{BB962C8B-B14F-4D97-AF65-F5344CB8AC3E}">
        <p14:creationId xmlns:p14="http://schemas.microsoft.com/office/powerpoint/2010/main" val="95054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1674A2F-FFC6-2548-97B5-24482E4470EB}"/>
              </a:ext>
            </a:extLst>
          </p:cNvPr>
          <p:cNvSpPr txBox="1"/>
          <p:nvPr/>
        </p:nvSpPr>
        <p:spPr>
          <a:xfrm>
            <a:off x="3822492" y="3102964"/>
            <a:ext cx="4047344" cy="369332"/>
          </a:xfrm>
          <a:prstGeom prst="rect">
            <a:avLst/>
          </a:prstGeom>
          <a:noFill/>
        </p:spPr>
        <p:txBody>
          <a:bodyPr wrap="square" rtlCol="0">
            <a:spAutoFit/>
          </a:bodyPr>
          <a:lstStyle/>
          <a:p>
            <a:r>
              <a:rPr lang="en-AU" dirty="0"/>
              <a:t>CVE</a:t>
            </a:r>
          </a:p>
        </p:txBody>
      </p:sp>
    </p:spTree>
    <p:extLst>
      <p:ext uri="{BB962C8B-B14F-4D97-AF65-F5344CB8AC3E}">
        <p14:creationId xmlns:p14="http://schemas.microsoft.com/office/powerpoint/2010/main" val="263290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yber-Angriff auf Easygov - Hacker klauen vom Bund Liste mit  Corona-Kredit-Bezügern - News - SRF">
            <a:extLst>
              <a:ext uri="{FF2B5EF4-FFF2-40B4-BE49-F238E27FC236}">
                <a16:creationId xmlns:a16="http://schemas.microsoft.com/office/drawing/2014/main" id="{7079373C-E7BD-3948-829A-F72F02241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00075"/>
            <a:ext cx="10058400" cy="565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887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Nach Mellingen: So gefährlich sind Hackerangriffe auf Gemeinden">
            <a:extLst>
              <a:ext uri="{FF2B5EF4-FFF2-40B4-BE49-F238E27FC236}">
                <a16:creationId xmlns:a16="http://schemas.microsoft.com/office/drawing/2014/main" id="{76C0A64D-49B0-BA46-946A-948126C8544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99400"/>
            <a:ext cx="10058400" cy="56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8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Text enthält.&#10;&#10;Automatisch generierte Beschreibung">
            <a:extLst>
              <a:ext uri="{FF2B5EF4-FFF2-40B4-BE49-F238E27FC236}">
                <a16:creationId xmlns:a16="http://schemas.microsoft.com/office/drawing/2014/main" id="{296935C1-A974-CB4F-8012-F1A48F2B1F01}"/>
              </a:ext>
            </a:extLst>
          </p:cNvPr>
          <p:cNvPicPr>
            <a:picLocks noChangeAspect="1"/>
          </p:cNvPicPr>
          <p:nvPr/>
        </p:nvPicPr>
        <p:blipFill>
          <a:blip r:embed="rId3"/>
          <a:stretch>
            <a:fillRect/>
          </a:stretch>
        </p:blipFill>
        <p:spPr>
          <a:xfrm>
            <a:off x="1066800" y="869950"/>
            <a:ext cx="10058400" cy="5118100"/>
          </a:xfrm>
          <a:prstGeom prst="rect">
            <a:avLst/>
          </a:prstGeom>
        </p:spPr>
      </p:pic>
    </p:spTree>
    <p:extLst>
      <p:ext uri="{BB962C8B-B14F-4D97-AF65-F5344CB8AC3E}">
        <p14:creationId xmlns:p14="http://schemas.microsoft.com/office/powerpoint/2010/main" val="68983275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Words>
  <Application>Microsoft Macintosh PowerPoint</Application>
  <PresentationFormat>Breitbild</PresentationFormat>
  <Paragraphs>29</Paragraphs>
  <Slides>18</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Arial</vt:lpstr>
      <vt:lpstr>Calibri</vt:lpstr>
      <vt:lpstr>Montserrat</vt:lpstr>
      <vt:lpstr>Patua One</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Florian Thiévent (s)</dc:creator>
  <cp:lastModifiedBy>Joyce Hänggi (s)</cp:lastModifiedBy>
  <cp:revision>5</cp:revision>
  <dcterms:created xsi:type="dcterms:W3CDTF">2021-12-20T08:05:54Z</dcterms:created>
  <dcterms:modified xsi:type="dcterms:W3CDTF">2021-12-21T15:52:54Z</dcterms:modified>
</cp:coreProperties>
</file>