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E01"/>
    <a:srgbClr val="E6CF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5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DB58CC-F5CE-5A43-8381-1AA6C9249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6674A2-1118-F143-A349-4A3F81AF5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961DBA-E7EF-DA4F-AC17-185230B27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9FC0-A7A0-5E43-AEDE-45ADD593E40C}" type="datetimeFigureOut">
              <a:rPr lang="de-DE" smtClean="0"/>
              <a:t>20.12.21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E9A284-2019-9444-A271-74956A83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751FC2-4FD6-1C46-9CE8-4876B383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D792-CD56-DB40-B40C-78B7A63228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560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65A0D4-7940-5B40-BA00-B99D72F28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D2FECA-3351-FA4D-BCF2-02D259F94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5B1B44-0A7F-CC4E-8259-38AE63772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9FC0-A7A0-5E43-AEDE-45ADD593E40C}" type="datetimeFigureOut">
              <a:rPr lang="de-DE" smtClean="0"/>
              <a:t>20.12.21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3A3410-F8DF-D74D-A41D-C3C87065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E1292C-E8E6-E14D-8468-8942E4E0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D792-CD56-DB40-B40C-78B7A63228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320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B8129D9-B455-714C-AF36-C9F4CAD56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B3EADF-5AFC-B940-AF58-9814905C7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6FA690-816A-AB4B-81FD-EC7BD5F56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9FC0-A7A0-5E43-AEDE-45ADD593E40C}" type="datetimeFigureOut">
              <a:rPr lang="de-DE" smtClean="0"/>
              <a:t>20.12.21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AFBF79-1A79-434C-B7FE-DC711F23D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85AB5E-3909-474E-A768-D91A3AAA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D792-CD56-DB40-B40C-78B7A63228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03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EDF613-1EAF-D545-B110-8DA91E47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15BC0A-3F0A-4C48-9488-2A19B3FDE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ED9BA0-B923-4D45-A645-0F088BD68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9FC0-A7A0-5E43-AEDE-45ADD593E40C}" type="datetimeFigureOut">
              <a:rPr lang="de-DE" smtClean="0"/>
              <a:t>20.12.21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603CC5-EFB9-A74D-B506-CDFFE4A9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149086-817F-4949-B22F-17924663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D792-CD56-DB40-B40C-78B7A63228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47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643472-A3D1-9B4D-8BDD-41B089AC0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0DC5A8-CF5A-624F-B125-510E78AF6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8CFE4C-9EDC-584E-8712-AC28F0B3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9FC0-A7A0-5E43-AEDE-45ADD593E40C}" type="datetimeFigureOut">
              <a:rPr lang="de-DE" smtClean="0"/>
              <a:t>20.12.21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9BD8C8-E019-DE4F-97DD-3A4C69D3E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51E502-7F0B-E14A-8E77-3E0800E9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D792-CD56-DB40-B40C-78B7A63228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98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E30483-9572-F646-B867-F5A5ABB61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D596E5-633F-A44C-A4E1-ACF1B43D6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537884-B1BF-2542-9885-038BF9B24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535C96-CACE-F84F-B7FA-CE4F6FA01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9FC0-A7A0-5E43-AEDE-45ADD593E40C}" type="datetimeFigureOut">
              <a:rPr lang="de-DE" smtClean="0"/>
              <a:t>20.12.21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69B2E1-ED74-DA4E-992B-16363DF05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4A33E3-B73B-FF44-9085-F335D0E13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D792-CD56-DB40-B40C-78B7A63228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489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3849AD-4178-2F41-8707-61E62755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E0CBC-7127-2F41-9BC1-ED2E2218A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2A591E-31E1-804D-AB9E-61B3B56B9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420EEC4-F57E-4C4E-BFEE-CCA2B7630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4CE43FC-E260-BD46-B612-0CB396A82B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4186961-AA75-B142-8FD3-B70E4D45D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9FC0-A7A0-5E43-AEDE-45ADD593E40C}" type="datetimeFigureOut">
              <a:rPr lang="de-DE" smtClean="0"/>
              <a:t>20.12.21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6A25A29-5117-1C4D-BC07-4F381975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D7F09B8-680F-6D4E-9BCD-AC4E7B69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D792-CD56-DB40-B40C-78B7A63228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43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BDA8D5-C2B5-204C-AC43-41F3F5085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14E8D41-24E3-1643-918C-9C4227EC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9FC0-A7A0-5E43-AEDE-45ADD593E40C}" type="datetimeFigureOut">
              <a:rPr lang="de-DE" smtClean="0"/>
              <a:t>20.12.21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006398-F9E1-C340-9B51-5EBDF93CF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7F7DC9-0D4E-F748-93C2-232FB7C28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D792-CD56-DB40-B40C-78B7A63228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690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E5B565F-9518-4647-AF4D-5F8E5CD0B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9FC0-A7A0-5E43-AEDE-45ADD593E40C}" type="datetimeFigureOut">
              <a:rPr lang="de-DE" smtClean="0"/>
              <a:t>20.12.21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7081F6D-87F1-C54B-B8E3-9B0911D5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DA362-7712-9448-828C-188590F77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D792-CD56-DB40-B40C-78B7A63228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37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75ED9-3E67-D343-B7F9-FDC09E07B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963943-22E0-584E-A00F-E57E49861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9B0679-0F3A-DF45-9F13-DD428E3B9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A378F6-6262-0046-8CDB-979CD231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9FC0-A7A0-5E43-AEDE-45ADD593E40C}" type="datetimeFigureOut">
              <a:rPr lang="de-DE" smtClean="0"/>
              <a:t>20.12.21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253DAB-9748-8F4F-A7A2-CA0C1459E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F5B004-D1A9-BA43-B6A8-C75ED24C3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D792-CD56-DB40-B40C-78B7A63228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38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2E260B-E83D-6E45-9FD9-2C9A2F809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36729EC-A682-D54D-B04A-0EDB855CDA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EA87DC-E723-904B-890D-2FFBA66A8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AE1CF3-77E4-9E4F-A567-49C398486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9FC0-A7A0-5E43-AEDE-45ADD593E40C}" type="datetimeFigureOut">
              <a:rPr lang="de-DE" smtClean="0"/>
              <a:t>20.12.21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BDCFE4-B49B-0240-BBE1-A2E06BE9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92DA9A-8A02-4B4C-A2CC-25F0E076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D792-CD56-DB40-B40C-78B7A63228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327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DE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51E81DD-14F9-7F4D-B0CE-00E2C70C5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0541C0-8795-0744-A85D-21B562697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60E356-B581-8245-AF6D-83C7638F3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B9FC0-A7A0-5E43-AEDE-45ADD593E40C}" type="datetimeFigureOut">
              <a:rPr lang="de-DE" smtClean="0"/>
              <a:t>20.12.21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D8F889-D42C-5245-8C20-F9C0E8728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865142-2297-BB48-8B0C-F20711A1F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9D792-CD56-DB40-B40C-78B7A63228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882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atua One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ntserrat" panose="02000505000000020004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anose="02000505000000020004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anose="02000505000000020004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2000505000000020004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200050500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C21052-768E-FF47-94BD-E7ADAB8C33C0}"/>
              </a:ext>
            </a:extLst>
          </p:cNvPr>
          <p:cNvSpPr/>
          <p:nvPr/>
        </p:nvSpPr>
        <p:spPr>
          <a:xfrm>
            <a:off x="2686755" y="2746022"/>
            <a:ext cx="1365956" cy="13659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91904C-8709-E74D-A396-D6B28F8BCAD8}"/>
              </a:ext>
            </a:extLst>
          </p:cNvPr>
          <p:cNvSpPr/>
          <p:nvPr/>
        </p:nvSpPr>
        <p:spPr>
          <a:xfrm>
            <a:off x="7873999" y="2746022"/>
            <a:ext cx="1365956" cy="13659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03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DE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99B579E-7BBE-1344-AA67-B72F5DFE7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0364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Montserrat</vt:lpstr>
      <vt:lpstr>Patua One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Thiévent (s)</dc:creator>
  <cp:lastModifiedBy>Florian Thiévent (s)</cp:lastModifiedBy>
  <cp:revision>2</cp:revision>
  <dcterms:created xsi:type="dcterms:W3CDTF">2021-12-20T08:05:54Z</dcterms:created>
  <dcterms:modified xsi:type="dcterms:W3CDTF">2021-12-20T15:53:45Z</dcterms:modified>
</cp:coreProperties>
</file>