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41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95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3404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5354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20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3895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3451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720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2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43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6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EFE0-9588-4003-A1CA-CC837AA8BC19}" type="datetimeFigureOut">
              <a:rPr lang="lv-LV" smtClean="0"/>
              <a:t>17.09.2014.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169F-CCAC-41E2-A6F1-F9B8126FC43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89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1. Laboratorijas darbs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Armands Ancāns </a:t>
            </a:r>
          </a:p>
          <a:p>
            <a:r>
              <a:rPr lang="lv-LV" dirty="0" smtClean="0"/>
              <a:t>Andrejs </a:t>
            </a:r>
            <a:r>
              <a:rPr lang="lv-LV" dirty="0" err="1" smtClean="0"/>
              <a:t>Masteņica</a:t>
            </a:r>
            <a:endParaRPr lang="lv-LV" dirty="0" smtClean="0"/>
          </a:p>
          <a:p>
            <a:r>
              <a:rPr lang="lv-LV" dirty="0" smtClean="0"/>
              <a:t>Linards </a:t>
            </a:r>
            <a:r>
              <a:rPr lang="lv-LV" dirty="0" err="1" smtClean="0"/>
              <a:t>Jukmanis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937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Teorētiskais pamats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lv-LV" b="1" i="1" smtClean="0"/>
                      <m:t>𝒅</m:t>
                    </m:r>
                    <m:d>
                      <m:dPr>
                        <m:ctrlPr>
                          <a:rPr lang="lv-LV" b="1" i="1"/>
                        </m:ctrlPr>
                      </m:dPr>
                      <m:e>
                        <m:r>
                          <a:rPr lang="lv-LV" b="1" i="1"/>
                          <m:t>𝒙</m:t>
                        </m:r>
                        <m:d>
                          <m:dPr>
                            <m:ctrlPr>
                              <a:rPr lang="lv-LV" b="1" i="1"/>
                            </m:ctrlPr>
                          </m:dPr>
                          <m:e>
                            <m:r>
                              <a:rPr lang="lv-LV" b="1" i="1"/>
                              <m:t>𝒕</m:t>
                            </m:r>
                          </m:e>
                        </m:d>
                        <m:r>
                          <a:rPr lang="lv-LV" b="1" i="1"/>
                          <m:t>,</m:t>
                        </m:r>
                        <m:r>
                          <a:rPr lang="lv-LV" b="1" i="1"/>
                          <m:t>𝒚</m:t>
                        </m:r>
                        <m:d>
                          <m:dPr>
                            <m:ctrlPr>
                              <a:rPr lang="lv-LV" b="1" i="1"/>
                            </m:ctrlPr>
                          </m:dPr>
                          <m:e>
                            <m:r>
                              <a:rPr lang="lv-LV" b="1" i="1"/>
                              <m:t>𝒕</m:t>
                            </m:r>
                          </m:e>
                        </m:d>
                      </m:e>
                    </m:d>
                    <m:r>
                      <a:rPr lang="lv-LV" b="1" i="1"/>
                      <m:t>=</m:t>
                    </m:r>
                    <m:rad>
                      <m:radPr>
                        <m:ctrlPr>
                          <a:rPr lang="lv-LV" b="1" i="1"/>
                        </m:ctrlPr>
                      </m:radPr>
                      <m:deg>
                        <m:r>
                          <a:rPr lang="lv-LV" b="1" i="1"/>
                          <m:t>𝟐</m:t>
                        </m:r>
                      </m:deg>
                      <m:e>
                        <m:nary>
                          <m:naryPr>
                            <m:limLoc m:val="subSup"/>
                            <m:ctrlPr>
                              <a:rPr lang="lv-LV" b="1" i="1"/>
                            </m:ctrlPr>
                          </m:naryPr>
                          <m:sub>
                            <m:r>
                              <a:rPr lang="lv-LV" b="1" i="1"/>
                              <m:t>𝒕</m:t>
                            </m:r>
                            <m:r>
                              <a:rPr lang="lv-LV" b="1" i="1"/>
                              <m:t>𝟏</m:t>
                            </m:r>
                          </m:sub>
                          <m:sup>
                            <m:r>
                              <a:rPr lang="lv-LV" b="1" i="1"/>
                              <m:t>𝒕</m:t>
                            </m:r>
                            <m:r>
                              <a:rPr lang="lv-LV" b="1" i="1"/>
                              <m:t>𝟐</m:t>
                            </m:r>
                          </m:sup>
                          <m:e>
                            <m:sSup>
                              <m:sSupPr>
                                <m:ctrlPr>
                                  <a:rPr lang="lv-LV" b="1" i="1"/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lv-LV" b="1" i="1"/>
                                    </m:ctrlPr>
                                  </m:dPr>
                                  <m:e>
                                    <m:r>
                                      <a:rPr lang="lv-LV" b="1" i="1"/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lv-LV" b="1" i="1"/>
                                        </m:ctrlPr>
                                      </m:dPr>
                                      <m:e>
                                        <m:r>
                                          <a:rPr lang="lv-LV" b="1" i="1"/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lv-LV" b="1" i="1"/>
                                      <m:t>−</m:t>
                                    </m:r>
                                    <m:r>
                                      <a:rPr lang="lv-LV" b="1" i="1"/>
                                      <m:t>𝒚</m:t>
                                    </m:r>
                                    <m:d>
                                      <m:dPr>
                                        <m:ctrlPr>
                                          <a:rPr lang="lv-LV" b="1" i="1"/>
                                        </m:ctrlPr>
                                      </m:dPr>
                                      <m:e>
                                        <m:r>
                                          <a:rPr lang="lv-LV" b="1" i="1"/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lv-LV" b="1" i="1"/>
                                  <m:t>𝟐</m:t>
                                </m:r>
                              </m:sup>
                            </m:sSup>
                            <m:r>
                              <a:rPr lang="lv-LV" b="1" i="1"/>
                              <m:t>𝒅𝒕</m:t>
                            </m:r>
                          </m:e>
                        </m:nary>
                      </m:e>
                    </m:rad>
                  </m:oMath>
                </a14:m>
                <a:endParaRPr lang="lv-LV" b="1" dirty="0" smtClean="0"/>
              </a:p>
              <a:p>
                <a:endParaRPr lang="lv-LV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lv-LV" b="1" i="1"/>
                        </m:ctrlPr>
                      </m:dPr>
                      <m:e>
                        <m:r>
                          <a:rPr lang="lv-LV" b="1" i="1"/>
                          <m:t>𝒔</m:t>
                        </m:r>
                        <m:r>
                          <a:rPr lang="lv-LV" b="1" i="1"/>
                          <m:t>(</m:t>
                        </m:r>
                        <m:r>
                          <a:rPr lang="lv-LV" b="1" i="1"/>
                          <m:t>𝒕</m:t>
                        </m:r>
                        <m:r>
                          <a:rPr lang="lv-LV" b="1" i="1"/>
                          <m:t>)</m:t>
                        </m:r>
                      </m:e>
                    </m:d>
                    <m:r>
                      <a:rPr lang="lv-LV" b="1" i="1"/>
                      <m:t>=</m:t>
                    </m:r>
                    <m:rad>
                      <m:radPr>
                        <m:ctrlPr>
                          <a:rPr lang="lv-LV" b="1" i="1"/>
                        </m:ctrlPr>
                      </m:radPr>
                      <m:deg>
                        <m:r>
                          <a:rPr lang="lv-LV" b="1" i="1"/>
                          <m:t>𝟐</m:t>
                        </m:r>
                      </m:deg>
                      <m:e>
                        <m:nary>
                          <m:naryPr>
                            <m:limLoc m:val="subSup"/>
                            <m:ctrlPr>
                              <a:rPr lang="lv-LV" b="1" i="1"/>
                            </m:ctrlPr>
                          </m:naryPr>
                          <m:sub>
                            <m:r>
                              <a:rPr lang="lv-LV" b="1" i="1"/>
                              <m:t>𝒕</m:t>
                            </m:r>
                            <m:r>
                              <a:rPr lang="lv-LV" b="1" i="1"/>
                              <m:t>𝟏</m:t>
                            </m:r>
                          </m:sub>
                          <m:sup>
                            <m:r>
                              <a:rPr lang="lv-LV" b="1" i="1"/>
                              <m:t>𝒕</m:t>
                            </m:r>
                            <m:r>
                              <a:rPr lang="lv-LV" b="1" i="1"/>
                              <m:t>𝟐</m:t>
                            </m:r>
                          </m:sup>
                          <m:e>
                            <m:sSup>
                              <m:sSupPr>
                                <m:ctrlPr>
                                  <a:rPr lang="lv-LV" b="1" i="1"/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lv-LV" b="1" i="1"/>
                                    </m:ctrlPr>
                                  </m:dPr>
                                  <m:e>
                                    <m:r>
                                      <a:rPr lang="lv-LV" b="1" i="1"/>
                                      <m:t>𝒔</m:t>
                                    </m:r>
                                    <m:d>
                                      <m:dPr>
                                        <m:ctrlPr>
                                          <a:rPr lang="lv-LV" b="1" i="1"/>
                                        </m:ctrlPr>
                                      </m:dPr>
                                      <m:e>
                                        <m:r>
                                          <a:rPr lang="lv-LV" b="1" i="1"/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lv-LV" b="1" i="1"/>
                                  <m:t>𝟐</m:t>
                                </m:r>
                              </m:sup>
                            </m:sSup>
                            <m:r>
                              <a:rPr lang="lv-LV" b="1" i="1"/>
                              <m:t>𝒅𝒕</m:t>
                            </m:r>
                          </m:e>
                        </m:nary>
                      </m:e>
                    </m:rad>
                  </m:oMath>
                </a14:m>
                <a:endParaRPr lang="lv-LV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Eksperimenta blokshēma</a:t>
            </a:r>
            <a:endParaRPr lang="lv-LV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7585" r="23429" b="9104"/>
          <a:stretch/>
        </p:blipFill>
        <p:spPr bwMode="auto">
          <a:xfrm>
            <a:off x="1726842" y="1381595"/>
            <a:ext cx="9091411" cy="5117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9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Iegūtie rezultāti</a:t>
            </a:r>
            <a:endParaRPr lang="lv-LV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10" y="1206593"/>
            <a:ext cx="7681380" cy="5760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Iegūtie rezultāti</a:t>
            </a:r>
            <a:endParaRPr lang="lv-LV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40" y="1524000"/>
            <a:ext cx="7037120" cy="5084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3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Iegūtie rezultāti</a:t>
            </a:r>
            <a:endParaRPr lang="lv-LV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9" y="1451292"/>
            <a:ext cx="6973042" cy="522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1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Iegūtie rezultāti</a:t>
            </a:r>
            <a:endParaRPr lang="lv-LV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34" y="1592960"/>
            <a:ext cx="6857132" cy="514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8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b="1" dirty="0"/>
              <a:t>Samazinot filtra nogriešanas frekvenci, palielinās signālu attālums</a:t>
            </a:r>
            <a:r>
              <a:rPr lang="lv-LV" b="1" dirty="0" smtClean="0"/>
              <a:t>.</a:t>
            </a:r>
          </a:p>
          <a:p>
            <a:pPr lvl="0"/>
            <a:endParaRPr lang="lv-LV" dirty="0"/>
          </a:p>
          <a:p>
            <a:pPr lvl="0"/>
            <a:r>
              <a:rPr lang="lv-LV" b="1" dirty="0"/>
              <a:t>Veicot signālu analīzi, jāpievērš īpaša uzmanība simulācijas </a:t>
            </a:r>
            <a:r>
              <a:rPr lang="lv-LV" b="1" dirty="0" smtClean="0"/>
              <a:t>parametriem.</a:t>
            </a:r>
          </a:p>
          <a:p>
            <a:pPr lvl="0"/>
            <a:endParaRPr lang="lv-LV" b="1" dirty="0" smtClean="0"/>
          </a:p>
          <a:p>
            <a:r>
              <a:rPr lang="lv-LV" b="1" dirty="0"/>
              <a:t>Kompensējot filtra radīto signāla aizturi, iespējams samazināt signālu attālumu.</a:t>
            </a:r>
            <a:endParaRPr lang="lv-LV" dirty="0"/>
          </a:p>
          <a:p>
            <a:pPr lvl="0"/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9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760596"/>
            <a:ext cx="10515600" cy="1325563"/>
          </a:xfrm>
        </p:spPr>
        <p:txBody>
          <a:bodyPr/>
          <a:lstStyle/>
          <a:p>
            <a:pPr algn="ctr"/>
            <a:r>
              <a:rPr lang="lv-LV" dirty="0" smtClean="0"/>
              <a:t>Paldies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94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Laboratorijas darbs</vt:lpstr>
      <vt:lpstr>Teorētiskais pamats</vt:lpstr>
      <vt:lpstr>Eksperimenta blokshēma</vt:lpstr>
      <vt:lpstr>Iegūtie rezultāti</vt:lpstr>
      <vt:lpstr>Iegūtie rezultāti</vt:lpstr>
      <vt:lpstr>Iegūtie rezultāti</vt:lpstr>
      <vt:lpstr>Iegūtie rezultāti</vt:lpstr>
      <vt:lpstr>Secinājumi</vt:lpstr>
      <vt:lpstr>Paldies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Laboratorijas darbs</dc:title>
  <dc:creator>Armands A</dc:creator>
  <cp:lastModifiedBy>Armands A</cp:lastModifiedBy>
  <cp:revision>3</cp:revision>
  <dcterms:created xsi:type="dcterms:W3CDTF">2014-09-17T09:29:40Z</dcterms:created>
  <dcterms:modified xsi:type="dcterms:W3CDTF">2014-09-17T10:07:16Z</dcterms:modified>
</cp:coreProperties>
</file>