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87" r:id="rId5"/>
    <p:sldId id="288" r:id="rId6"/>
    <p:sldId id="289" r:id="rId7"/>
    <p:sldId id="290" r:id="rId8"/>
    <p:sldId id="291" r:id="rId9"/>
  </p:sldIdLst>
  <p:sldSz cx="13004800" cy="9753600"/>
  <p:notesSz cx="9144000" cy="6858000"/>
  <p:defaultTextStyle>
    <a:defPPr>
      <a:defRPr lang="ru-RU"/>
    </a:defPPr>
    <a:lvl1pPr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1pPr>
    <a:lvl2pPr marL="457200" indent="-2286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2pPr>
    <a:lvl3pPr marL="914400" indent="-4572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3pPr>
    <a:lvl4pPr marL="1371600" indent="-6858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4pPr>
    <a:lvl5pPr marL="1828800" indent="-9144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9900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52" d="100"/>
          <a:sy n="52" d="100"/>
        </p:scale>
        <p:origin x="-1152" y="-10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71560F83-C145-4E51-9362-A2ADF3584C01}" type="datetimeFigureOut">
              <a:rPr lang="ru-RU"/>
              <a:pPr>
                <a:defRPr/>
              </a:pPr>
              <a:t>01.08.2018</a:t>
            </a:fld>
            <a:endParaRPr lang="ru-RU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D0C0C4FD-BA6A-41C9-8C45-2DF375DC6C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16"/>
          <p:cNvSpPr>
            <a:spLocks noGrp="1" noRo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5363" name="Shape 117"/>
          <p:cNvSpPr>
            <a:spLocks noGrp="1"/>
          </p:cNvSpPr>
          <p:nvPr>
            <p:ph type="body" sz="quarter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/>
            </a:pPr>
            <a:fld id="{49E73205-EDF6-4D2F-964F-2A2DB6F90F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96E42-28F2-4B33-A4FD-E287B4074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A9F0A-F006-46E4-8A16-865548DD44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57D80-6117-4B39-9EC0-C5D0A6F849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31168-3E37-4772-8E55-88B60B556C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56316-7253-4AE3-B7DF-3288E725BE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93C5F-79C6-4251-9FD3-D125A36803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DBF5E-D670-4B03-BE2F-56CEA657E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80A01-84B2-44A6-B926-BDC8F76CF7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48809-9099-4CE2-A3B3-7CD66D4A72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/>
            </a:pPr>
            <a:fld id="{5489BB3D-2982-4BA2-8EC2-D644803BF5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04F8D-D1A2-4886-8BAC-D0F3E74C44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E72F-166A-4622-93C3-F2B9778186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/>
          <p:cNvSpPr txBox="1"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 Medium"/>
              </a:rPr>
              <a:t>Текст заголовка</a:t>
            </a:r>
          </a:p>
        </p:txBody>
      </p:sp>
      <p:sp>
        <p:nvSpPr>
          <p:cNvPr id="1027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6324600" y="9296400"/>
            <a:ext cx="350838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hangingPunct="0"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/>
            </a:pPr>
            <a:fld id="{ABB180C1-4C52-432E-8054-8F2C3DCBC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Уровень текста 1…"/>
          <p:cNvSpPr txBox="1"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"/>
              </a:rPr>
              <a:t>Уровень текста 1</a:t>
            </a:r>
          </a:p>
          <a:p>
            <a:pPr lvl="1"/>
            <a:r>
              <a:rPr lang="ru-RU" smtClean="0">
                <a:sym typeface="Helvetica Neue"/>
              </a:rPr>
              <a:t>Уровень текста 2</a:t>
            </a:r>
          </a:p>
          <a:p>
            <a:pPr lvl="2"/>
            <a:r>
              <a:rPr lang="ru-RU" smtClean="0">
                <a:sym typeface="Helvetica Neue"/>
              </a:rPr>
              <a:t>Уровень текста 3</a:t>
            </a:r>
          </a:p>
          <a:p>
            <a:pPr lvl="3"/>
            <a:r>
              <a:rPr lang="ru-RU" smtClean="0">
                <a:sym typeface="Helvetica Neue"/>
              </a:rPr>
              <a:t>Уровень текста 4</a:t>
            </a:r>
          </a:p>
          <a:p>
            <a:pPr lvl="4"/>
            <a:r>
              <a:rPr lang="ru-RU" smtClean="0">
                <a:sym typeface="Helvetica Neue"/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3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lurm.io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slurm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://slurm.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://slurm.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hyperlink" Target="http://slurm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://slurm.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hyperlink" Target="http://slurm.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hyperlink" Target="http://slurm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"/>
          <p:cNvSpPr/>
          <p:nvPr/>
        </p:nvSpPr>
        <p:spPr>
          <a:xfrm>
            <a:off x="-1447800" y="-469900"/>
            <a:ext cx="14452600" cy="10223500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741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-4340225"/>
            <a:ext cx="10223500" cy="102250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1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988" y="249238"/>
            <a:ext cx="1325562" cy="568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5838" y="6865938"/>
            <a:ext cx="4243387" cy="4244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3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71838" y="2941638"/>
            <a:ext cx="5316538" cy="531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4" name="southbridge_white.png" descr="southbridge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1352550"/>
            <a:ext cx="1439862" cy="9223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7415" name="Знакомство с Kubernetes, основные компоненты"/>
          <p:cNvSpPr txBox="1">
            <a:spLocks noGrp="1"/>
          </p:cNvSpPr>
          <p:nvPr>
            <p:ph type="ctrTitle"/>
          </p:nvPr>
        </p:nvSpPr>
        <p:spPr>
          <a:xfrm>
            <a:off x="292100" y="5191125"/>
            <a:ext cx="11577638" cy="3389313"/>
          </a:xfrm>
        </p:spPr>
        <p:txBody>
          <a:bodyPr anchor="t"/>
          <a:lstStyle/>
          <a:p>
            <a:pPr algn="l" defTabSz="477838" eaLnBrk="1" hangingPunct="1">
              <a:lnSpc>
                <a:spcPct val="80000"/>
              </a:lnSpc>
            </a:pPr>
            <a:r>
              <a:rPr lang="ru-RU" sz="8200" b="1" smtClean="0">
                <a:solidFill>
                  <a:srgbClr val="FFFFFF"/>
                </a:solidFill>
                <a:latin typeface="Helvetica Neue"/>
                <a:sym typeface="Helvetica Neue"/>
              </a:rPr>
              <a:t>Автоматизация развертывания инфраструктуры. Ansible</a:t>
            </a:r>
            <a:endParaRPr lang="ru-RU" sz="8200" b="1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16" name="+"/>
          <p:cNvSpPr txBox="1">
            <a:spLocks noChangeArrowheads="1"/>
          </p:cNvSpPr>
          <p:nvPr/>
        </p:nvSpPr>
        <p:spPr bwMode="auto">
          <a:xfrm>
            <a:off x="906463" y="760413"/>
            <a:ext cx="328612" cy="523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800" b="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17417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6384925" y="9296400"/>
            <a:ext cx="227013" cy="323850"/>
          </a:xfrm>
          <a:noFill/>
        </p:spPr>
        <p:txBody>
          <a:bodyPr/>
          <a:lstStyle/>
          <a:p>
            <a:fld id="{7C3E0B75-C2F1-4C96-81D7-E00FBA920199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8" name="slurm.io"/>
          <p:cNvSpPr txBox="1">
            <a:spLocks noChangeArrowheads="1"/>
          </p:cNvSpPr>
          <p:nvPr/>
        </p:nvSpPr>
        <p:spPr bwMode="auto">
          <a:xfrm>
            <a:off x="1151255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slurm.io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32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37" name="План"/>
          <p:cNvSpPr txBox="1">
            <a:spLocks noGrp="1"/>
          </p:cNvSpPr>
          <p:nvPr>
            <p:ph type="title"/>
          </p:nvPr>
        </p:nvSpPr>
        <p:spPr>
          <a:xfrm>
            <a:off x="381000" y="1003300"/>
            <a:ext cx="9361488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Требования</a:t>
            </a:r>
          </a:p>
        </p:txBody>
      </p:sp>
      <p:sp>
        <p:nvSpPr>
          <p:cNvPr id="18438" name="Введение в технологию Kubernetes…"/>
          <p:cNvSpPr txBox="1">
            <a:spLocks noGrp="1"/>
          </p:cNvSpPr>
          <p:nvPr>
            <p:ph type="body" sz="half" idx="1"/>
          </p:nvPr>
        </p:nvSpPr>
        <p:spPr>
          <a:xfrm>
            <a:off x="525463" y="2573338"/>
            <a:ext cx="5913437" cy="4810125"/>
          </a:xfrm>
        </p:spPr>
        <p:txBody>
          <a:bodyPr/>
          <a:lstStyle/>
          <a:p>
            <a:pPr marL="301625" indent="-301625" defTabSz="396875" eaLnBrk="1" hangingPunct="1">
              <a:spcBef>
                <a:spcPts val="2800"/>
              </a:spcBef>
            </a:pPr>
            <a:r>
              <a:rPr lang="ru-RU" smtClean="0"/>
              <a:t>Много серверов</a:t>
            </a:r>
          </a:p>
          <a:p>
            <a:pPr marL="301625" indent="-301625" defTabSz="396875" eaLnBrk="1" hangingPunct="1">
              <a:spcBef>
                <a:spcPts val="2800"/>
              </a:spcBef>
            </a:pPr>
            <a:r>
              <a:rPr lang="ru-RU" smtClean="0"/>
              <a:t>Хранить конфигурацию</a:t>
            </a:r>
          </a:p>
          <a:p>
            <a:pPr marL="301625" indent="-301625" defTabSz="396875" eaLnBrk="1" hangingPunct="1">
              <a:spcBef>
                <a:spcPts val="2800"/>
              </a:spcBef>
            </a:pPr>
            <a:r>
              <a:rPr lang="ru-RU" smtClean="0"/>
              <a:t>Восстанавливать сервера</a:t>
            </a:r>
          </a:p>
          <a:p>
            <a:pPr marL="301625" indent="-301625" defTabSz="396875" eaLnBrk="1" hangingPunct="1">
              <a:spcBef>
                <a:spcPts val="2800"/>
              </a:spcBef>
            </a:pPr>
            <a:r>
              <a:rPr lang="ru-RU" smtClean="0"/>
              <a:t>Добавлять и удалять сервера</a:t>
            </a:r>
          </a:p>
        </p:txBody>
      </p:sp>
      <p:sp>
        <p:nvSpPr>
          <p:cNvPr id="136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440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18441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42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319000" y="9296400"/>
            <a:ext cx="227013" cy="323850"/>
          </a:xfrm>
          <a:noFill/>
        </p:spPr>
        <p:txBody>
          <a:bodyPr/>
          <a:lstStyle/>
          <a:p>
            <a:fld id="{9D15B253-6D3F-4063-9A60-8BBF7F15C05F}" type="slidenum">
              <a:rPr lang="ru-RU" smtClean="0">
                <a:solidFill>
                  <a:srgbClr val="FFFFFF"/>
                </a:solidFill>
              </a:rPr>
              <a:pPr/>
              <a:t>2</a:t>
            </a:fld>
            <a:endParaRPr lang="ru-RU" smtClean="0">
              <a:solidFill>
                <a:srgbClr val="FFFFFF"/>
              </a:solidFill>
            </a:endParaRPr>
          </a:p>
        </p:txBody>
      </p:sp>
      <p:pic>
        <p:nvPicPr>
          <p:cNvPr id="18443" name="Picture 12" descr="Related image"/>
          <p:cNvPicPr>
            <a:picLocks noChangeAspect="1" noChangeArrowheads="1"/>
          </p:cNvPicPr>
          <p:nvPr/>
        </p:nvPicPr>
        <p:blipFill>
          <a:blip r:embed="rId5"/>
          <a:srcRect l="34586"/>
          <a:stretch>
            <a:fillRect/>
          </a:stretch>
        </p:blipFill>
        <p:spPr bwMode="auto">
          <a:xfrm>
            <a:off x="6430963" y="2355850"/>
            <a:ext cx="5857875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5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6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1" name="Kubernetes"/>
          <p:cNvSpPr txBox="1">
            <a:spLocks noGrp="1"/>
          </p:cNvSpPr>
          <p:nvPr>
            <p:ph type="title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Ansible</a:t>
            </a:r>
            <a:r>
              <a:rPr lang="ru-RU" sz="5600" smtClean="0"/>
              <a:t/>
            </a:r>
            <a:br>
              <a:rPr lang="ru-RU" sz="5600" smtClean="0"/>
            </a:br>
            <a:r>
              <a:rPr lang="ru-RU" sz="5600" smtClean="0"/>
              <a:t>плюсы</a:t>
            </a:r>
            <a:r>
              <a:rPr lang="en-US" sz="5600" smtClean="0"/>
              <a:t>-</a:t>
            </a:r>
            <a:r>
              <a:rPr lang="ru-RU" sz="5600" smtClean="0"/>
              <a:t>минусы</a:t>
            </a:r>
          </a:p>
        </p:txBody>
      </p:sp>
      <p:sp>
        <p:nvSpPr>
          <p:cNvPr id="19462" name="Immutable…"/>
          <p:cNvSpPr txBox="1">
            <a:spLocks noGrp="1"/>
          </p:cNvSpPr>
          <p:nvPr>
            <p:ph type="body" sz="half" idx="1"/>
          </p:nvPr>
        </p:nvSpPr>
        <p:spPr>
          <a:xfrm>
            <a:off x="525463" y="2212975"/>
            <a:ext cx="7532687" cy="6305550"/>
          </a:xfrm>
        </p:spPr>
        <p:txBody>
          <a:bodyPr/>
          <a:lstStyle/>
          <a:p>
            <a:pPr eaLnBrk="1" hangingPunct="1"/>
            <a:r>
              <a:rPr lang="ru-RU" smtClean="0"/>
              <a:t>Не нужен агент</a:t>
            </a:r>
          </a:p>
          <a:p>
            <a:pPr eaLnBrk="1" hangingPunct="1"/>
            <a:r>
              <a:rPr lang="en-US" smtClean="0"/>
              <a:t>SSH</a:t>
            </a:r>
            <a:endParaRPr lang="ru-RU" smtClean="0"/>
          </a:p>
          <a:p>
            <a:pPr eaLnBrk="1" hangingPunct="1"/>
            <a:r>
              <a:rPr lang="en-US" smtClean="0"/>
              <a:t>YAML</a:t>
            </a:r>
            <a:endParaRPr lang="ru-RU" smtClean="0"/>
          </a:p>
          <a:p>
            <a:pPr eaLnBrk="1" hangingPunct="1"/>
            <a:r>
              <a:rPr lang="ru-RU" smtClean="0">
                <a:solidFill>
                  <a:srgbClr val="009900"/>
                </a:solidFill>
              </a:rPr>
              <a:t>Идемпотентность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464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19465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6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325350" y="9296400"/>
            <a:ext cx="214313" cy="346075"/>
          </a:xfrm>
          <a:noFill/>
        </p:spPr>
        <p:txBody>
          <a:bodyPr/>
          <a:lstStyle/>
          <a:p>
            <a:fld id="{9BD1BD31-7EC5-49BE-B26F-82EFFB7C0837}" type="slidenum">
              <a:rPr lang="ru-RU" smtClean="0">
                <a:solidFill>
                  <a:srgbClr val="FFFFFF"/>
                </a:solidFill>
              </a:rPr>
              <a:pPr/>
              <a:t>3</a:t>
            </a:fld>
            <a:endParaRPr lang="ru-RU" smtClean="0">
              <a:solidFill>
                <a:srgbClr val="FFFFFF"/>
              </a:solidFill>
            </a:endParaRPr>
          </a:p>
        </p:txBody>
      </p:sp>
      <p:pic>
        <p:nvPicPr>
          <p:cNvPr id="19467" name="Picture 12" descr="Image result for ansibl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3613" y="2355850"/>
            <a:ext cx="7659687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8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Ansible</a:t>
            </a:r>
            <a:r>
              <a:rPr lang="ru-RU" sz="5600" smtClean="0"/>
              <a:t/>
            </a:r>
            <a:br>
              <a:rPr lang="ru-RU" sz="5600" smtClean="0"/>
            </a:br>
            <a:r>
              <a:rPr lang="ru-RU" sz="5600" smtClean="0"/>
              <a:t>сущности</a:t>
            </a:r>
          </a:p>
        </p:txBody>
      </p:sp>
      <p:sp>
        <p:nvSpPr>
          <p:cNvPr id="20486" name="Immutable…"/>
          <p:cNvSpPr txBox="1">
            <a:spLocks noGrp="1"/>
          </p:cNvSpPr>
          <p:nvPr>
            <p:ph type="body" sz="half" idx="4294967295"/>
          </p:nvPr>
        </p:nvSpPr>
        <p:spPr>
          <a:xfrm>
            <a:off x="525463" y="3292475"/>
            <a:ext cx="7532687" cy="5226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Task</a:t>
            </a:r>
            <a:endParaRPr lang="ru-RU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Role</a:t>
            </a:r>
            <a:endParaRPr lang="ru-RU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Variables</a:t>
            </a:r>
            <a:endParaRPr lang="ru-RU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Template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Script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Handler</a:t>
            </a:r>
            <a:endParaRPr lang="ru-RU" sz="28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488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0489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90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99BEF44D-8C16-4623-830D-2906ECA11C54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4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491" name="Picture 12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8575" y="2212975"/>
            <a:ext cx="8785225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0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Ansible</a:t>
            </a:r>
            <a:r>
              <a:rPr lang="ru-RU" sz="5600" smtClean="0"/>
              <a:t/>
            </a:r>
            <a:br>
              <a:rPr lang="ru-RU" sz="5600" smtClean="0"/>
            </a:br>
            <a:r>
              <a:rPr lang="ru-RU" sz="5600" smtClean="0"/>
              <a:t>сущности</a:t>
            </a:r>
          </a:p>
        </p:txBody>
      </p:sp>
      <p:sp>
        <p:nvSpPr>
          <p:cNvPr id="21510" name="Immutable…"/>
          <p:cNvSpPr txBox="1">
            <a:spLocks noGrp="1"/>
          </p:cNvSpPr>
          <p:nvPr>
            <p:ph type="body" sz="half" idx="4294967295"/>
          </p:nvPr>
        </p:nvSpPr>
        <p:spPr>
          <a:xfrm>
            <a:off x="525463" y="2139950"/>
            <a:ext cx="7532687" cy="6305550"/>
          </a:xfrm>
        </p:spPr>
        <p:txBody>
          <a:bodyPr/>
          <a:lstStyle/>
          <a:p>
            <a:pPr eaLnBrk="1" hangingPunct="1"/>
            <a:r>
              <a:rPr lang="en-US" smtClean="0"/>
              <a:t>playbook</a:t>
            </a:r>
            <a:endParaRPr lang="ru-RU" smtClean="0"/>
          </a:p>
          <a:p>
            <a:pPr eaLnBrk="1" hangingPunct="1"/>
            <a:r>
              <a:rPr lang="en-US" smtClean="0"/>
              <a:t>Inventory</a:t>
            </a:r>
          </a:p>
          <a:p>
            <a:pPr eaLnBrk="1" hangingPunct="1"/>
            <a:r>
              <a:rPr lang="en-US" smtClean="0"/>
              <a:t>group</a:t>
            </a:r>
            <a:endParaRPr lang="ru-RU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512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1513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14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650C782C-4A4C-48A3-A42B-779CF2D36BE4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5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15" name="Picture 14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6638" y="1204913"/>
            <a:ext cx="6745287" cy="768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2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3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Приоритет переменных</a:t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22534" name="Immutable…"/>
          <p:cNvSpPr txBox="1">
            <a:spLocks noGrp="1"/>
          </p:cNvSpPr>
          <p:nvPr>
            <p:ph type="body" sz="half" idx="4294967295"/>
          </p:nvPr>
        </p:nvSpPr>
        <p:spPr>
          <a:xfrm>
            <a:off x="454025" y="2644775"/>
            <a:ext cx="7532688" cy="6305550"/>
          </a:xfrm>
        </p:spPr>
        <p:txBody>
          <a:bodyPr/>
          <a:lstStyle/>
          <a:p>
            <a:pPr eaLnBrk="1" hangingPunct="1"/>
            <a:r>
              <a:rPr lang="en-US" sz="4400" smtClean="0"/>
              <a:t>Extra vars</a:t>
            </a:r>
            <a:endParaRPr lang="ru-RU" sz="4400" smtClean="0"/>
          </a:p>
          <a:p>
            <a:pPr eaLnBrk="1" hangingPunct="1"/>
            <a:r>
              <a:rPr lang="en-US" sz="4000" smtClean="0"/>
              <a:t>Playbook vars</a:t>
            </a:r>
            <a:endParaRPr lang="ru-RU" sz="4000" smtClean="0"/>
          </a:p>
          <a:p>
            <a:pPr eaLnBrk="1" hangingPunct="1"/>
            <a:r>
              <a:rPr lang="en-US" sz="3600" smtClean="0"/>
              <a:t>inventory/host_vars</a:t>
            </a:r>
            <a:endParaRPr lang="ru-RU" sz="3600" smtClean="0"/>
          </a:p>
          <a:p>
            <a:pPr eaLnBrk="1" hangingPunct="1"/>
            <a:r>
              <a:rPr lang="en-US" sz="3600" smtClean="0"/>
              <a:t>inventory/group_vars</a:t>
            </a:r>
            <a:endParaRPr lang="ru-RU" sz="3600" smtClean="0"/>
          </a:p>
          <a:p>
            <a:pPr eaLnBrk="1" hangingPunct="1"/>
            <a:r>
              <a:rPr lang="en-US" smtClean="0"/>
              <a:t>role/defaults</a:t>
            </a:r>
            <a:endParaRPr lang="ru-RU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536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2537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8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C135B582-D218-4F39-8BAF-83E4AA297AD3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6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539" name="Picture 13" descr="Image result for order priorit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38" y="2716213"/>
            <a:ext cx="5738812" cy="573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57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Ускорение</a:t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55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356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61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F4687818-7445-4508-B7FE-725CB209D3A4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7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669925" y="2500313"/>
            <a:ext cx="12025313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[ssh_connection]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ssh_args</a:t>
            </a:r>
            <a:r>
              <a:rPr lang="ru-RU" sz="3200"/>
              <a:t>                = -o </a:t>
            </a:r>
            <a:r>
              <a:rPr lang="ru-RU" sz="3200">
                <a:solidFill>
                  <a:schemeClr val="accent2"/>
                </a:solidFill>
              </a:rPr>
              <a:t>ControlMaster=auto</a:t>
            </a:r>
            <a:r>
              <a:rPr lang="ru-RU" sz="3200"/>
              <a:t> -o </a:t>
            </a:r>
            <a:r>
              <a:rPr lang="ru-RU" sz="3200">
                <a:solidFill>
                  <a:schemeClr val="accent2"/>
                </a:solidFill>
              </a:rPr>
              <a:t>ControlPersist=600s</a:t>
            </a:r>
            <a:r>
              <a:rPr lang="ru-RU" sz="3200"/>
              <a:t> -o </a:t>
            </a:r>
            <a:r>
              <a:rPr lang="ru-RU" sz="3200">
                <a:solidFill>
                  <a:schemeClr val="accent2"/>
                </a:solidFill>
              </a:rPr>
              <a:t>UserKnownHostsFile=/dev/null</a:t>
            </a:r>
            <a:endParaRPr lang="en-US" sz="3200">
              <a:solidFill>
                <a:schemeClr val="accent2"/>
              </a:solidFill>
            </a:endParaRPr>
          </a:p>
          <a:p>
            <a:pPr defTabSz="914400"/>
            <a:endParaRPr lang="ru-RU" sz="3200"/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pipelining</a:t>
            </a:r>
            <a:r>
              <a:rPr lang="ru-RU" sz="3200"/>
              <a:t>              = </a:t>
            </a:r>
            <a:r>
              <a:rPr lang="ru-RU" sz="3200">
                <a:solidFill>
                  <a:schemeClr val="accent2"/>
                </a:solidFill>
              </a:rPr>
              <a:t>True</a:t>
            </a:r>
            <a:endParaRPr lang="en-US" sz="3200">
              <a:solidFill>
                <a:schemeClr val="accent2"/>
              </a:solidFill>
            </a:endParaRPr>
          </a:p>
          <a:p>
            <a:pPr defTabSz="914400"/>
            <a:endParaRPr lang="ru-RU" sz="3200"/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control_path</a:t>
            </a:r>
            <a:r>
              <a:rPr lang="ru-RU" sz="3200"/>
              <a:t>            = </a:t>
            </a:r>
            <a:r>
              <a:rPr lang="ru-RU" sz="3200">
                <a:solidFill>
                  <a:schemeClr val="accent2"/>
                </a:solidFill>
              </a:rPr>
              <a:t>/tmp/ansible-ssh-%%h-%%p-%%r</a:t>
            </a:r>
          </a:p>
        </p:txBody>
      </p:sp>
      <p:pic>
        <p:nvPicPr>
          <p:cNvPr id="23563" name="Picture 13" descr="Related imag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54475" y="5381625"/>
            <a:ext cx="61214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7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9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30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  <a:ln/>
        </p:spPr>
        <p:txBody>
          <a:bodyPr anchor="t"/>
          <a:lstStyle/>
          <a:p>
            <a:pPr algn="l" eaLnBrk="1" hangingPunct="1"/>
            <a:r>
              <a:rPr lang="ru-RU" sz="5600" smtClean="0"/>
              <a:t>Вопросы </a:t>
            </a:r>
            <a:r>
              <a:rPr lang="en-US" sz="5600" smtClean="0"/>
              <a:t>?</a:t>
            </a:r>
            <a:r>
              <a:rPr lang="ru-RU" sz="5600" smtClean="0"/>
              <a:t/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632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6633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34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F85657A1-CB17-4759-A2A3-6D54991A711A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8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638" name="Picture 14" descr="Image result for djghj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4613" y="3221038"/>
            <a:ext cx="8235950" cy="39401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81</Words>
  <PresentationFormat>Произвольный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Helvetica Neue</vt:lpstr>
      <vt:lpstr>Arial</vt:lpstr>
      <vt:lpstr>Helvetica Neue Medium</vt:lpstr>
      <vt:lpstr>Helvetica Neue Light</vt:lpstr>
      <vt:lpstr>Helvetica Neue Thin</vt:lpstr>
      <vt:lpstr>Helvetica Light</vt:lpstr>
      <vt:lpstr>White</vt:lpstr>
      <vt:lpstr>White</vt:lpstr>
      <vt:lpstr>White</vt:lpstr>
      <vt:lpstr>Автоматизация развертывания инфраструктуры. Ansible</vt:lpstr>
      <vt:lpstr>Требования</vt:lpstr>
      <vt:lpstr>Ansible плюсы-минусы</vt:lpstr>
      <vt:lpstr>Ansible сущности</vt:lpstr>
      <vt:lpstr>Ansible сущности</vt:lpstr>
      <vt:lpstr>Приоритет переменных </vt:lpstr>
      <vt:lpstr>Ускорение </vt:lpstr>
      <vt:lpstr>Вопросы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развертывания инфраструктуры. Ansible</dc:title>
  <cp:lastModifiedBy>Admin</cp:lastModifiedBy>
  <cp:revision>10</cp:revision>
  <dcterms:modified xsi:type="dcterms:W3CDTF">2018-08-01T19:34:23Z</dcterms:modified>
</cp:coreProperties>
</file>