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91" r:id="rId5"/>
    <p:sldId id="287" r:id="rId6"/>
    <p:sldId id="288" r:id="rId7"/>
    <p:sldId id="289" r:id="rId8"/>
    <p:sldId id="292" r:id="rId9"/>
    <p:sldId id="290" r:id="rId10"/>
    <p:sldId id="293" r:id="rId11"/>
  </p:sldIdLst>
  <p:sldSz cx="13004800" cy="9753600"/>
  <p:notesSz cx="9144000" cy="6858000"/>
  <p:defaultTextStyle>
    <a:defPPr>
      <a:defRPr lang="ru-RU"/>
    </a:defPPr>
    <a:lvl1pPr algn="l" defTabSz="584200" rtl="0" fontAlgn="base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1pPr>
    <a:lvl2pPr marL="457200" indent="-228600" algn="l" defTabSz="584200" rtl="0" fontAlgn="base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2pPr>
    <a:lvl3pPr marL="914400" indent="-457200" algn="l" defTabSz="584200" rtl="0" fontAlgn="base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3pPr>
    <a:lvl4pPr marL="1371600" indent="-685800" algn="l" defTabSz="584200" rtl="0" fontAlgn="base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4pPr>
    <a:lvl5pPr marL="1828800" indent="-914400" algn="l" defTabSz="584200" rtl="0" fontAlgn="base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5pPr>
    <a:lvl6pPr marL="2286000" algn="l" defTabSz="914400" rtl="0" eaLnBrk="1" latinLnBrk="0" hangingPunct="1">
      <a:defRPr sz="2400" b="1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6pPr>
    <a:lvl7pPr marL="2743200" algn="l" defTabSz="914400" rtl="0" eaLnBrk="1" latinLnBrk="0" hangingPunct="1">
      <a:defRPr sz="2400" b="1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7pPr>
    <a:lvl8pPr marL="3200400" algn="l" defTabSz="914400" rtl="0" eaLnBrk="1" latinLnBrk="0" hangingPunct="1">
      <a:defRPr sz="2400" b="1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8pPr>
    <a:lvl9pPr marL="3657600" algn="l" defTabSz="914400" rtl="0" eaLnBrk="1" latinLnBrk="0" hangingPunct="1">
      <a:defRPr sz="2400" b="1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>
    <a:srgbClr val="009900"/>
  </p:clrMru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52" d="100"/>
          <a:sy n="52" d="100"/>
        </p:scale>
        <p:origin x="-1152" y="-90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1812" y="-102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hangingPunct="0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hangingPunct="0">
              <a:defRPr sz="1200"/>
            </a:lvl1pPr>
          </a:lstStyle>
          <a:p>
            <a:pPr>
              <a:defRPr/>
            </a:pPr>
            <a:fld id="{19EE8629-933F-45B4-A7B0-8C2C831E109F}" type="datetimeFigureOut">
              <a:rPr lang="ru-RU"/>
              <a:pPr>
                <a:defRPr/>
              </a:pPr>
              <a:t>01.08.2018</a:t>
            </a:fld>
            <a:endParaRPr lang="ru-RU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hangingPunct="0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hangingPunct="0">
              <a:defRPr sz="1200"/>
            </a:lvl1pPr>
          </a:lstStyle>
          <a:p>
            <a:pPr>
              <a:defRPr/>
            </a:pPr>
            <a:fld id="{F3D96FFD-3214-499F-A021-5C4EC09FF0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116"/>
          <p:cNvSpPr>
            <a:spLocks noGrp="1" noRot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5363" name="Shape 117"/>
          <p:cNvSpPr>
            <a:spLocks noGrp="1"/>
          </p:cNvSpPr>
          <p:nvPr>
            <p:ph type="body" sz="quarter" idx="1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mtClean="0">
              <a:sym typeface="Helvetica Neu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1pPr>
    <a:lvl2pPr marL="742950" indent="-28575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2pPr>
    <a:lvl3pPr marL="11430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3pPr>
    <a:lvl4pPr marL="16002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4pPr>
    <a:lvl5pPr marL="20574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TextEdit="1"/>
          </p:cNvSpPr>
          <p:nvPr>
            <p:ph type="sldImg"/>
          </p:nvPr>
        </p:nvSpPr>
        <p:spPr>
          <a:xfrm>
            <a:off x="2916238" y="404813"/>
            <a:ext cx="3429000" cy="2571750"/>
          </a:xfrm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>
              <a:defRPr/>
            </a:pPr>
            <a:fld id="{6B80659B-73E6-44AB-A963-2A759B8E442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«Место ввода цитаты».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5BD3F-B8B6-4DC3-A18E-FFBA5753F87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3" name="Номер слайда"/>
          <p:cNvSpPr txBox="1"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C3AB6-6723-40B3-967C-6CFD01444B8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347F0-8D27-4AFA-976B-1A91B31B7F5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FBE04-3E35-40B1-AF4B-DFB5FCD7A0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2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2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/>
          <p:cNvSpPr txBox="1"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48D54-EF68-4949-A9D9-077A985F908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" name="Номер слайда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E393E-E402-4498-A441-92FDDA1813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3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4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/>
          <p:cNvSpPr txBox="1"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1B44A-B012-4FE8-A092-CBE2A6D0DF6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" name="Номер слайда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C036F-F0C6-41F1-805F-C21E3A95B0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7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795E1-EA70-4381-A5FB-2C1FBED136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6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7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/>
          <p:cNvSpPr txBox="1"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>
              <a:defRPr/>
            </a:pPr>
            <a:fld id="{D00FC99B-2144-4F0E-8066-02BB1D7360F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" name="Номер слайда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E6A8A-F29C-478C-AC1E-DD8F8C1CC90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84" name="Изображение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85" name="Изображение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5" name="Номер слайда"/>
          <p:cNvSpPr txBox="1">
            <a:spLocks noGrp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02EEC-3FEA-435C-A55F-AE98DBFFD6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Текст заголовка"/>
          <p:cNvSpPr txBox="1">
            <a:spLocks noGrp="1"/>
          </p:cNvSpPr>
          <p:nvPr>
            <p:ph type="title"/>
          </p:nvPr>
        </p:nvSpPr>
        <p:spPr bwMode="auto">
          <a:xfrm>
            <a:off x="952500" y="254000"/>
            <a:ext cx="11099800" cy="21590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>
                <a:sym typeface="Helvetica Neue Medium"/>
              </a:rPr>
              <a:t>Текст заголовка</a:t>
            </a:r>
          </a:p>
        </p:txBody>
      </p:sp>
      <p:sp>
        <p:nvSpPr>
          <p:cNvPr id="1027" name="Номер слайда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6324600" y="9296400"/>
            <a:ext cx="350838" cy="346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none" lIns="50800" tIns="50800" rIns="50800" bIns="50800" numCol="1" anchor="t" anchorCtr="0" compatLnSpc="1">
            <a:prstTxWarp prst="textNoShape">
              <a:avLst/>
            </a:prstTxWarp>
            <a:spAutoFit/>
          </a:bodyPr>
          <a:lstStyle>
            <a:lvl1pPr algn="ctr" hangingPunct="0"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>
              <a:defRPr/>
            </a:pPr>
            <a:fld id="{958B92D8-C496-4A84-A1DC-742F32F7E2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28" name="Уровень текста 1…"/>
          <p:cNvSpPr txBox="1">
            <a:spLocks noGrp="1"/>
          </p:cNvSpPr>
          <p:nvPr>
            <p:ph type="body" idx="1"/>
          </p:nvPr>
        </p:nvSpPr>
        <p:spPr bwMode="auto">
          <a:xfrm>
            <a:off x="952500" y="2590800"/>
            <a:ext cx="11099800" cy="62865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>
                <a:sym typeface="Helvetica Neue"/>
              </a:rPr>
              <a:t>Уровень текста 1</a:t>
            </a:r>
          </a:p>
          <a:p>
            <a:pPr lvl="1"/>
            <a:r>
              <a:rPr lang="ru-RU" smtClean="0">
                <a:sym typeface="Helvetica Neue"/>
              </a:rPr>
              <a:t>Уровень текста 2</a:t>
            </a:r>
          </a:p>
          <a:p>
            <a:pPr lvl="2"/>
            <a:r>
              <a:rPr lang="ru-RU" smtClean="0">
                <a:sym typeface="Helvetica Neue"/>
              </a:rPr>
              <a:t>Уровень текста 3</a:t>
            </a:r>
          </a:p>
          <a:p>
            <a:pPr lvl="3"/>
            <a:r>
              <a:rPr lang="ru-RU" smtClean="0">
                <a:sym typeface="Helvetica Neue"/>
              </a:rPr>
              <a:t>Уровень текста 4</a:t>
            </a:r>
          </a:p>
          <a:p>
            <a:pPr lvl="4"/>
            <a:r>
              <a:rPr lang="ru-RU" smtClean="0">
                <a:sym typeface="Helvetica Neue"/>
              </a:rPr>
              <a:t>Уровень текста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63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n-lt"/>
          <a:ea typeface="+mn-ea"/>
          <a:cs typeface="+mn-cs"/>
          <a:sym typeface="Helvetica Neue Medium"/>
        </a:defRPr>
      </a:lvl1pPr>
      <a:lvl2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n-lt"/>
          <a:ea typeface="+mn-ea"/>
          <a:cs typeface="+mn-cs"/>
          <a:sym typeface="Helvetica Neue Medium"/>
        </a:defRPr>
      </a:lvl2pPr>
      <a:lvl3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n-lt"/>
          <a:ea typeface="+mn-ea"/>
          <a:cs typeface="+mn-cs"/>
          <a:sym typeface="Helvetica Neue Medium"/>
        </a:defRPr>
      </a:lvl3pPr>
      <a:lvl4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n-lt"/>
          <a:ea typeface="+mn-ea"/>
          <a:cs typeface="+mn-cs"/>
          <a:sym typeface="Helvetica Neue Medium"/>
        </a:defRPr>
      </a:lvl4pPr>
      <a:lvl5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Helvetica Neue"/>
          <a:ea typeface="Helvetica Neue"/>
          <a:cs typeface="Helvetica Neue"/>
          <a:sym typeface="Helvetica Neue"/>
        </a:defRPr>
      </a:lvl1pPr>
      <a:lvl2pPr marL="8890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Helvetica Neue"/>
          <a:ea typeface="Helvetica Neue"/>
          <a:cs typeface="Helvetica Neue"/>
          <a:sym typeface="Helvetica Neue"/>
        </a:defRPr>
      </a:lvl2pPr>
      <a:lvl3pPr marL="13335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Helvetica Neue"/>
          <a:ea typeface="Helvetica Neue"/>
          <a:cs typeface="Helvetica Neue"/>
          <a:sym typeface="Helvetica Neue"/>
        </a:defRPr>
      </a:lvl3pPr>
      <a:lvl4pPr marL="17780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Helvetica Neue"/>
          <a:ea typeface="Helvetica Neue"/>
          <a:cs typeface="Helvetica Neue"/>
          <a:sym typeface="Helvetica Neue"/>
        </a:defRPr>
      </a:lvl4pPr>
      <a:lvl5pPr marL="22225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slurm.io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jpeg"/><Relationship Id="rId4" Type="http://schemas.openxmlformats.org/officeDocument/2006/relationships/hyperlink" Target="http://slurm.i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centosadmin/slur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hyperlink" Target="https://github.com/kubernetes-incubator/kubespray" TargetMode="External"/><Relationship Id="rId4" Type="http://schemas.openxmlformats.org/officeDocument/2006/relationships/hyperlink" Target="http://slurm.i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hyperlink" Target="http://slurm.io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hyperlink" Target="http://slurm.i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eg"/><Relationship Id="rId4" Type="http://schemas.openxmlformats.org/officeDocument/2006/relationships/hyperlink" Target="http://slurm.i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hyperlink" Target="http://slurm.i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hyperlink" Target="http://slurm.io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hyperlink" Target="http://slurm.io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eg"/><Relationship Id="rId4" Type="http://schemas.openxmlformats.org/officeDocument/2006/relationships/hyperlink" Target="http://slurm.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Прямоугольник"/>
          <p:cNvSpPr/>
          <p:nvPr/>
        </p:nvSpPr>
        <p:spPr>
          <a:xfrm>
            <a:off x="-1447800" y="-469900"/>
            <a:ext cx="14452600" cy="10223500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7410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1300" y="-4340225"/>
            <a:ext cx="10223500" cy="1022508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pic>
        <p:nvPicPr>
          <p:cNvPr id="17411" name="Слёрм в цвете прозрачный 1.png" descr="Слёрм в цвете прозрачный 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988" y="249238"/>
            <a:ext cx="1325562" cy="5683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pic>
        <p:nvPicPr>
          <p:cNvPr id="17412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5838" y="6865938"/>
            <a:ext cx="4243387" cy="42449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pic>
        <p:nvPicPr>
          <p:cNvPr id="17413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71838" y="2941638"/>
            <a:ext cx="5316538" cy="53181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pic>
        <p:nvPicPr>
          <p:cNvPr id="17414" name="southbridge_white.png" descr="southbridge_white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838" y="1352550"/>
            <a:ext cx="1439862" cy="92233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7415" name="Знакомство с Kubernetes, основные компоненты"/>
          <p:cNvSpPr txBox="1">
            <a:spLocks noGrp="1"/>
          </p:cNvSpPr>
          <p:nvPr>
            <p:ph type="ctrTitle"/>
          </p:nvPr>
        </p:nvSpPr>
        <p:spPr>
          <a:xfrm>
            <a:off x="292100" y="5191125"/>
            <a:ext cx="11577638" cy="3389313"/>
          </a:xfrm>
        </p:spPr>
        <p:txBody>
          <a:bodyPr anchor="t"/>
          <a:lstStyle/>
          <a:p>
            <a:pPr algn="l" defTabSz="477838" eaLnBrk="1" hangingPunct="1">
              <a:lnSpc>
                <a:spcPct val="80000"/>
              </a:lnSpc>
            </a:pPr>
            <a:r>
              <a:rPr lang="en-US" sz="8200" b="1" smtClean="0">
                <a:solidFill>
                  <a:srgbClr val="FFFFFF"/>
                </a:solidFill>
                <a:latin typeface="Helvetica Neue"/>
                <a:sym typeface="Helvetica Neue"/>
              </a:rPr>
              <a:t>Kubespray</a:t>
            </a:r>
            <a:endParaRPr lang="ru-RU" sz="8200" b="1" smtClea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16" name="+"/>
          <p:cNvSpPr txBox="1">
            <a:spLocks noChangeArrowheads="1"/>
          </p:cNvSpPr>
          <p:nvPr/>
        </p:nvSpPr>
        <p:spPr bwMode="auto">
          <a:xfrm>
            <a:off x="906463" y="760413"/>
            <a:ext cx="328612" cy="5238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hangingPunct="0"/>
            <a:r>
              <a:rPr lang="ru-RU" sz="2800" b="0">
                <a:solidFill>
                  <a:srgbClr val="FFFFFF"/>
                </a:solidFill>
              </a:rPr>
              <a:t>+</a:t>
            </a:r>
          </a:p>
        </p:txBody>
      </p:sp>
      <p:sp>
        <p:nvSpPr>
          <p:cNvPr id="17417" name="Номер слайда"/>
          <p:cNvSpPr>
            <a:spLocks noGrp="1"/>
          </p:cNvSpPr>
          <p:nvPr>
            <p:ph type="sldNum" sz="quarter" idx="10"/>
          </p:nvPr>
        </p:nvSpPr>
        <p:spPr>
          <a:xfrm>
            <a:off x="6384925" y="9296400"/>
            <a:ext cx="227013" cy="323850"/>
          </a:xfrm>
          <a:noFill/>
        </p:spPr>
        <p:txBody>
          <a:bodyPr/>
          <a:lstStyle/>
          <a:p>
            <a:fld id="{0CA0B0AC-ED25-44BB-9350-44C15A064461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17418" name="slurm.io"/>
          <p:cNvSpPr txBox="1">
            <a:spLocks noChangeArrowheads="1"/>
          </p:cNvSpPr>
          <p:nvPr/>
        </p:nvSpPr>
        <p:spPr bwMode="auto">
          <a:xfrm>
            <a:off x="11512550" y="9220200"/>
            <a:ext cx="969963" cy="4000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hangingPunct="0"/>
            <a:r>
              <a:rPr lang="ru-RU" sz="2000" b="0" u="sng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slurm.io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Прямоугольник"/>
          <p:cNvSpPr/>
          <p:nvPr/>
        </p:nvSpPr>
        <p:spPr>
          <a:xfrm>
            <a:off x="0" y="0"/>
            <a:ext cx="13004800" cy="639763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6626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-2090738"/>
            <a:ext cx="2706688" cy="270510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55" name="Прямоугольник"/>
          <p:cNvSpPr/>
          <p:nvPr/>
        </p:nvSpPr>
        <p:spPr>
          <a:xfrm>
            <a:off x="0" y="9136063"/>
            <a:ext cx="13004800" cy="639762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6628" name="Слёрм в цвете прозрачный 1.png" descr="Слёрм в цвете прозрачный 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8" y="136525"/>
            <a:ext cx="798512" cy="3413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6629" name="Kubernetes"/>
          <p:cNvSpPr txBox="1">
            <a:spLocks noGrp="1"/>
          </p:cNvSpPr>
          <p:nvPr>
            <p:ph type="title" idx="4294967295"/>
          </p:nvPr>
        </p:nvSpPr>
        <p:spPr>
          <a:xfrm>
            <a:off x="381000" y="1003300"/>
            <a:ext cx="11737975" cy="1058863"/>
          </a:xfrm>
        </p:spPr>
        <p:txBody>
          <a:bodyPr anchor="t"/>
          <a:lstStyle/>
          <a:p>
            <a:pPr algn="l" eaLnBrk="1" hangingPunct="1"/>
            <a:r>
              <a:rPr lang="ru-RU" sz="5600" smtClean="0"/>
              <a:t>Доработка напильником</a:t>
            </a:r>
          </a:p>
        </p:txBody>
      </p:sp>
      <p:sp>
        <p:nvSpPr>
          <p:cNvPr id="159" name="Прямоугольник"/>
          <p:cNvSpPr/>
          <p:nvPr/>
        </p:nvSpPr>
        <p:spPr>
          <a:xfrm>
            <a:off x="-101600" y="1103313"/>
            <a:ext cx="209550" cy="85883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631" name="slurm.io"/>
          <p:cNvSpPr txBox="1">
            <a:spLocks noChangeArrowheads="1"/>
          </p:cNvSpPr>
          <p:nvPr/>
        </p:nvSpPr>
        <p:spPr bwMode="auto">
          <a:xfrm>
            <a:off x="368300" y="9220200"/>
            <a:ext cx="969963" cy="4000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hangingPunct="0"/>
            <a:r>
              <a:rPr lang="ru-RU" sz="2000" b="0" u="sng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slurm.io</a:t>
            </a:r>
          </a:p>
        </p:txBody>
      </p:sp>
      <p:pic>
        <p:nvPicPr>
          <p:cNvPr id="26632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63475" y="9296400"/>
            <a:ext cx="1057275" cy="1057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6633" name="Номер слайда"/>
          <p:cNvSpPr txBox="1">
            <a:spLocks noGrp="1"/>
          </p:cNvSpPr>
          <p:nvPr/>
        </p:nvSpPr>
        <p:spPr bwMode="auto">
          <a:xfrm>
            <a:off x="12325350" y="9296400"/>
            <a:ext cx="214313" cy="346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>
            <a:spAutoFit/>
          </a:bodyPr>
          <a:lstStyle/>
          <a:p>
            <a:pPr algn="ctr" hangingPunct="0"/>
            <a:fld id="{21C4C369-6673-43A1-BEC5-C493A035FC3E}" type="slidenum">
              <a:rPr lang="ru-RU" sz="16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pPr algn="ctr" hangingPunct="0"/>
              <a:t>10</a:t>
            </a:fld>
            <a:endParaRPr lang="ru-RU" sz="1600" b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598488" y="3940175"/>
            <a:ext cx="12025312" cy="350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sz="3200"/>
              <a:t>kubectl label node </a:t>
            </a:r>
            <a:r>
              <a:rPr lang="en-US" sz="3200">
                <a:solidFill>
                  <a:schemeClr val="accent2"/>
                </a:solidFill>
              </a:rPr>
              <a:t>ingress-1.slurm.io</a:t>
            </a:r>
            <a:r>
              <a:rPr lang="en-US" sz="3200"/>
              <a:t> </a:t>
            </a:r>
            <a:r>
              <a:rPr lang="ru-RU" sz="3200"/>
              <a:t> </a:t>
            </a:r>
            <a:r>
              <a:rPr lang="en-US" sz="3200"/>
              <a:t>\</a:t>
            </a:r>
          </a:p>
          <a:p>
            <a:pPr defTabSz="914400"/>
            <a:r>
              <a:rPr lang="en-US" sz="3200"/>
              <a:t>   </a:t>
            </a:r>
            <a:r>
              <a:rPr lang="ru-RU" sz="3200">
                <a:solidFill>
                  <a:srgbClr val="009900"/>
                </a:solidFill>
              </a:rPr>
              <a:t>node-role.kubernetes.io/</a:t>
            </a:r>
            <a:r>
              <a:rPr lang="en-US" sz="3200">
                <a:solidFill>
                  <a:srgbClr val="009900"/>
                </a:solidFill>
              </a:rPr>
              <a:t>node-</a:t>
            </a:r>
          </a:p>
          <a:p>
            <a:pPr defTabSz="914400"/>
            <a:endParaRPr lang="en-US" sz="3200"/>
          </a:p>
          <a:p>
            <a:pPr defTabSz="914400"/>
            <a:r>
              <a:rPr lang="en-US" sz="3200"/>
              <a:t>kubectl cordon </a:t>
            </a:r>
            <a:r>
              <a:rPr lang="ru-RU" sz="3200">
                <a:solidFill>
                  <a:schemeClr val="accent2"/>
                </a:solidFill>
              </a:rPr>
              <a:t>ingress-1.slurm.io</a:t>
            </a:r>
            <a:endParaRPr lang="en-US" sz="3200">
              <a:solidFill>
                <a:schemeClr val="accent2"/>
              </a:solidFill>
            </a:endParaRPr>
          </a:p>
          <a:p>
            <a:pPr defTabSz="914400"/>
            <a:endParaRPr lang="en-US" sz="3200"/>
          </a:p>
          <a:p>
            <a:pPr defTabSz="914400"/>
            <a:r>
              <a:rPr lang="ru-RU" sz="3200">
                <a:solidFill>
                  <a:schemeClr val="hlink"/>
                </a:solidFill>
              </a:rPr>
              <a:t>Создать сервис </a:t>
            </a:r>
            <a:r>
              <a:rPr lang="en-US" sz="3200">
                <a:solidFill>
                  <a:schemeClr val="hlink"/>
                </a:solidFill>
              </a:rPr>
              <a:t>ingress-nginx </a:t>
            </a:r>
            <a:r>
              <a:rPr lang="ru-RU" sz="3200">
                <a:solidFill>
                  <a:schemeClr val="hlink"/>
                </a:solidFill>
              </a:rPr>
              <a:t>типа </a:t>
            </a:r>
            <a:r>
              <a:rPr lang="en-US" sz="3200">
                <a:solidFill>
                  <a:schemeClr val="hlink"/>
                </a:solidFill>
              </a:rPr>
              <a:t>ClusterIP</a:t>
            </a:r>
          </a:p>
          <a:p>
            <a:pPr defTabSz="914400"/>
            <a:endParaRPr lang="ru-RU" sz="3200">
              <a:solidFill>
                <a:schemeClr val="hlink"/>
              </a:solidFill>
            </a:endParaRPr>
          </a:p>
        </p:txBody>
      </p:sp>
      <p:pic>
        <p:nvPicPr>
          <p:cNvPr id="26635" name="Picture 13" descr="Related imag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66225" y="1131888"/>
            <a:ext cx="34766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Прямоугольник"/>
          <p:cNvSpPr/>
          <p:nvPr/>
        </p:nvSpPr>
        <p:spPr>
          <a:xfrm>
            <a:off x="0" y="0"/>
            <a:ext cx="13004800" cy="639763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8434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-2090738"/>
            <a:ext cx="2706688" cy="270510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32" name="Прямоугольник"/>
          <p:cNvSpPr/>
          <p:nvPr/>
        </p:nvSpPr>
        <p:spPr>
          <a:xfrm>
            <a:off x="0" y="9136063"/>
            <a:ext cx="13004800" cy="639762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8436" name="Слёрм в цвете прозрачный 1.png" descr="Слёрм в цвете прозрачный 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8" y="136525"/>
            <a:ext cx="798512" cy="3413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8437" name="План"/>
          <p:cNvSpPr txBox="1">
            <a:spLocks noGrp="1"/>
          </p:cNvSpPr>
          <p:nvPr>
            <p:ph type="title"/>
          </p:nvPr>
        </p:nvSpPr>
        <p:spPr>
          <a:xfrm>
            <a:off x="381000" y="989013"/>
            <a:ext cx="9361488" cy="1058862"/>
          </a:xfrm>
        </p:spPr>
        <p:txBody>
          <a:bodyPr anchor="t"/>
          <a:lstStyle/>
          <a:p>
            <a:pPr algn="l" eaLnBrk="1" hangingPunct="1"/>
            <a:r>
              <a:rPr lang="en-US" sz="5600" smtClean="0"/>
              <a:t>Kubespray</a:t>
            </a:r>
            <a:endParaRPr lang="ru-RU" sz="5600" smtClean="0"/>
          </a:p>
        </p:txBody>
      </p:sp>
      <p:sp>
        <p:nvSpPr>
          <p:cNvPr id="136" name="Прямоугольник"/>
          <p:cNvSpPr/>
          <p:nvPr/>
        </p:nvSpPr>
        <p:spPr>
          <a:xfrm>
            <a:off x="-101600" y="1103313"/>
            <a:ext cx="209550" cy="85883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439" name="slurm.io"/>
          <p:cNvSpPr txBox="1">
            <a:spLocks noChangeArrowheads="1"/>
          </p:cNvSpPr>
          <p:nvPr/>
        </p:nvSpPr>
        <p:spPr bwMode="auto">
          <a:xfrm>
            <a:off x="368300" y="9220200"/>
            <a:ext cx="969963" cy="4000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hangingPunct="0"/>
            <a:r>
              <a:rPr lang="ru-RU" sz="2000" b="0" u="sng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slurm.io</a:t>
            </a:r>
          </a:p>
        </p:txBody>
      </p:sp>
      <p:pic>
        <p:nvPicPr>
          <p:cNvPr id="18440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63475" y="9296400"/>
            <a:ext cx="1057275" cy="1057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8441" name="Номер слайда"/>
          <p:cNvSpPr>
            <a:spLocks noGrp="1"/>
          </p:cNvSpPr>
          <p:nvPr>
            <p:ph type="sldNum" sz="quarter" idx="10"/>
          </p:nvPr>
        </p:nvSpPr>
        <p:spPr>
          <a:xfrm>
            <a:off x="12325350" y="9296400"/>
            <a:ext cx="214313" cy="346075"/>
          </a:xfrm>
          <a:noFill/>
        </p:spPr>
        <p:txBody>
          <a:bodyPr/>
          <a:lstStyle/>
          <a:p>
            <a:fld id="{8D3D6ABC-47F8-44E0-A074-16AF23CAEC7C}" type="slidenum">
              <a:rPr lang="ru-RU" smtClean="0">
                <a:solidFill>
                  <a:srgbClr val="FFFFFF"/>
                </a:solidFill>
              </a:rPr>
              <a:pPr/>
              <a:t>2</a:t>
            </a:fld>
            <a:endParaRPr lang="ru-RU" smtClean="0">
              <a:solidFill>
                <a:srgbClr val="FFFFFF"/>
              </a:solidFill>
            </a:endParaRPr>
          </a:p>
        </p:txBody>
      </p:sp>
      <p:sp>
        <p:nvSpPr>
          <p:cNvPr id="18442" name="Rectangle 12"/>
          <p:cNvSpPr>
            <a:spLocks noChangeArrowheads="1"/>
          </p:cNvSpPr>
          <p:nvPr/>
        </p:nvSpPr>
        <p:spPr bwMode="auto">
          <a:xfrm>
            <a:off x="3333750" y="3724275"/>
            <a:ext cx="9145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ru-RU" sz="2800"/>
              <a:t> </a:t>
            </a:r>
            <a:r>
              <a:rPr lang="ru-RU" sz="2800">
                <a:hlinkClick r:id="rId5"/>
              </a:rPr>
              <a:t>https://github.com/kubernetes-incubator/kubespray</a:t>
            </a:r>
            <a:endParaRPr lang="ru-RU"/>
          </a:p>
        </p:txBody>
      </p:sp>
      <p:pic>
        <p:nvPicPr>
          <p:cNvPr id="18443" name="Picture 12" descr="1nhVv6L8_400x40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85825" y="2644775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4" name="Rectangle 13"/>
          <p:cNvSpPr>
            <a:spLocks noChangeArrowheads="1"/>
          </p:cNvSpPr>
          <p:nvPr/>
        </p:nvSpPr>
        <p:spPr bwMode="auto">
          <a:xfrm>
            <a:off x="3478213" y="5905500"/>
            <a:ext cx="6651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ru-RU" sz="2800">
                <a:hlinkClick r:id="rId7"/>
              </a:rPr>
              <a:t>https://github.com/centosadmin/slurm</a:t>
            </a:r>
            <a:endParaRPr lang="en-US" sz="2800"/>
          </a:p>
        </p:txBody>
      </p:sp>
      <p:sp>
        <p:nvSpPr>
          <p:cNvPr id="18445" name="AutoShape 16"/>
          <p:cNvSpPr>
            <a:spLocks noChangeArrowheads="1"/>
          </p:cNvSpPr>
          <p:nvPr/>
        </p:nvSpPr>
        <p:spPr bwMode="auto">
          <a:xfrm>
            <a:off x="1030288" y="5740400"/>
            <a:ext cx="1800225" cy="9366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pic>
        <p:nvPicPr>
          <p:cNvPr id="18446" name="Слёрм в цвете прозрачный 1.png" descr="Слёрм в цвете прозрачный 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6188" y="5884863"/>
            <a:ext cx="1325562" cy="5683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Прямоугольник"/>
          <p:cNvSpPr/>
          <p:nvPr/>
        </p:nvSpPr>
        <p:spPr>
          <a:xfrm>
            <a:off x="101600" y="0"/>
            <a:ext cx="13004800" cy="639763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9458" name="82_MTM0_.jpg" descr="82_MTM0_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875" y="-2090738"/>
            <a:ext cx="2706688" cy="270510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55" name="Прямоугольник"/>
          <p:cNvSpPr/>
          <p:nvPr/>
        </p:nvSpPr>
        <p:spPr>
          <a:xfrm>
            <a:off x="101600" y="9136063"/>
            <a:ext cx="13004800" cy="639762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9460" name="Слёрм в цвете прозрачный 1.png" descr="Слёрм в цвете прозрачный 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3088" y="136525"/>
            <a:ext cx="798512" cy="3413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9461" name="Kubernetes"/>
          <p:cNvSpPr txBox="1">
            <a:spLocks noGrp="1"/>
          </p:cNvSpPr>
          <p:nvPr>
            <p:ph type="title"/>
          </p:nvPr>
        </p:nvSpPr>
        <p:spPr>
          <a:xfrm>
            <a:off x="482600" y="989013"/>
            <a:ext cx="10514013" cy="1058862"/>
          </a:xfrm>
        </p:spPr>
        <p:txBody>
          <a:bodyPr anchor="t"/>
          <a:lstStyle/>
          <a:p>
            <a:pPr algn="l" eaLnBrk="1" hangingPunct="1"/>
            <a:r>
              <a:rPr lang="ru-RU" sz="5600" smtClean="0"/>
              <a:t>Подготовка серверов</a:t>
            </a:r>
          </a:p>
        </p:txBody>
      </p:sp>
      <p:sp>
        <p:nvSpPr>
          <p:cNvPr id="159" name="Прямоугольник"/>
          <p:cNvSpPr/>
          <p:nvPr/>
        </p:nvSpPr>
        <p:spPr>
          <a:xfrm>
            <a:off x="0" y="1103313"/>
            <a:ext cx="209550" cy="85883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463" name="slurm.io"/>
          <p:cNvSpPr txBox="1">
            <a:spLocks noChangeArrowheads="1"/>
          </p:cNvSpPr>
          <p:nvPr/>
        </p:nvSpPr>
        <p:spPr bwMode="auto">
          <a:xfrm>
            <a:off x="469900" y="9217025"/>
            <a:ext cx="990600" cy="4064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hangingPunct="0"/>
            <a:r>
              <a:rPr lang="ru-RU" sz="2000" b="0" u="sng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slurm.io</a:t>
            </a:r>
          </a:p>
        </p:txBody>
      </p:sp>
      <p:pic>
        <p:nvPicPr>
          <p:cNvPr id="19464" name="82_MTM0_.jpg" descr="82_MTM0_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65075" y="9296400"/>
            <a:ext cx="1057275" cy="1057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9465" name="Номер слайда"/>
          <p:cNvSpPr>
            <a:spLocks noGrp="1"/>
          </p:cNvSpPr>
          <p:nvPr>
            <p:ph type="sldNum" sz="quarter" idx="10"/>
          </p:nvPr>
        </p:nvSpPr>
        <p:spPr>
          <a:xfrm>
            <a:off x="12426950" y="9296400"/>
            <a:ext cx="214313" cy="346075"/>
          </a:xfrm>
          <a:noFill/>
        </p:spPr>
        <p:txBody>
          <a:bodyPr/>
          <a:lstStyle/>
          <a:p>
            <a:fld id="{10E7D7E4-3762-4733-A993-D5196A977E7B}" type="slidenum">
              <a:rPr lang="ru-RU" smtClean="0">
                <a:solidFill>
                  <a:srgbClr val="FFFFFF"/>
                </a:solidFill>
              </a:rPr>
              <a:pPr/>
              <a:t>3</a:t>
            </a:fld>
            <a:endParaRPr lang="ru-RU" smtClean="0">
              <a:solidFill>
                <a:srgbClr val="FFFFFF"/>
              </a:solidFill>
            </a:endParaRPr>
          </a:p>
        </p:txBody>
      </p:sp>
      <p:sp>
        <p:nvSpPr>
          <p:cNvPr id="19467" name="Rectangle 13"/>
          <p:cNvSpPr>
            <a:spLocks noChangeArrowheads="1"/>
          </p:cNvSpPr>
          <p:nvPr/>
        </p:nvSpPr>
        <p:spPr bwMode="auto">
          <a:xfrm>
            <a:off x="5595938" y="2789238"/>
            <a:ext cx="6502400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sz="3200" b="0"/>
              <a:t>Master – 2 </a:t>
            </a:r>
            <a:r>
              <a:rPr lang="ru-RU" sz="3200" b="0"/>
              <a:t>ядра, </a:t>
            </a:r>
            <a:r>
              <a:rPr lang="en-US" sz="3200" b="0"/>
              <a:t>4Gb RAM</a:t>
            </a:r>
          </a:p>
          <a:p>
            <a:pPr defTabSz="914400"/>
            <a:r>
              <a:rPr lang="en-US" sz="3200" b="0"/>
              <a:t>Ingress – </a:t>
            </a:r>
            <a:r>
              <a:rPr lang="ru-RU" sz="3200" b="0"/>
              <a:t>1 ядро, </a:t>
            </a:r>
            <a:r>
              <a:rPr lang="en-US" sz="3200" b="0"/>
              <a:t>2 Gb RAM</a:t>
            </a:r>
          </a:p>
          <a:p>
            <a:pPr defTabSz="914400"/>
            <a:r>
              <a:rPr lang="en-US" sz="3200" b="0"/>
              <a:t>Node – </a:t>
            </a:r>
            <a:r>
              <a:rPr lang="ru-RU" sz="3200" b="0"/>
              <a:t>2-4 ядра, </a:t>
            </a:r>
            <a:r>
              <a:rPr lang="en-US" sz="3200" b="0"/>
              <a:t>4</a:t>
            </a:r>
            <a:r>
              <a:rPr lang="ru-RU" sz="3200" b="0"/>
              <a:t>-8</a:t>
            </a:r>
            <a:r>
              <a:rPr lang="en-US" sz="3200" b="0"/>
              <a:t> Gb RAM</a:t>
            </a:r>
            <a:endParaRPr lang="ru-RU" sz="3200" b="0"/>
          </a:p>
        </p:txBody>
      </p:sp>
      <p:pic>
        <p:nvPicPr>
          <p:cNvPr id="19468" name="Picture 15" descr="Image result for centos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35125" y="2500313"/>
            <a:ext cx="2376488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9" name="Rectangle 16"/>
          <p:cNvSpPr>
            <a:spLocks noChangeArrowheads="1"/>
          </p:cNvSpPr>
          <p:nvPr/>
        </p:nvSpPr>
        <p:spPr bwMode="auto">
          <a:xfrm>
            <a:off x="1030288" y="5813425"/>
            <a:ext cx="7581900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sz="3200" b="0"/>
              <a:t>Kernel 4.x</a:t>
            </a:r>
          </a:p>
          <a:p>
            <a:pPr defTabSz="914400"/>
            <a:r>
              <a:rPr lang="en-US" sz="3200" b="0"/>
              <a:t>Disable swap</a:t>
            </a:r>
          </a:p>
          <a:p>
            <a:pPr defTabSz="914400"/>
            <a:r>
              <a:rPr lang="en-US" sz="3200" b="0"/>
              <a:t>Disable firewalld</a:t>
            </a:r>
          </a:p>
          <a:p>
            <a:pPr defTabSz="914400"/>
            <a:r>
              <a:rPr lang="ru-RU" sz="3200" b="0"/>
              <a:t>Локальная сеть между серверами</a:t>
            </a:r>
          </a:p>
        </p:txBody>
      </p:sp>
      <p:pic>
        <p:nvPicPr>
          <p:cNvPr id="19470" name="Picture 18" descr="Image result for требования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836025" y="5308600"/>
            <a:ext cx="28289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Прямоугольник"/>
          <p:cNvSpPr/>
          <p:nvPr/>
        </p:nvSpPr>
        <p:spPr>
          <a:xfrm>
            <a:off x="0" y="0"/>
            <a:ext cx="13004800" cy="639763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0482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-2090738"/>
            <a:ext cx="2706688" cy="270510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55" name="Прямоугольник"/>
          <p:cNvSpPr/>
          <p:nvPr/>
        </p:nvSpPr>
        <p:spPr>
          <a:xfrm>
            <a:off x="0" y="9136063"/>
            <a:ext cx="13004800" cy="639762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0484" name="Слёрм в цвете прозрачный 1.png" descr="Слёрм в цвете прозрачный 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8" y="136525"/>
            <a:ext cx="798512" cy="3413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0485" name="Kubernetes"/>
          <p:cNvSpPr txBox="1">
            <a:spLocks noGrp="1"/>
          </p:cNvSpPr>
          <p:nvPr>
            <p:ph type="title" idx="4294967295"/>
          </p:nvPr>
        </p:nvSpPr>
        <p:spPr>
          <a:xfrm>
            <a:off x="381000" y="989013"/>
            <a:ext cx="10514013" cy="1058862"/>
          </a:xfrm>
        </p:spPr>
        <p:txBody>
          <a:bodyPr anchor="t"/>
          <a:lstStyle/>
          <a:p>
            <a:pPr algn="l" eaLnBrk="1" hangingPunct="1"/>
            <a:r>
              <a:rPr lang="ru-RU" sz="5600" smtClean="0"/>
              <a:t>Установка зависмостей</a:t>
            </a:r>
          </a:p>
        </p:txBody>
      </p:sp>
      <p:sp>
        <p:nvSpPr>
          <p:cNvPr id="159" name="Прямоугольник"/>
          <p:cNvSpPr/>
          <p:nvPr/>
        </p:nvSpPr>
        <p:spPr>
          <a:xfrm>
            <a:off x="-101600" y="1103313"/>
            <a:ext cx="209550" cy="85883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0487" name="slurm.io"/>
          <p:cNvSpPr txBox="1">
            <a:spLocks noChangeArrowheads="1"/>
          </p:cNvSpPr>
          <p:nvPr/>
        </p:nvSpPr>
        <p:spPr bwMode="auto">
          <a:xfrm>
            <a:off x="368300" y="9220200"/>
            <a:ext cx="969963" cy="4000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hangingPunct="0"/>
            <a:r>
              <a:rPr lang="ru-RU" sz="2000" b="0" u="sng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slurm.io</a:t>
            </a:r>
          </a:p>
        </p:txBody>
      </p:sp>
      <p:pic>
        <p:nvPicPr>
          <p:cNvPr id="20488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63475" y="9296400"/>
            <a:ext cx="1057275" cy="1057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0489" name="Номер слайда"/>
          <p:cNvSpPr txBox="1">
            <a:spLocks noGrp="1"/>
          </p:cNvSpPr>
          <p:nvPr/>
        </p:nvSpPr>
        <p:spPr bwMode="auto">
          <a:xfrm>
            <a:off x="12325350" y="9296400"/>
            <a:ext cx="214313" cy="346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>
            <a:spAutoFit/>
          </a:bodyPr>
          <a:lstStyle/>
          <a:p>
            <a:pPr algn="ctr" hangingPunct="0"/>
            <a:fld id="{79562FC6-8E35-4C79-BB25-82ED23A5DB9B}" type="slidenum">
              <a:rPr lang="ru-RU" sz="16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pPr algn="ctr" hangingPunct="0"/>
              <a:t>4</a:t>
            </a:fld>
            <a:endParaRPr lang="ru-RU" sz="1600" b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490" name="Rectangle 13"/>
          <p:cNvSpPr>
            <a:spLocks noChangeArrowheads="1"/>
          </p:cNvSpPr>
          <p:nvPr/>
        </p:nvSpPr>
        <p:spPr bwMode="auto">
          <a:xfrm>
            <a:off x="957263" y="5237163"/>
            <a:ext cx="76327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sz="4000"/>
              <a:t>pip install -r requirements.txt</a:t>
            </a:r>
          </a:p>
        </p:txBody>
      </p:sp>
      <p:pic>
        <p:nvPicPr>
          <p:cNvPr id="20491" name="Picture 12" descr="Image result for Установка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807450" y="4300538"/>
            <a:ext cx="2217738" cy="221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Прямоугольник"/>
          <p:cNvSpPr/>
          <p:nvPr/>
        </p:nvSpPr>
        <p:spPr>
          <a:xfrm>
            <a:off x="0" y="0"/>
            <a:ext cx="13004800" cy="639763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1506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-2090738"/>
            <a:ext cx="2706688" cy="270510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55" name="Прямоугольник"/>
          <p:cNvSpPr/>
          <p:nvPr/>
        </p:nvSpPr>
        <p:spPr>
          <a:xfrm>
            <a:off x="0" y="9136063"/>
            <a:ext cx="13004800" cy="639762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1508" name="Слёрм в цвете прозрачный 1.png" descr="Слёрм в цвете прозрачный 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8" y="136525"/>
            <a:ext cx="798512" cy="3413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1509" name="Kubernetes"/>
          <p:cNvSpPr txBox="1">
            <a:spLocks noGrp="1"/>
          </p:cNvSpPr>
          <p:nvPr>
            <p:ph type="title" idx="4294967295"/>
          </p:nvPr>
        </p:nvSpPr>
        <p:spPr>
          <a:xfrm>
            <a:off x="381000" y="1003300"/>
            <a:ext cx="5888038" cy="1058863"/>
          </a:xfrm>
        </p:spPr>
        <p:txBody>
          <a:bodyPr anchor="t"/>
          <a:lstStyle/>
          <a:p>
            <a:pPr algn="l" eaLnBrk="1" hangingPunct="1"/>
            <a:r>
              <a:rPr lang="ru-RU" sz="5600" smtClean="0"/>
              <a:t>Инвентарь</a:t>
            </a:r>
          </a:p>
        </p:txBody>
      </p:sp>
      <p:sp>
        <p:nvSpPr>
          <p:cNvPr id="159" name="Прямоугольник"/>
          <p:cNvSpPr/>
          <p:nvPr/>
        </p:nvSpPr>
        <p:spPr>
          <a:xfrm>
            <a:off x="-101600" y="1103313"/>
            <a:ext cx="209550" cy="85883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511" name="slurm.io"/>
          <p:cNvSpPr txBox="1">
            <a:spLocks noChangeArrowheads="1"/>
          </p:cNvSpPr>
          <p:nvPr/>
        </p:nvSpPr>
        <p:spPr bwMode="auto">
          <a:xfrm>
            <a:off x="368300" y="9220200"/>
            <a:ext cx="969963" cy="4000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hangingPunct="0"/>
            <a:r>
              <a:rPr lang="ru-RU" sz="2000" b="0" u="sng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slurm.io</a:t>
            </a:r>
          </a:p>
        </p:txBody>
      </p:sp>
      <p:pic>
        <p:nvPicPr>
          <p:cNvPr id="21512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63475" y="9296400"/>
            <a:ext cx="1057275" cy="1057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1513" name="Номер слайда"/>
          <p:cNvSpPr txBox="1">
            <a:spLocks noGrp="1"/>
          </p:cNvSpPr>
          <p:nvPr/>
        </p:nvSpPr>
        <p:spPr bwMode="auto">
          <a:xfrm>
            <a:off x="12325350" y="9296400"/>
            <a:ext cx="214313" cy="346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>
            <a:spAutoFit/>
          </a:bodyPr>
          <a:lstStyle/>
          <a:p>
            <a:pPr algn="ctr" hangingPunct="0"/>
            <a:fld id="{C7A63ABE-56BC-4EC0-8459-B4662C8A7103}" type="slidenum">
              <a:rPr lang="ru-RU" sz="16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pPr algn="ctr" hangingPunct="0"/>
              <a:t>5</a:t>
            </a:fld>
            <a:endParaRPr lang="ru-RU" sz="1600" b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514" name="Rectangle 12"/>
          <p:cNvSpPr>
            <a:spLocks noChangeArrowheads="1"/>
          </p:cNvSpPr>
          <p:nvPr/>
        </p:nvSpPr>
        <p:spPr bwMode="auto">
          <a:xfrm>
            <a:off x="454025" y="1924050"/>
            <a:ext cx="11952288" cy="666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ru-RU"/>
              <a:t>master-1.slurm.io ansible_ssh_host=172.20.100.2 ip=172.20.100.2</a:t>
            </a:r>
          </a:p>
          <a:p>
            <a:pPr defTabSz="914400"/>
            <a:endParaRPr lang="ru-RU"/>
          </a:p>
          <a:p>
            <a:pPr defTabSz="914400"/>
            <a:r>
              <a:rPr lang="ru-RU"/>
              <a:t>[kube-master]</a:t>
            </a:r>
          </a:p>
          <a:p>
            <a:pPr defTabSz="914400"/>
            <a:r>
              <a:rPr lang="ru-RU"/>
              <a:t>master-1.slurm.io</a:t>
            </a:r>
          </a:p>
          <a:p>
            <a:pPr defTabSz="914400"/>
            <a:endParaRPr lang="ru-RU"/>
          </a:p>
          <a:p>
            <a:pPr defTabSz="914400"/>
            <a:r>
              <a:rPr lang="ru-RU"/>
              <a:t>[etcd]</a:t>
            </a:r>
          </a:p>
          <a:p>
            <a:pPr defTabSz="914400"/>
            <a:r>
              <a:rPr lang="ru-RU"/>
              <a:t>master-1.slurm.io</a:t>
            </a:r>
          </a:p>
          <a:p>
            <a:pPr defTabSz="914400"/>
            <a:endParaRPr lang="ru-RU"/>
          </a:p>
          <a:p>
            <a:pPr defTabSz="914400"/>
            <a:r>
              <a:rPr lang="ru-RU"/>
              <a:t>[kube-node]</a:t>
            </a:r>
          </a:p>
          <a:p>
            <a:pPr defTabSz="914400"/>
            <a:r>
              <a:rPr lang="ru-RU"/>
              <a:t>node-1.slurm.io</a:t>
            </a:r>
          </a:p>
          <a:p>
            <a:pPr defTabSz="914400"/>
            <a:r>
              <a:rPr lang="ru-RU"/>
              <a:t>ingress-1.slurm.io</a:t>
            </a:r>
          </a:p>
          <a:p>
            <a:pPr defTabSz="914400"/>
            <a:endParaRPr lang="ru-RU"/>
          </a:p>
          <a:p>
            <a:pPr defTabSz="914400"/>
            <a:r>
              <a:rPr lang="ru-RU"/>
              <a:t>[kube-ingress]</a:t>
            </a:r>
          </a:p>
          <a:p>
            <a:pPr defTabSz="914400"/>
            <a:r>
              <a:rPr lang="ru-RU"/>
              <a:t>ingress-1.slurm.io</a:t>
            </a:r>
          </a:p>
          <a:p>
            <a:pPr defTabSz="914400"/>
            <a:endParaRPr lang="ru-RU"/>
          </a:p>
          <a:p>
            <a:pPr defTabSz="914400"/>
            <a:r>
              <a:rPr lang="ru-RU"/>
              <a:t>[k8s-cluster:children]</a:t>
            </a:r>
          </a:p>
          <a:p>
            <a:pPr defTabSz="914400"/>
            <a:r>
              <a:rPr lang="ru-RU"/>
              <a:t>kube-node</a:t>
            </a:r>
          </a:p>
          <a:p>
            <a:pPr defTabSz="914400"/>
            <a:r>
              <a:rPr lang="ru-RU"/>
              <a:t>kube-master</a:t>
            </a:r>
          </a:p>
        </p:txBody>
      </p:sp>
      <p:pic>
        <p:nvPicPr>
          <p:cNvPr id="21515" name="Picture 13" descr="Related imag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30963" y="3652838"/>
            <a:ext cx="481965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Прямоугольник"/>
          <p:cNvSpPr/>
          <p:nvPr/>
        </p:nvSpPr>
        <p:spPr>
          <a:xfrm>
            <a:off x="0" y="0"/>
            <a:ext cx="13004800" cy="639763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2530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-2090738"/>
            <a:ext cx="2706688" cy="270510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55" name="Прямоугольник"/>
          <p:cNvSpPr/>
          <p:nvPr/>
        </p:nvSpPr>
        <p:spPr>
          <a:xfrm>
            <a:off x="0" y="9136063"/>
            <a:ext cx="13004800" cy="639762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2532" name="Слёрм в цвете прозрачный 1.png" descr="Слёрм в цвете прозрачный 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8" y="136525"/>
            <a:ext cx="798512" cy="3413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2533" name="Kubernetes"/>
          <p:cNvSpPr txBox="1">
            <a:spLocks noGrp="1"/>
          </p:cNvSpPr>
          <p:nvPr>
            <p:ph type="title" idx="4294967295"/>
          </p:nvPr>
        </p:nvSpPr>
        <p:spPr>
          <a:xfrm>
            <a:off x="381000" y="1003300"/>
            <a:ext cx="5888038" cy="1058863"/>
          </a:xfrm>
        </p:spPr>
        <p:txBody>
          <a:bodyPr anchor="t"/>
          <a:lstStyle/>
          <a:p>
            <a:pPr algn="l" eaLnBrk="1" hangingPunct="1"/>
            <a:r>
              <a:rPr lang="en-US" sz="5600" smtClean="0"/>
              <a:t>All.yml</a:t>
            </a:r>
            <a:endParaRPr lang="ru-RU" sz="5600" smtClean="0"/>
          </a:p>
        </p:txBody>
      </p:sp>
      <p:sp>
        <p:nvSpPr>
          <p:cNvPr id="159" name="Прямоугольник"/>
          <p:cNvSpPr/>
          <p:nvPr/>
        </p:nvSpPr>
        <p:spPr>
          <a:xfrm>
            <a:off x="-101600" y="1103313"/>
            <a:ext cx="209550" cy="85883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2535" name="slurm.io"/>
          <p:cNvSpPr txBox="1">
            <a:spLocks noChangeArrowheads="1"/>
          </p:cNvSpPr>
          <p:nvPr/>
        </p:nvSpPr>
        <p:spPr bwMode="auto">
          <a:xfrm>
            <a:off x="368300" y="9220200"/>
            <a:ext cx="969963" cy="4000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hangingPunct="0"/>
            <a:r>
              <a:rPr lang="ru-RU" sz="2000" b="0" u="sng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slurm.io</a:t>
            </a:r>
          </a:p>
        </p:txBody>
      </p:sp>
      <p:pic>
        <p:nvPicPr>
          <p:cNvPr id="22536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63475" y="9296400"/>
            <a:ext cx="1057275" cy="1057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2537" name="Номер слайда"/>
          <p:cNvSpPr txBox="1">
            <a:spLocks noGrp="1"/>
          </p:cNvSpPr>
          <p:nvPr/>
        </p:nvSpPr>
        <p:spPr bwMode="auto">
          <a:xfrm>
            <a:off x="12325350" y="9296400"/>
            <a:ext cx="214313" cy="346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>
            <a:spAutoFit/>
          </a:bodyPr>
          <a:lstStyle/>
          <a:p>
            <a:pPr algn="ctr" hangingPunct="0"/>
            <a:fld id="{820B08A8-2BC3-40B5-A59F-1833EFF567B7}" type="slidenum">
              <a:rPr lang="ru-RU" sz="16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pPr algn="ctr" hangingPunct="0"/>
              <a:t>6</a:t>
            </a:fld>
            <a:endParaRPr lang="ru-RU" sz="1600" b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538" name="Rectangle 12"/>
          <p:cNvSpPr>
            <a:spLocks noChangeArrowheads="1"/>
          </p:cNvSpPr>
          <p:nvPr/>
        </p:nvSpPr>
        <p:spPr bwMode="auto">
          <a:xfrm>
            <a:off x="454025" y="2500313"/>
            <a:ext cx="11807825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ru-RU"/>
              <a:t>etcd_multiaccess: true</a:t>
            </a:r>
          </a:p>
          <a:p>
            <a:pPr defTabSz="914400"/>
            <a:endParaRPr lang="ru-RU"/>
          </a:p>
          <a:p>
            <a:pPr defTabSz="914400"/>
            <a:r>
              <a:rPr lang="ru-RU"/>
              <a:t>kubelet_load_modules: true</a:t>
            </a:r>
          </a:p>
          <a:p>
            <a:pPr defTabSz="914400"/>
            <a:endParaRPr lang="ru-RU"/>
          </a:p>
          <a:p>
            <a:pPr defTabSz="914400"/>
            <a:r>
              <a:rPr lang="ru-RU"/>
              <a:t>docker_storage_options: -s overlay2</a:t>
            </a:r>
          </a:p>
          <a:p>
            <a:pPr defTabSz="914400"/>
            <a:r>
              <a:rPr lang="ru-RU"/>
              <a:t>docker_dns_servers_strict: false</a:t>
            </a:r>
          </a:p>
          <a:p>
            <a:pPr defTabSz="914400"/>
            <a:endParaRPr lang="ru-RU"/>
          </a:p>
          <a:p>
            <a:pPr defTabSz="914400"/>
            <a:r>
              <a:rPr lang="ru-RU"/>
              <a:t>etcd_snapshot_count: "5000"</a:t>
            </a:r>
          </a:p>
          <a:p>
            <a:pPr defTabSz="914400"/>
            <a:r>
              <a:rPr lang="ru-RU"/>
              <a:t>etcd_ionice: "-c2 -n0"</a:t>
            </a:r>
          </a:p>
          <a:p>
            <a:pPr defTabSz="914400"/>
            <a:r>
              <a:rPr lang="ru-RU"/>
              <a:t>etcd_memory_limit: 0</a:t>
            </a:r>
          </a:p>
          <a:p>
            <a:pPr defTabSz="914400"/>
            <a:endParaRPr lang="ru-RU"/>
          </a:p>
          <a:p>
            <a:pPr defTabSz="914400"/>
            <a:r>
              <a:rPr lang="ru-RU"/>
              <a:t>kube_read_only_port: 10255</a:t>
            </a:r>
          </a:p>
          <a:p>
            <a:pPr defTabSz="914400"/>
            <a:endParaRPr lang="ru-RU"/>
          </a:p>
          <a:p>
            <a:pPr defTabSz="914400"/>
            <a:r>
              <a:rPr lang="ru-RU"/>
              <a:t>## Flannel</a:t>
            </a:r>
          </a:p>
          <a:p>
            <a:pPr defTabSz="914400"/>
            <a:r>
              <a:rPr lang="ru-RU"/>
              <a:t>flannel_backend_type: "host-gw"</a:t>
            </a:r>
          </a:p>
          <a:p>
            <a:pPr defTabSz="914400"/>
            <a:r>
              <a:rPr lang="ru-RU"/>
              <a:t>flannel_interface_regexp: '172\\.20\\.100\\.\\d{1,3}'</a:t>
            </a:r>
          </a:p>
        </p:txBody>
      </p:sp>
      <p:pic>
        <p:nvPicPr>
          <p:cNvPr id="22539" name="Picture 13" descr="Image result for настройки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10463" y="3005138"/>
            <a:ext cx="4618037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Прямоугольник"/>
          <p:cNvSpPr/>
          <p:nvPr/>
        </p:nvSpPr>
        <p:spPr>
          <a:xfrm>
            <a:off x="0" y="0"/>
            <a:ext cx="13004800" cy="639763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3554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-2090738"/>
            <a:ext cx="2706688" cy="270510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55" name="Прямоугольник"/>
          <p:cNvSpPr/>
          <p:nvPr/>
        </p:nvSpPr>
        <p:spPr>
          <a:xfrm>
            <a:off x="0" y="9136063"/>
            <a:ext cx="13004800" cy="639762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3556" name="Слёрм в цвете прозрачный 1.png" descr="Слёрм в цвете прозрачный 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8" y="136525"/>
            <a:ext cx="798512" cy="3413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3557" name="Kubernetes"/>
          <p:cNvSpPr txBox="1">
            <a:spLocks noGrp="1"/>
          </p:cNvSpPr>
          <p:nvPr>
            <p:ph type="title" idx="4294967295"/>
          </p:nvPr>
        </p:nvSpPr>
        <p:spPr>
          <a:xfrm>
            <a:off x="381000" y="989013"/>
            <a:ext cx="5888038" cy="1058862"/>
          </a:xfrm>
        </p:spPr>
        <p:txBody>
          <a:bodyPr anchor="t"/>
          <a:lstStyle/>
          <a:p>
            <a:pPr algn="l" eaLnBrk="1" hangingPunct="1"/>
            <a:r>
              <a:rPr lang="en-US" sz="5600" smtClean="0"/>
              <a:t>K8s-cluster.yml</a:t>
            </a:r>
            <a:endParaRPr lang="ru-RU" sz="5600" smtClean="0"/>
          </a:p>
        </p:txBody>
      </p:sp>
      <p:sp>
        <p:nvSpPr>
          <p:cNvPr id="159" name="Прямоугольник"/>
          <p:cNvSpPr/>
          <p:nvPr/>
        </p:nvSpPr>
        <p:spPr>
          <a:xfrm>
            <a:off x="-101600" y="1103313"/>
            <a:ext cx="209550" cy="85883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3559" name="slurm.io"/>
          <p:cNvSpPr txBox="1">
            <a:spLocks noChangeArrowheads="1"/>
          </p:cNvSpPr>
          <p:nvPr/>
        </p:nvSpPr>
        <p:spPr bwMode="auto">
          <a:xfrm>
            <a:off x="368300" y="9220200"/>
            <a:ext cx="969963" cy="4000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hangingPunct="0"/>
            <a:r>
              <a:rPr lang="ru-RU" sz="2000" b="0" u="sng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slurm.io</a:t>
            </a:r>
          </a:p>
        </p:txBody>
      </p:sp>
      <p:pic>
        <p:nvPicPr>
          <p:cNvPr id="23560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63475" y="9296400"/>
            <a:ext cx="1057275" cy="1057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3561" name="Номер слайда"/>
          <p:cNvSpPr txBox="1">
            <a:spLocks noGrp="1"/>
          </p:cNvSpPr>
          <p:nvPr/>
        </p:nvSpPr>
        <p:spPr bwMode="auto">
          <a:xfrm>
            <a:off x="12325350" y="9296400"/>
            <a:ext cx="214313" cy="346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>
            <a:spAutoFit/>
          </a:bodyPr>
          <a:lstStyle/>
          <a:p>
            <a:pPr algn="ctr" hangingPunct="0"/>
            <a:fld id="{A201523E-9065-40B2-875F-13E363B2837C}" type="slidenum">
              <a:rPr lang="ru-RU" sz="16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pPr algn="ctr" hangingPunct="0"/>
              <a:t>7</a:t>
            </a:fld>
            <a:endParaRPr lang="ru-RU" sz="1600" b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562" name="Rectangle 12"/>
          <p:cNvSpPr>
            <a:spLocks noChangeArrowheads="1"/>
          </p:cNvSpPr>
          <p:nvPr/>
        </p:nvSpPr>
        <p:spPr bwMode="auto">
          <a:xfrm>
            <a:off x="598488" y="1997075"/>
            <a:ext cx="1188085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ru-RU"/>
              <a:t>kube_api_anonymous_auth: false</a:t>
            </a:r>
          </a:p>
          <a:p>
            <a:pPr defTabSz="914400"/>
            <a:r>
              <a:rPr lang="ru-RU"/>
              <a:t>kube_oidc_auth: false</a:t>
            </a:r>
          </a:p>
          <a:p>
            <a:pPr defTabSz="914400"/>
            <a:r>
              <a:rPr lang="ru-RU"/>
              <a:t>kube_basic_auth: false</a:t>
            </a:r>
          </a:p>
          <a:p>
            <a:pPr defTabSz="914400"/>
            <a:r>
              <a:rPr lang="ru-RU"/>
              <a:t>kube_network_plugin: flannel</a:t>
            </a:r>
          </a:p>
          <a:p>
            <a:pPr defTabSz="914400"/>
            <a:r>
              <a:rPr lang="ru-RU"/>
              <a:t>kube_service_addresses: 10.0.0.0/16</a:t>
            </a:r>
          </a:p>
          <a:p>
            <a:pPr defTabSz="914400"/>
            <a:r>
              <a:rPr lang="ru-RU"/>
              <a:t>kube_pods_subnet: 10.100.0.0/16</a:t>
            </a:r>
          </a:p>
          <a:p>
            <a:pPr defTabSz="914400"/>
            <a:r>
              <a:rPr lang="ru-RU"/>
              <a:t>cluster_name: cluster.local</a:t>
            </a:r>
          </a:p>
          <a:p>
            <a:pPr defTabSz="914400"/>
            <a:endParaRPr lang="en-US"/>
          </a:p>
          <a:p>
            <a:pPr defTabSz="914400"/>
            <a:endParaRPr lang="en-US"/>
          </a:p>
          <a:p>
            <a:pPr defTabSz="914400"/>
            <a:r>
              <a:rPr lang="ru-RU"/>
              <a:t>kubeconfig_localhost: true</a:t>
            </a:r>
          </a:p>
          <a:p>
            <a:pPr defTabSz="914400"/>
            <a:r>
              <a:rPr lang="ru-RU"/>
              <a:t>kubectl_localhost: true</a:t>
            </a:r>
          </a:p>
          <a:p>
            <a:pPr defTabSz="914400"/>
            <a:r>
              <a:rPr lang="ru-RU"/>
              <a:t>kubelet_authentication_token_webhook: true</a:t>
            </a:r>
          </a:p>
          <a:p>
            <a:pPr defTabSz="914400"/>
            <a:r>
              <a:rPr lang="ru-RU"/>
              <a:t>kubelet_authorization_mode_webhook: true</a:t>
            </a:r>
          </a:p>
        </p:txBody>
      </p:sp>
      <p:pic>
        <p:nvPicPr>
          <p:cNvPr id="23563" name="Picture 13" descr="Image result for kubernete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463213" y="1131888"/>
            <a:ext cx="19907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Прямоугольник"/>
          <p:cNvSpPr/>
          <p:nvPr/>
        </p:nvSpPr>
        <p:spPr>
          <a:xfrm>
            <a:off x="0" y="0"/>
            <a:ext cx="13004800" cy="639763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4578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-2090738"/>
            <a:ext cx="2706688" cy="270510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55" name="Прямоугольник"/>
          <p:cNvSpPr/>
          <p:nvPr/>
        </p:nvSpPr>
        <p:spPr>
          <a:xfrm>
            <a:off x="0" y="9136063"/>
            <a:ext cx="13004800" cy="639762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4580" name="Слёрм в цвете прозрачный 1.png" descr="Слёрм в цвете прозрачный 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8" y="136525"/>
            <a:ext cx="798512" cy="3413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4581" name="Kubernetes"/>
          <p:cNvSpPr txBox="1">
            <a:spLocks noGrp="1"/>
          </p:cNvSpPr>
          <p:nvPr>
            <p:ph type="title" idx="4294967295"/>
          </p:nvPr>
        </p:nvSpPr>
        <p:spPr>
          <a:xfrm>
            <a:off x="309563" y="6316663"/>
            <a:ext cx="5888037" cy="1058862"/>
          </a:xfrm>
        </p:spPr>
        <p:txBody>
          <a:bodyPr anchor="t"/>
          <a:lstStyle/>
          <a:p>
            <a:pPr algn="l" eaLnBrk="1" hangingPunct="1"/>
            <a:r>
              <a:rPr lang="en-US" sz="5600" smtClean="0"/>
              <a:t>Kube-ingress.yml</a:t>
            </a:r>
            <a:endParaRPr lang="ru-RU" sz="5600" smtClean="0"/>
          </a:p>
        </p:txBody>
      </p:sp>
      <p:sp>
        <p:nvSpPr>
          <p:cNvPr id="159" name="Прямоугольник"/>
          <p:cNvSpPr/>
          <p:nvPr/>
        </p:nvSpPr>
        <p:spPr>
          <a:xfrm>
            <a:off x="-101600" y="1103313"/>
            <a:ext cx="209550" cy="85883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4583" name="slurm.io"/>
          <p:cNvSpPr txBox="1">
            <a:spLocks noChangeArrowheads="1"/>
          </p:cNvSpPr>
          <p:nvPr/>
        </p:nvSpPr>
        <p:spPr bwMode="auto">
          <a:xfrm>
            <a:off x="368300" y="9220200"/>
            <a:ext cx="969963" cy="4000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hangingPunct="0"/>
            <a:r>
              <a:rPr lang="ru-RU" sz="2000" b="0" u="sng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slurm.io</a:t>
            </a:r>
          </a:p>
        </p:txBody>
      </p:sp>
      <p:pic>
        <p:nvPicPr>
          <p:cNvPr id="24584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63475" y="9296400"/>
            <a:ext cx="1057275" cy="1057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4585" name="Номер слайда"/>
          <p:cNvSpPr txBox="1">
            <a:spLocks noGrp="1"/>
          </p:cNvSpPr>
          <p:nvPr/>
        </p:nvSpPr>
        <p:spPr bwMode="auto">
          <a:xfrm>
            <a:off x="12325350" y="9296400"/>
            <a:ext cx="214313" cy="346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>
            <a:spAutoFit/>
          </a:bodyPr>
          <a:lstStyle/>
          <a:p>
            <a:pPr algn="ctr" hangingPunct="0"/>
            <a:fld id="{82DCDB88-B81C-4817-8A70-4F52C270B8E9}" type="slidenum">
              <a:rPr lang="ru-RU" sz="16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pPr algn="ctr" hangingPunct="0"/>
              <a:t>8</a:t>
            </a:fld>
            <a:endParaRPr lang="ru-RU" sz="1600" b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586" name="Rectangle 12"/>
          <p:cNvSpPr>
            <a:spLocks noChangeArrowheads="1"/>
          </p:cNvSpPr>
          <p:nvPr/>
        </p:nvSpPr>
        <p:spPr bwMode="auto">
          <a:xfrm>
            <a:off x="454025" y="7613650"/>
            <a:ext cx="118808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ru-RU"/>
              <a:t>node_labels:</a:t>
            </a:r>
          </a:p>
          <a:p>
            <a:pPr defTabSz="914400"/>
            <a:r>
              <a:rPr lang="ru-RU"/>
              <a:t>  node-role.kubernetes.io/ingress: "true"</a:t>
            </a:r>
          </a:p>
        </p:txBody>
      </p:sp>
      <p:sp>
        <p:nvSpPr>
          <p:cNvPr id="24587" name="Rectangle 12"/>
          <p:cNvSpPr>
            <a:spLocks noChangeArrowheads="1"/>
          </p:cNvSpPr>
          <p:nvPr/>
        </p:nvSpPr>
        <p:spPr bwMode="auto">
          <a:xfrm>
            <a:off x="454025" y="2212975"/>
            <a:ext cx="12098338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ru-RU"/>
              <a:t>ingress_nginx_enabled: true</a:t>
            </a:r>
          </a:p>
          <a:p>
            <a:pPr defTabSz="914400"/>
            <a:r>
              <a:rPr lang="ru-RU"/>
              <a:t>ingress_nginx_host_network: true</a:t>
            </a:r>
          </a:p>
          <a:p>
            <a:pPr defTabSz="914400"/>
            <a:r>
              <a:rPr lang="ru-RU"/>
              <a:t>ingress_nginx_configmap:</a:t>
            </a:r>
          </a:p>
          <a:p>
            <a:pPr defTabSz="914400"/>
            <a:r>
              <a:rPr lang="ru-RU"/>
              <a:t>   server-tokens: "False"</a:t>
            </a:r>
          </a:p>
          <a:p>
            <a:pPr defTabSz="914400"/>
            <a:r>
              <a:rPr lang="ru-RU"/>
              <a:t>   proxy-body-size: "2G"</a:t>
            </a:r>
          </a:p>
          <a:p>
            <a:pPr defTabSz="914400"/>
            <a:r>
              <a:rPr lang="ru-RU"/>
              <a:t>   proxy-buffer-size: "16k"</a:t>
            </a:r>
          </a:p>
          <a:p>
            <a:pPr defTabSz="914400"/>
            <a:r>
              <a:rPr lang="ru-RU"/>
              <a:t>   worker-shutdown-timeout: "180“</a:t>
            </a:r>
            <a:endParaRPr lang="en-US"/>
          </a:p>
          <a:p>
            <a:pPr defTabSz="914400"/>
            <a:r>
              <a:rPr lang="ru-RU"/>
              <a:t>ingress_nginx_nodeselector:</a:t>
            </a:r>
          </a:p>
          <a:p>
            <a:pPr defTabSz="914400"/>
            <a:r>
              <a:rPr lang="ru-RU"/>
              <a:t>  node-role.kubernetes.io/ingress: "true"</a:t>
            </a:r>
          </a:p>
        </p:txBody>
      </p:sp>
      <p:sp>
        <p:nvSpPr>
          <p:cNvPr id="24588" name="Kubernetes"/>
          <p:cNvSpPr txBox="1">
            <a:spLocks/>
          </p:cNvSpPr>
          <p:nvPr/>
        </p:nvSpPr>
        <p:spPr bwMode="auto">
          <a:xfrm>
            <a:off x="454025" y="989013"/>
            <a:ext cx="5888038" cy="105886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50800" tIns="50800" rIns="50800" bIns="50800"/>
          <a:lstStyle/>
          <a:p>
            <a:r>
              <a:rPr lang="en-US" sz="5600" b="0">
                <a:latin typeface="Helvetica Neue Medium"/>
                <a:ea typeface="Helvetica Neue Medium"/>
                <a:cs typeface="Helvetica Neue Medium"/>
                <a:sym typeface="Helvetica Neue Medium"/>
              </a:rPr>
              <a:t>K8s-cluster.yml</a:t>
            </a:r>
            <a:endParaRPr lang="ru-RU" sz="5600" b="0"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24589" name="Picture 15" descr="Image result for kubernete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463213" y="1131888"/>
            <a:ext cx="19907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Прямоугольник"/>
          <p:cNvSpPr/>
          <p:nvPr/>
        </p:nvSpPr>
        <p:spPr>
          <a:xfrm>
            <a:off x="0" y="0"/>
            <a:ext cx="13004800" cy="639763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5602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-2090738"/>
            <a:ext cx="2706688" cy="270510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55" name="Прямоугольник"/>
          <p:cNvSpPr/>
          <p:nvPr/>
        </p:nvSpPr>
        <p:spPr>
          <a:xfrm>
            <a:off x="0" y="9136063"/>
            <a:ext cx="13004800" cy="639762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5604" name="Слёрм в цвете прозрачный 1.png" descr="Слёрм в цвете прозрачный 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8" y="136525"/>
            <a:ext cx="798512" cy="3413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5" name="Kubernetes"/>
          <p:cNvSpPr txBox="1">
            <a:spLocks noGrp="1"/>
          </p:cNvSpPr>
          <p:nvPr>
            <p:ph type="title" idx="4294967295"/>
          </p:nvPr>
        </p:nvSpPr>
        <p:spPr>
          <a:xfrm>
            <a:off x="381000" y="1003300"/>
            <a:ext cx="11737975" cy="1058863"/>
          </a:xfrm>
        </p:spPr>
        <p:txBody>
          <a:bodyPr anchor="t"/>
          <a:lstStyle/>
          <a:p>
            <a:pPr algn="l" eaLnBrk="1" hangingPunct="1"/>
            <a:r>
              <a:rPr lang="ru-RU" sz="5600" smtClean="0"/>
              <a:t>Развертывание кластера</a:t>
            </a:r>
          </a:p>
        </p:txBody>
      </p:sp>
      <p:sp>
        <p:nvSpPr>
          <p:cNvPr id="159" name="Прямоугольник"/>
          <p:cNvSpPr/>
          <p:nvPr/>
        </p:nvSpPr>
        <p:spPr>
          <a:xfrm>
            <a:off x="-101600" y="1103313"/>
            <a:ext cx="209550" cy="85883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5607" name="slurm.io"/>
          <p:cNvSpPr txBox="1">
            <a:spLocks noChangeArrowheads="1"/>
          </p:cNvSpPr>
          <p:nvPr/>
        </p:nvSpPr>
        <p:spPr bwMode="auto">
          <a:xfrm>
            <a:off x="368300" y="9220200"/>
            <a:ext cx="969963" cy="4000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hangingPunct="0"/>
            <a:r>
              <a:rPr lang="ru-RU" sz="2000" b="0" u="sng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slurm.io</a:t>
            </a:r>
          </a:p>
        </p:txBody>
      </p:sp>
      <p:pic>
        <p:nvPicPr>
          <p:cNvPr id="25608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63475" y="9296400"/>
            <a:ext cx="1057275" cy="1057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9" name="Номер слайда"/>
          <p:cNvSpPr txBox="1">
            <a:spLocks noGrp="1"/>
          </p:cNvSpPr>
          <p:nvPr/>
        </p:nvSpPr>
        <p:spPr bwMode="auto">
          <a:xfrm>
            <a:off x="12325350" y="9296400"/>
            <a:ext cx="214313" cy="346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>
            <a:spAutoFit/>
          </a:bodyPr>
          <a:lstStyle/>
          <a:p>
            <a:pPr algn="ctr" hangingPunct="0"/>
            <a:fld id="{2AEC1802-416A-4079-8AAF-72243CB42847}" type="slidenum">
              <a:rPr lang="ru-RU" sz="16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pPr algn="ctr" hangingPunct="0"/>
              <a:t>9</a:t>
            </a:fld>
            <a:endParaRPr lang="ru-RU" sz="1600" b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610" name="AutoShape 13" descr="data:image/png;base64,iVBORw0KGgoAAAANSUhEUgAAAOsAAADXCAMAAADMbFYxAAABv1BMVEX////r3tn07esXU2f/0aL/QUSamprr+f/a9f9pLxm1tbX/1mOXl5eVlZXc8PX/6rn/zpzPz8//PkH/gIMAAACurq4ASV//Mzfm5uaysrL4////Oz709PS5ubnW////bHj/1Fno////R0qnp6f/Njn/+vYAS2Hd3d3/ABUAPFTExMT/Ky/p7ef/9fXw8PD/WGb/1q1jIwD/6uv/8eP/9t7/aWv/4K///PP/rq/x5tZOAADq5eD/c3X/7t3/z9D/Y2//7cP/HyX/mZr/AABfIQr/UFL/wsP/qqv98dE+anoYSVheFgD/FSOkt75egI3/3t//W15wOST/4Zb/yqH/0Ea/mXT/2nf/56z/4MEAO1qPp7D/3+A2Xm/+TDr8i5LqzqH9ZUz/l3sHIyxGTE//ror23Mn/bV//OS75qZP3zLfppauxqYycrbTrl5z2hIX/+8v7gWz6mYP/4GX/uXvpUVPUamvCe3yDnp2nkZIbGhnlvMHms7b4u6eknoiykG6leVqNYEbTtKHIsYrZvJN1j5r/3YmaeW+LYlS6pJ42AACUaEx5Rzezv60hUVNogXzIzcIAK0iaTVmHUV9GVmj/ioCQX6elAAAU10lEQVR4nOWdi18aV9rHRy7GC6JAZRAGRS5yGURFBQwGhShqxGiMUWOMSbdN0iTGTbvdTd7k3TZbTZqt223fd/cP3nPmPnPOACIzMO7vk9QGRObrcz23gSB0EGUymSg93qiVyn/+/PP5nal1Rt3nP7/97DC1+po0UcenO+vrU0vdopamAPb5W8dVszH1aX2qG6up9fPPV4o28jNPurSE4q7fSbT6Apuot+s86ocPWNrPrb7CpsnEo67/0J/J/HId48kduNdFshG9L/XSest78Hm/xWLpP0Vhp96ir1rcDQQCu4sz+l/vZcQTXX9kgco8uqP046lPytdkdwO9vfDParYVl9yo8rwLM2ZlaD+sy1nXldmJQe39uL29ShgK1s+BLd3LWHjYH+Sw58qysw1Rd8Hf7Znt3ZZcdWPiw5VzYRb29I6EFsnDMxCV0c7edq+BQvZnLjqvZywSAdPyUbuORGu/wAosu7vXiqtuTOe8+WSsIEX9uA5xp64jqKwLswps72634KIb1B0O9U6/Ra5M5t4vd84/OdCXyFh7P+p/zY2qW40V4u5hs+yexIc/Bozjw6alKqyWgWnca2YkrKDE6n3JDcs0dXFW4qME1kA1B2HNPDo9FcrPAL5TmJaY1UAlR2BdynDF5vr5j/cEVpX2fjVgPA+WxCtbXzO/nD/KiNVHjZVPTwEDFRyCoOSt/+m5LGxVWbOcWY3UDUuGOaeMWeUdhUq8EnyNNZRZuV5iab176UcOM3NP4sP4PExMsxEbWNT1Ui+tc2aMc2+p+5xPTn//QYAdeIJ9TXaAyH63u7v73cxzlV9Gewr0/uv3MpnTdS4R939YkjjyJPY1TwaIUCfU3+4+uavz9V5Gn6a67wC2zHn3KUt37+81nXjfQvg51rt4y7en3k4tfYBsQqXJPJLmp33cayYnicRnoNDf7j6/MWkcN/7MsaoIZ9iIxTKdCA2GQoB1UiWk21KJ9aqsuIidHrBYfnr58qefXp6qZuq2VMe6cpiuMOwN5CURyW/CUHPEpvXu9dMqrDjD7g9wvwdsNLexprqrO3EVwxoNFTYTFzes2hNtrrfXl67/UM2wFjT97KsYvN21eu/HX/jBOR+IcidGXZW1q6HyEqNJsY2w3MCxomFJ9WeMGK2QVbTgNJYVicvb5r8+2rMYz4UJCd5AZBLHqjSgw2123z/8q6cll3sZRWSsuIBFWqPbY2ag+5hZ8jaXjHU6grIiqQmYFWqtJZd7KWWlrDcIxLBoFl5jUN0brbjay0majiCXnHUAHbFtsGY1e1txtZeTLPVOQp+WPDCJzq15WVL3QQuu9bKS+jA7R7o/AMU+gLYLZ2MsqxG3eMmyERec0zemWXOjbWA0zqCOGdGshHdSBss7LVdoVRKTMc1KXOvCwQrpWPHdx26NotWTcEjV7B/Pym7vmpO78Y0b+xb+EUUfEWWD1WxuvllDfTZBfdpsgfTaAWxSBjsgycSKgF0b06y2Up2i+rRpPzcYWPsktulXBuwBV1o1aZk8Elgtfj7h+P0Ywtq7sCNXBSvfRbg1CaeoQGrza/HzQRsfP2NhkwO1xq58sI6daXElPX2iC0e1eIMEsJR77do1VdNK4tVj5pVq/oV4Om2iB9u0KGjUIWOnuIOFTVpQWuF7UzypFokp0ScJVttQ899ADMD4MQMLqo+cdkAsOVEedex20y8jFZKidvZpkQ4owSvjt+0cbXJfKDkDA/t2/lu5HkKT0uqwCf5r08yFD0SAMTdTfJj6M7cPGsSMZXIO/H8CxKbXs7EmfGfTczA1KElKg6DK2gab/A5QqTGzRIJp7V1A0ZPhri77teO4eW1tbUz8ncSbHawOMSnZbOD36OnTxIUPZKxmt2Bauz3qrLwfttuv3ZZ/i9nd7HIjrTQhJr87+jRI85TbrFB8jTOtx+ezxqJddrsCtdl5SVpphB5Yi0ZCYVaG5fcEA0s7rVZr0W53xOVPrzU3a0gqja1TyxlY1KyMk1LAj73ztNVKurzeA9n3jB021bs8nRL/1aYr5HWMZz0jvECzpJX0evmBuSZWdUiNqklTKApHCvR7lIUtbnq9KakLu283EzUlrTRDGk9ybGDNCsWwlmPArBsS1nhTM7Cy0mirNTQzcVAHELZ0c9NLnAm/j7HmNsEJpNJoqagaKoD1ANj5Ys7rPRT8d62pWVIyBaHRbItMZ+qsY2uAdTY86/VwLuwea3KzJKQlbSsNp5QqqZnpAymrk2bDFfSHTR/DhfSpNJzUMxNjyFSathbTTIN41vzMEeXNqnGl4aTscxWsZ4CVLkOrHmvw5kNsDrbps1YdrWpWgPiXsNX5Z7M2SxkpDlWLoRtGmFZYoaDV+X9NYU0jjyRYVm0m0FCt1UI1/7/T9y/z5acM0ycu5DG+3FzuJ9erWi4M9b2TceZLDeLGS+Fl9M3ZzGTT6U4OogvfUmX91/fMl8uw5px0cBx5dJALV83bJVa1XVhQ46sZhWXSt4yipvp0zUweoaVXN+tlWdMu2ulbRhOT3plJbCRqsx6q/Iws0Mwqq+lpZFfFSthnxaISNl0zk9hI3KrNakZfDhhnVufm8iZe1Mrrb7/elyzUFrZIqwqqzpmJuIBZFazZGUhpMqVSJqmoI5drZP7bfda8aRfpVEMlQpwL67QFwXER1jHxdcCeNxBMTvMuoJHXcJNmzhm2AtQgFpXPTJqs2GB0cBEXjnMGALGpgskYdpOBdY18/WQLGhWgohkYyq9vZhIrTj0uHIcNehaCqnEy8pZZWNfTZ1aIiik2UPwgPaQTKnWhcL2fqg3KwJZYVte/H1qt4S08Kj9I12QVAyehQazDhcfi/1ydU3ddmRvzhgWosyqofGbq1Gtz1EbdrO5b//wtWxcoVJqBfeyzWufVUD1ce6jLdAQUP9N0qwZr/Nc3ych4vaTAsIV51+uHMDGpoQqZSbcN5XxqOotXY73/6z+SFwCF8uYeP4SJiSyrvLPemYnfEmte8/yhKulFTMopueVjkvC8ylvrnZn4ieGxA+JQbXLi/q+/NUBqmuvI05DVqVJbdc9MPKvbQSgWHCU2zTZAOj3X0ZF/V4SwdAH7zp4+nTOTkIYp/DKH+1ZDpMCoUMkSrR6wPbpOH0KxHSIzt4KbinmjSkoBpUwp5r8qqAB2FjTD4RLujSkOVbfMxJccdinqAIE9PI5iQzXlNRVWjkZGFkZGSrlNilJBBbA+pzWMzqcRcGePzpmJH7y62eb7NgLrjt9OUBElqneztDABOKEWFiZcOROFJQUh21Gx+rCs+k4fMmLL6yGbCykUFvSFhxty21LpIwC6MMHQgi+QN+fFogLDlotY1qjumYljFadCz3DJOH7okJjWWwaQExOvNlOj14A6yi747xHetHJUAHtSPMK8Lzd9qMWGnhqs4nR+dC3uRvPx/QNCQD2aAMYsj44ypECjox7w0MjEJoSd7kCUDK6gb0v16Z6ZCIJZP5ZttItunK0dHprH3HEgnjt+xlnW6wJGLAmgHG56ATxaoBCjssLUHJ2nDxlxa+WyGhdZzUaAUtGow39wtmaOQ97foyxqCUCV5aSMbeGv4AEeFXcH3xZkJo5VNus7MycWTIbZAZuM+AbMT1R5AtgPQYW0roXZZ/l6WfWePmR1CFz1vnTlAp11iCTiPGsaoL7DoQLY2WJxPlknaysyE0E8enT68uVvwj+zq2gXFIE9RtwBzXq0sHCER702Go2RsQLOsuit8vklV72mDzk2Zhe0sIlf6r9iPYV+HodPPABmxZNe6+oaflWht3CGRVlbkZngXaakBxZWUVAgZr3nEBQdqrSw8AJvVrjH2E6SsU0MK3K2UudBerpcWsnlymX2SODzAqNFLOr4MQzXYxiuINdSqqjQsMUTjGGRN9c1M6XnaTIcDpMkDUm/znxZJEny5jfKFp4LV8aFPXAGaUIlWrtYgYgNo6yoC+u55FoIM5MjVqtzC95tjMx8CUZexefXsKgmeMJ17DZoJajcAjYJdwlaJmN1uDA/fdijA+q41cmiWn1PISt998uw89kTvFXlWXjCUw112EXHCrVdWM/M5ApzqFYny/r1a/LhnAqqKeKG2/Rgh0i5RhaqoYKALVZyyqqDuLCemalAWwU5GR9+GnxsUkMdZxoJB9M0jaCsXVINv6hUXilZkffXc/pw2Smy+pYtmUyYfKy+bgEHQky0Mqwj1VCxrHnk/XWcPiyRVomc5Jd36cdqRjWxxTXO9v2oD3cpWF9VKisKVoSInz7UITNtylChaSuPveqoMDO5ufEczE2pKqhdwyfF2PtaLqzjwsaWT8EaroZqgkfs3JyDU68WJjZHVUkB6wStrDmIWblBuh6ZKac0a3XU8QQw6zE3TIe9xMqoOmqXnSaLyRpm1S8zpZ1OOaqvWqwCvK+++MMtYfrFNDGyMKqOOvy+Qs/KWdGeiSs4fZqjEi6FB/seViMFPdMXQF9FuWlEkJw4J8aQAtYtOvY+Xx1Vv4WNstKDn6m2EKwiX0HYLxJccipPjIyMqqK+i5G03KwOR9TjkYVsj16ZaTyo8OCiWmMoyMOwfuFgLQsq7MT7UTxq17CVVFacPlsfc2431JNIODyeFKXfwsZJWIH6vBaqadzBwrKpGGSnka3kMB71pEI65WYVz1LBe3/A+4Dw0ap5ZioU5aj0NyojGxms538gayfrxd6jp8WiHYv64mZYOQUjO3Uuk9aohMKDydfVqo2oSB+gtXF1J0uTtM+OWhaiVkpys6qSaj9IlzeHVufD+lABbMqREBcwKiRNv1PADnedxMIVlxw1oWpWzacPlc3hs2ydqIwnC6j5jiJNxlyeYRF3ePidtRKOKVA7JPGpMKvm+6Jn5aW1dgpGxM7q5/PLFbJYGXlnH2YVfbEcI8mbKwrUaCLRMxjqBDmJuTmR1KxaD9IVzSH9Tb0erEDtgDsDYiBqY/SE66h0Mh+sVEgyZt1UoPJjOcrjiToS/iGWmsXWeDSnaA59Vbvg6qgAtsMVA6akabpI0+BrLPwiWXOIDrHhCtFQSOvMNC/34GdzFySdVqwg51+AhjAWq4C/YVcBIUXHN/qpTMs9+H8vGKzoAlw+mewovH8PhqtJzJRwCz8BWNEchuusrFVQOeB83StzuknWHPrI5Qt6sBqqqlrowQVJDvbRs2UCsxjXRNJWerBk5tBHz8MNc9mZ+mEvjopOHeonoTkM064H7EPZur344qitDNY0l4PDxRPx3Ah+9RERZltLTbXybvBb0IOd4XBJtrV1tZ6q04BRWxqssDl0ksEVxSbedB0l1mioaavTR27llA+PB2/WbP4bQW1lXiJcJCwyqMpksfqgrhHSluYlolyZx+/KJo7op9W6J+Ohpl2bqs/N0t+qwzaG2tIP5FA9GgOfc6rOIzZSajpa2hrW0ib9DLedqVGjtjQF11SOfIgz7FVETc9j502vImrB6bMGi8qWokHS9kZ9UAS9Y1A5n3glUbnhT1A+T3xFUbkZ46BkSrHBUmMAVFBg4QgoSPItRaNGNQCqsHDH5aeGUdu4hZAoV2RCtghX1684KhwFQVjnQ6ph0tb2wBcSs90pSL7GH0qoQ60GqEfZ1UWgmTSzvzZIK1fZ6lRLh+b1Kbu3G4Da2fnuT2yVLWJPYNSSARLwdiDAfsr97l7/H//NwtINsLY/apYj7Q3sLfb39/9xmW0plkcvitr+WSm7w5H2QlIIy8wfB2ncEYwqMkKo8kbd5VAXe/eZKhssvr8AbL79/ZcgdgMK1L2dGb6l6Kg3ZvMdKhN2baVFzqy8Ay/2B3YihItmWgprnazJ90XsXbbaTL2cWft5qwZ6A2AUwLUUKuccFUbNnxS3Ws1Rh7IzkY8QdZs16+I2QN0Gjz/wsS3Fq9qwyXdWEn9ngbZTf4D34MXFPWjlnVX4MLPb1heu2VLkk/O000oiaybtKCYNB/Yg6TbrzwH2iRLppHMFukZLkSzTcDsC+aClEHVqG/J9XO3f3uV7p37umVnfpvfNn8lgFS9OdmwxI16nyq3i2ktZhm+3l2+dgPin0mlvyPbme/WWIp8/KrK7pIwRrqsiI6udGfFJ5qimtVLGwuaTOVLYi4C5YUT7aU/ButMvPudn9sC+JYubaMzmk+WguB2MNEInwYYrjFL2686i+BR3cObNX2LIWDaffL9Fi7vBjBGuxPYOFGgQoYF3diUOLNxk/02BiChtKiUF4TrbOoCLKDuzuDoDBmO7Ozu7q5LHPbJjByZJ7k3mgrR88zz+3lNtq9XtVdn9kIVP/+A++4OP2GS+RCpIjRKuquLPpArnoVjnLcwWlaeXoIzQ+KtqiEcVzghF8smOkq+oPFTJpCYjNP6q4k9cSHeng3xEY0CNF65yCSlY8uk1BRJnUjZc1e7ZaQB5+GCVnK9ILysTkqTkGDdcqUFpteE0q2pVw1RXnIb4Y5qSI6nKQ4ZSFdV3TLW7/D2sC0uPaa6oZCUgZ7Fdo9UR8juiqWqLhokhP4JaUEN1hsnlNu0jqJ7Bnp6hwcHBnkTUgwd2DPq5zCQ+/wDXPrCgR21KSkQBKScGGJoY/RY/W1nFaoMcfmZB6eVSoW0XNRIiqkg8BIBFE6cAKmNW6Wm+eSQFA4tulTbbdxyX6hlSoorAPQkHBKbgb8PWKf+wvyMSsWhbg8r8FwsMiRP+Htas0luzyI9TMq7b5nOG/uqoEmibIgWH5aArbQ5KpEISA/qhCVX8uYetN+Ir08Idu5zhcPuDwqIqsAzCQKQ8jkQPFtgPP3VV+knt3I1xfKRvywCgBCXx30ExvVKeaEJpYiZYpSmYuTmZj3TO5gwACpOSADPUoyynVCrKmJj9Hj+cD5Y2/CUaWnQ+Z5BxjKSohtTuzQFNDErPELyrh7TalItk2DCg0qI6NFj9sD8wMXDhPsnNUwtF44AC/5UkJX9duwSlXXKunfsFperx36uhqE0sqoP63sJYbyX6Ov2C/7b6YjRVKgRy6pDf75cX1auoKPOp87bOEGgV/Ffbf/3Cx5Pb9PnU7pZJmN4FrDrfgFtvOcTbBfWFjLL1viFR4u3bZP3eFZSnU/RfnT51vlVySIw6dKX9V/wAD5CAr3ZTCBQS/Fe/zwJrlTjWvvoGNcZW6L+hqHIKdYbAn/8CoxLEfwBAoXcyylOpmQAAAABJRU5ErkJggg=="/>
          <p:cNvSpPr>
            <a:spLocks noChangeAspect="1" noChangeArrowheads="1"/>
          </p:cNvSpPr>
          <p:nvPr/>
        </p:nvSpPr>
        <p:spPr bwMode="auto">
          <a:xfrm>
            <a:off x="6350000" y="4724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25611" name="Picture 15" descr="Related imag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14838" y="2212975"/>
            <a:ext cx="7867650" cy="661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2" name="Rectangle 16"/>
          <p:cNvSpPr>
            <a:spLocks noChangeArrowheads="1"/>
          </p:cNvSpPr>
          <p:nvPr/>
        </p:nvSpPr>
        <p:spPr bwMode="auto">
          <a:xfrm>
            <a:off x="669925" y="2500313"/>
            <a:ext cx="6502400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ru-RU" sz="3200"/>
              <a:t>ansible-playbook </a:t>
            </a:r>
            <a:r>
              <a:rPr lang="ru-RU" sz="3200">
                <a:solidFill>
                  <a:srgbClr val="009900"/>
                </a:solidFill>
              </a:rPr>
              <a:t>-u</a:t>
            </a:r>
            <a:r>
              <a:rPr lang="ru-RU" sz="3200"/>
              <a:t> </a:t>
            </a:r>
            <a:r>
              <a:rPr lang="en-US" sz="3200">
                <a:solidFill>
                  <a:schemeClr val="accent2"/>
                </a:solidFill>
              </a:rPr>
              <a:t>student01 \</a:t>
            </a:r>
          </a:p>
          <a:p>
            <a:pPr defTabSz="914400"/>
            <a:r>
              <a:rPr lang="en-US" sz="3200">
                <a:solidFill>
                  <a:schemeClr val="accent2"/>
                </a:solidFill>
              </a:rPr>
              <a:t>  </a:t>
            </a:r>
            <a:r>
              <a:rPr lang="ru-RU" sz="3200">
                <a:solidFill>
                  <a:srgbClr val="009900"/>
                </a:solidFill>
              </a:rPr>
              <a:t>-k -i</a:t>
            </a:r>
            <a:r>
              <a:rPr lang="ru-RU" sz="3200"/>
              <a:t> </a:t>
            </a:r>
            <a:r>
              <a:rPr lang="ru-RU" sz="3200">
                <a:solidFill>
                  <a:schemeClr val="accent2"/>
                </a:solidFill>
              </a:rPr>
              <a:t>inventory/s</a:t>
            </a:r>
            <a:r>
              <a:rPr lang="en-US" sz="3200">
                <a:solidFill>
                  <a:schemeClr val="accent2"/>
                </a:solidFill>
              </a:rPr>
              <a:t>lurm</a:t>
            </a:r>
            <a:r>
              <a:rPr lang="ru-RU" sz="3200">
                <a:solidFill>
                  <a:schemeClr val="accent2"/>
                </a:solidFill>
              </a:rPr>
              <a:t>/hosts.ini</a:t>
            </a:r>
            <a:r>
              <a:rPr lang="ru-RU" sz="3200"/>
              <a:t> </a:t>
            </a:r>
            <a:r>
              <a:rPr lang="en-US" sz="3200"/>
              <a:t>\</a:t>
            </a:r>
          </a:p>
          <a:p>
            <a:pPr defTabSz="914400"/>
            <a:r>
              <a:rPr lang="en-US" sz="3200"/>
              <a:t>  </a:t>
            </a:r>
            <a:r>
              <a:rPr lang="ru-RU" sz="3200">
                <a:solidFill>
                  <a:srgbClr val="009900"/>
                </a:solidFill>
              </a:rPr>
              <a:t>-b --diff</a:t>
            </a:r>
            <a:r>
              <a:rPr lang="ru-RU" sz="3200"/>
              <a:t> </a:t>
            </a:r>
            <a:r>
              <a:rPr lang="en-US" sz="3200"/>
              <a:t>\</a:t>
            </a:r>
          </a:p>
          <a:p>
            <a:pPr defTabSz="914400"/>
            <a:r>
              <a:rPr lang="en-US" sz="3200">
                <a:solidFill>
                  <a:schemeClr val="tx1"/>
                </a:solidFill>
              </a:rPr>
              <a:t>cluster.yml</a:t>
            </a:r>
            <a:endParaRPr lang="ru-RU" sz="3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178</Words>
  <PresentationFormat>Произвольный</PresentationFormat>
  <Paragraphs>110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Шаблон оформления</vt:lpstr>
      </vt:variant>
      <vt:variant>
        <vt:i4>3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Helvetica Neue</vt:lpstr>
      <vt:lpstr>Arial</vt:lpstr>
      <vt:lpstr>Helvetica Neue Medium</vt:lpstr>
      <vt:lpstr>Helvetica Neue Light</vt:lpstr>
      <vt:lpstr>Helvetica Neue Thin</vt:lpstr>
      <vt:lpstr>Helvetica Light</vt:lpstr>
      <vt:lpstr>White</vt:lpstr>
      <vt:lpstr>White</vt:lpstr>
      <vt:lpstr>White</vt:lpstr>
      <vt:lpstr>Kubespray</vt:lpstr>
      <vt:lpstr>Kubespray</vt:lpstr>
      <vt:lpstr>Подготовка серверов</vt:lpstr>
      <vt:lpstr>Установка зависмостей</vt:lpstr>
      <vt:lpstr>Инвентарь</vt:lpstr>
      <vt:lpstr>All.yml</vt:lpstr>
      <vt:lpstr>K8s-cluster.yml</vt:lpstr>
      <vt:lpstr>Kube-ingress.yml</vt:lpstr>
      <vt:lpstr>Развертывание кластера</vt:lpstr>
      <vt:lpstr>Доработка напильником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развертывания инфраструктуры. Ansible</dc:title>
  <cp:lastModifiedBy>Admin</cp:lastModifiedBy>
  <cp:revision>16</cp:revision>
  <dcterms:modified xsi:type="dcterms:W3CDTF">2018-08-01T20:05:20Z</dcterms:modified>
</cp:coreProperties>
</file>