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  <p:sldId id="289" r:id="rId4"/>
    <p:sldId id="291" r:id="rId5"/>
    <p:sldId id="292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</a:t>
            </a:r>
            <a:r>
              <a:rPr lang="en-US" dirty="0" smtClean="0"/>
              <a:t>Morozov, </a:t>
            </a:r>
            <a:r>
              <a:rPr lang="en-US" dirty="0" smtClean="0"/>
              <a:t>DMITRY SEVASTIANOV</a:t>
            </a:r>
            <a:endParaRPr lang="en-US" dirty="0" smtClean="0"/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scared version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767" r="576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23476"/>
              </p:ext>
            </p:extLst>
          </p:nvPr>
        </p:nvGraphicFramePr>
        <p:xfrm>
          <a:off x="822960" y="2306638"/>
          <a:ext cx="10521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33"/>
                <a:gridCol w="1651000"/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s/IDE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r>
                        <a:rPr lang="en-US" baseline="0" dirty="0" smtClean="0"/>
                        <a:t>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ORM - Dapper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13954</TotalTime>
  <Words>107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Interesting facts from TIOBE Index</vt:lpstr>
      <vt:lpstr>If both are so good  LET’S JUST ADD them UP  WHAT POSSIBLY CAN GO WRONG ?</vt:lpstr>
      <vt:lpstr>The Vietnam  of Computer Science</vt:lpstr>
      <vt:lpstr>A less scared version</vt:lpstr>
      <vt:lpstr>T-SQL DATA ACCESS OPTIONS for F# developers</vt:lpstr>
      <vt:lpstr>SqlCommandProvider Bridging the gap between F# types and T-SQL scripting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182</cp:revision>
  <dcterms:created xsi:type="dcterms:W3CDTF">2013-04-12T15:45:06Z</dcterms:created>
  <dcterms:modified xsi:type="dcterms:W3CDTF">2014-08-11T03:11:28Z</dcterms:modified>
</cp:coreProperties>
</file>