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302" r:id="rId6"/>
    <p:sldId id="295" r:id="rId7"/>
    <p:sldId id="301" r:id="rId8"/>
    <p:sldId id="300" r:id="rId9"/>
    <p:sldId id="298" r:id="rId10"/>
    <p:sldId id="299" r:id="rId11"/>
    <p:sldId id="297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IDE experience</a:t>
            </a:r>
          </a:p>
          <a:p>
            <a:r>
              <a:rPr lang="en-US" dirty="0" smtClean="0"/>
              <a:t>New Type Providers syntax</a:t>
            </a:r>
          </a:p>
          <a:p>
            <a:r>
              <a:rPr lang="en-US" dirty="0" smtClean="0"/>
              <a:t>Even better docs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4379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Static Types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start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Leaky Abstraction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Manual Types Re-generation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Static Types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Hand-Written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Classic Type Provider + Query Builder –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Unsupported mappings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Object explorer in Visual Studio IntelliSense</a:t>
            </a:r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15606</TotalTime>
  <Words>211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T-SQL DATA ACCESS OPTIONS for F# developers</vt:lpstr>
      <vt:lpstr>SqlCommandProvider Bridging the gap between F# types and T-SQL scripting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  <vt:lpstr>Future developments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207</cp:revision>
  <dcterms:created xsi:type="dcterms:W3CDTF">2013-04-12T15:45:06Z</dcterms:created>
  <dcterms:modified xsi:type="dcterms:W3CDTF">2014-08-26T13:06:32Z</dcterms:modified>
</cp:coreProperties>
</file>