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  <p:sldId id="301" r:id="rId9"/>
    <p:sldId id="300" r:id="rId10"/>
    <p:sldId id="298" r:id="rId11"/>
    <p:sldId id="299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</a:t>
            </a:r>
            <a:r>
              <a:rPr lang="en-US" dirty="0" smtClean="0"/>
              <a:t>Object explorer </a:t>
            </a:r>
            <a:r>
              <a:rPr lang="en-US" dirty="0" smtClean="0"/>
              <a:t>in Visual </a:t>
            </a:r>
            <a:r>
              <a:rPr lang="en-US" dirty="0" smtClean="0"/>
              <a:t>Studio </a:t>
            </a:r>
            <a:r>
              <a:rPr lang="en-US" dirty="0" smtClean="0"/>
              <a:t>IntelliSense</a:t>
            </a:r>
            <a:endParaRPr lang="en-US" dirty="0" smtClean="0"/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</a:t>
            </a:r>
            <a:r>
              <a:rPr lang="en-US" dirty="0" smtClean="0"/>
              <a:t>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scary version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62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23476"/>
              </p:ext>
            </p:extLst>
          </p:nvPr>
        </p:nvGraphicFramePr>
        <p:xfrm>
          <a:off x="822960" y="2306638"/>
          <a:ext cx="10521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3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s/IDE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r>
                        <a:rPr lang="en-US" baseline="0" dirty="0" smtClean="0"/>
                        <a:t>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ORM - 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14368</TotalTime>
  <Words>171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A less scary version</vt:lpstr>
      <vt:lpstr>T-SQL DATA ACCESS OPTIONS for F# developers</vt:lpstr>
      <vt:lpstr>SqlCommandProvider Bridging the gap between F# types and T-SQL scripting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Sevastianov</cp:lastModifiedBy>
  <cp:revision>196</cp:revision>
  <dcterms:created xsi:type="dcterms:W3CDTF">2013-04-12T15:45:06Z</dcterms:created>
  <dcterms:modified xsi:type="dcterms:W3CDTF">2014-08-24T23:55:00Z</dcterms:modified>
</cp:coreProperties>
</file>