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88" r:id="rId3"/>
    <p:sldId id="289" r:id="rId4"/>
    <p:sldId id="291" r:id="rId5"/>
    <p:sldId id="292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1535"/>
            <a:ext cx="8982076" cy="1192791"/>
          </a:xfrm>
        </p:spPr>
        <p:txBody>
          <a:bodyPr/>
          <a:lstStyle/>
          <a:p>
            <a:r>
              <a:rPr lang="en-US" dirty="0"/>
              <a:t>Happily together: F# and </a:t>
            </a:r>
            <a:r>
              <a:rPr lang="en-US" dirty="0" smtClean="0"/>
              <a:t>T-SQL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Morozov, DMITRY SEVASTIANOV</a:t>
            </a:r>
          </a:p>
          <a:p>
            <a:r>
              <a:rPr lang="en-US" dirty="0" smtClean="0"/>
              <a:t>AUGUST 26, 2014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as of today moved up 37 places since July 2013</a:t>
            </a:r>
          </a:p>
          <a:p>
            <a:r>
              <a:rPr lang="en-US" dirty="0" smtClean="0"/>
              <a:t>Both are doing remarkably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284530" y="257223"/>
            <a:ext cx="9692569" cy="5994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2975573" y="1754854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less scared version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767" r="576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123476"/>
              </p:ext>
            </p:extLst>
          </p:nvPr>
        </p:nvGraphicFramePr>
        <p:xfrm>
          <a:off x="822960" y="2306638"/>
          <a:ext cx="105216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33"/>
                <a:gridCol w="1651000"/>
                <a:gridCol w="1651000"/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s/IDE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</a:t>
                      </a:r>
                      <a:r>
                        <a:rPr lang="en-US" baseline="0" dirty="0" smtClean="0"/>
                        <a:t> - 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 ORM - Dapper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3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SqlCommand</a:t>
            </a:r>
            <a:r>
              <a:rPr lang="en-US" cap="none" dirty="0" err="1"/>
              <a:t>P</a:t>
            </a:r>
            <a:r>
              <a:rPr lang="en-US" cap="none" dirty="0" err="1" smtClean="0"/>
              <a:t>rovider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Bridging the gap between F# types and T-SQL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Bonus - </a:t>
            </a:r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13960</TotalTime>
  <Words>111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Viner Hand ITC</vt:lpstr>
      <vt:lpstr>Circuit</vt:lpstr>
      <vt:lpstr>Happily together: F# and T-SQL</vt:lpstr>
      <vt:lpstr>Interesting facts from TIOBE Index</vt:lpstr>
      <vt:lpstr>If both are so good  LET’S JUST ADD them UP  WHAT POSSIBLY CAN GO WRONG ?</vt:lpstr>
      <vt:lpstr>The Vietnam  of Computer Science</vt:lpstr>
      <vt:lpstr>A less scared version</vt:lpstr>
      <vt:lpstr>T-SQL DATA ACCESS OPTIONS for F# developers</vt:lpstr>
      <vt:lpstr>SqlCommandProvider Bridging the gap between F# types and T-SQL scripting</vt:lpstr>
      <vt:lpstr>SqlProgrammabilityProvider</vt:lpstr>
      <vt:lpstr>Bonus - SqlEnumProvider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184</cp:revision>
  <dcterms:created xsi:type="dcterms:W3CDTF">2013-04-12T15:45:06Z</dcterms:created>
  <dcterms:modified xsi:type="dcterms:W3CDTF">2014-08-11T04:26:20Z</dcterms:modified>
</cp:coreProperties>
</file>