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sldIdLst>
    <p:sldId id="256" r:id="rId2"/>
    <p:sldId id="288" r:id="rId3"/>
    <p:sldId id="28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1" autoAdjust="0"/>
    <p:restoredTop sz="94660"/>
  </p:normalViewPr>
  <p:slideViewPr>
    <p:cSldViewPr snapToGrid="0">
      <p:cViewPr varScale="1">
        <p:scale>
          <a:sx n="92" d="100"/>
          <a:sy n="92" d="100"/>
        </p:scale>
        <p:origin x="5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82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1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67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60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75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15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02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35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6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9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5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66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1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49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901535"/>
            <a:ext cx="8982076" cy="1192791"/>
          </a:xfrm>
        </p:spPr>
        <p:txBody>
          <a:bodyPr/>
          <a:lstStyle/>
          <a:p>
            <a:r>
              <a:rPr lang="en-US" dirty="0"/>
              <a:t>Happily together: F# and </a:t>
            </a:r>
            <a:r>
              <a:rPr lang="en-US" dirty="0" smtClean="0"/>
              <a:t>T-SQL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803072"/>
            <a:ext cx="8791575" cy="1454727"/>
          </a:xfrm>
        </p:spPr>
        <p:txBody>
          <a:bodyPr/>
          <a:lstStyle/>
          <a:p>
            <a:r>
              <a:rPr lang="en-US" dirty="0" smtClean="0"/>
              <a:t>Dmitry </a:t>
            </a:r>
            <a:r>
              <a:rPr lang="en-US" dirty="0" smtClean="0"/>
              <a:t>Morozov, </a:t>
            </a:r>
            <a:r>
              <a:rPr lang="en-US" dirty="0" smtClean="0"/>
              <a:t>DMITRY SEVASTIANOV</a:t>
            </a:r>
            <a:endParaRPr lang="en-US" dirty="0" smtClean="0"/>
          </a:p>
          <a:p>
            <a:r>
              <a:rPr lang="en-US" dirty="0" smtClean="0"/>
              <a:t>AUGUST 26, 2014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889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facts </a:t>
            </a:r>
            <a:r>
              <a:rPr lang="en-US" dirty="0"/>
              <a:t>from </a:t>
            </a:r>
            <a:r>
              <a:rPr lang="en-US" dirty="0" smtClean="0"/>
              <a:t>JULY 2014 TIOBE </a:t>
            </a:r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T-SQL – "</a:t>
            </a:r>
            <a:r>
              <a:rPr lang="en-US" dirty="0"/>
              <a:t>Programming Language of the </a:t>
            </a:r>
            <a:r>
              <a:rPr lang="en-US" dirty="0" smtClean="0"/>
              <a:t>Year“ in 2013</a:t>
            </a:r>
          </a:p>
          <a:p>
            <a:pPr lvl="1"/>
            <a:r>
              <a:rPr lang="en-US" dirty="0"/>
              <a:t>The award is given to the programming language that has the highest rise in ratings in a year. </a:t>
            </a:r>
            <a:endParaRPr lang="en-US" dirty="0" smtClean="0"/>
          </a:p>
          <a:p>
            <a:r>
              <a:rPr lang="en-US" dirty="0" smtClean="0"/>
              <a:t>F# - as of today moved up 37 places since July 2013</a:t>
            </a:r>
          </a:p>
          <a:p>
            <a:r>
              <a:rPr lang="en-US" dirty="0" smtClean="0"/>
              <a:t>Both are doing remarkably well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1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both are so good </a:t>
            </a:r>
            <a:br>
              <a:rPr lang="en-US" dirty="0" smtClean="0"/>
            </a:br>
            <a:r>
              <a:rPr lang="en-US" dirty="0" smtClean="0"/>
              <a:t>LET’S JUST ADD them UP </a:t>
            </a:r>
            <a:br>
              <a:rPr lang="en-US" dirty="0" smtClean="0"/>
            </a:br>
            <a:r>
              <a:rPr lang="en-US" dirty="0"/>
              <a:t>WHAT POSSIBLY CAN GO WRONG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juicebaraustin.com/wp-content/uploads/2014/04/Peanut-Butter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8" r="552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757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13867</TotalTime>
  <Words>58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</vt:lpstr>
      <vt:lpstr>Happily together: F# and T-SQL</vt:lpstr>
      <vt:lpstr>Interesting facts from JULY 2014 TIOBE Index</vt:lpstr>
      <vt:lpstr>If both are so good  LET’S JUST ADD them UP  WHAT POSSIBLY CAN GO WRONG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MVC for WPF</dc:title>
  <dc:creator>mitekm@yahoo.com</dc:creator>
  <cp:lastModifiedBy>Dmitry Morozov</cp:lastModifiedBy>
  <cp:revision>167</cp:revision>
  <dcterms:created xsi:type="dcterms:W3CDTF">2013-04-12T15:45:06Z</dcterms:created>
  <dcterms:modified xsi:type="dcterms:W3CDTF">2014-08-11T01:44:28Z</dcterms:modified>
</cp:coreProperties>
</file>