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8" r:id="rId3"/>
    <p:sldId id="289" r:id="rId4"/>
    <p:sldId id="291" r:id="rId5"/>
    <p:sldId id="292" r:id="rId6"/>
    <p:sldId id="294" r:id="rId7"/>
    <p:sldId id="295" r:id="rId8"/>
    <p:sldId id="296" r:id="rId9"/>
    <p:sldId id="298" r:id="rId10"/>
    <p:sldId id="299" r:id="rId11"/>
    <p:sldId id="2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Morozov, DMITRY SEVASTIANOV</a:t>
            </a:r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at glance:</a:t>
            </a:r>
          </a:p>
          <a:p>
            <a:pPr lvl="1"/>
            <a:r>
              <a:rPr lang="en-US" dirty="0" smtClean="0"/>
              <a:t>Connection string retrieval similar to </a:t>
            </a:r>
            <a:r>
              <a:rPr lang="en-US" dirty="0" err="1" smtClean="0"/>
              <a:t>SqlCommandProvider</a:t>
            </a:r>
            <a:endParaRPr lang="en-US" dirty="0" smtClean="0"/>
          </a:p>
          <a:p>
            <a:pPr lvl="1"/>
            <a:r>
              <a:rPr lang="en-US" dirty="0" smtClean="0"/>
              <a:t>Support for default parameters in Stored Procedures</a:t>
            </a:r>
          </a:p>
          <a:p>
            <a:pPr lvl="1"/>
            <a:r>
              <a:rPr lang="en-US" dirty="0" smtClean="0"/>
              <a:t>Support for output parameters and </a:t>
            </a:r>
            <a:r>
              <a:rPr lang="en-US" dirty="0" err="1" smtClean="0"/>
              <a:t>ReturnValue</a:t>
            </a:r>
            <a:r>
              <a:rPr lang="en-US" dirty="0" smtClean="0"/>
              <a:t> in Stored Procedures</a:t>
            </a:r>
          </a:p>
          <a:p>
            <a:pPr lvl="1"/>
            <a:r>
              <a:rPr lang="en-US" dirty="0" smtClean="0"/>
              <a:t>Support for User-Defined Table Types – both for Stored Procedures and Table-valued UDFs</a:t>
            </a:r>
          </a:p>
        </p:txBody>
      </p:sp>
    </p:spTree>
    <p:extLst>
      <p:ext uri="{BB962C8B-B14F-4D97-AF65-F5344CB8AC3E}">
        <p14:creationId xmlns:p14="http://schemas.microsoft.com/office/powerpoint/2010/main" val="1573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Bonus - </a:t>
            </a:r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less </a:t>
            </a:r>
            <a:r>
              <a:rPr lang="en-US" dirty="0" smtClean="0"/>
              <a:t>scary </a:t>
            </a:r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962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23476"/>
              </p:ext>
            </p:extLst>
          </p:nvPr>
        </p:nvGraphicFramePr>
        <p:xfrm>
          <a:off x="822960" y="2306638"/>
          <a:ext cx="105216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33"/>
                <a:gridCol w="1651000"/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s/IDE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</a:t>
                      </a:r>
                      <a:r>
                        <a:rPr lang="en-US" baseline="0" dirty="0" smtClean="0"/>
                        <a:t>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ORM - Dapper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endParaRPr lang="en-US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23" y="2427276"/>
            <a:ext cx="9129779" cy="3186136"/>
          </a:xfrm>
        </p:spPr>
      </p:pic>
    </p:spTree>
    <p:extLst>
      <p:ext uri="{BB962C8B-B14F-4D97-AF65-F5344CB8AC3E}">
        <p14:creationId xmlns:p14="http://schemas.microsoft.com/office/powerpoint/2010/main" val="15976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Brining SMSS Object explorer into Visual Studio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Stored procedures, table-valued user-defined functions, user-defined table types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Microsoft.SqlServer.Types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SqlHierarchyId</a:t>
            </a:r>
            <a:endParaRPr lang="en-US" dirty="0" smtClean="0"/>
          </a:p>
          <a:p>
            <a:pPr lvl="1"/>
            <a:r>
              <a:rPr lang="en-US" dirty="0" err="1" smtClean="0"/>
              <a:t>SqlGeography</a:t>
            </a:r>
            <a:endParaRPr lang="en-US" dirty="0" smtClean="0"/>
          </a:p>
          <a:p>
            <a:pPr lvl="1"/>
            <a:r>
              <a:rPr lang="en-US" dirty="0" err="1" smtClean="0"/>
              <a:t>SqlGeometry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14016</TotalTime>
  <Words>177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Interesting facts from TIOBE Index</vt:lpstr>
      <vt:lpstr>If both are so good  LET’S JUST ADD them UP  WHAT POSSIBLY CAN GO WRONG ?</vt:lpstr>
      <vt:lpstr>The Vietnam  of Computer Science</vt:lpstr>
      <vt:lpstr>A less scary version</vt:lpstr>
      <vt:lpstr>T-SQL DATA ACCESS OPTIONS for F# developers</vt:lpstr>
      <vt:lpstr>SqlCommandProvider Bridging the gap between F# types and T-SQL scripting</vt:lpstr>
      <vt:lpstr>SqlProgrammabilityProvider</vt:lpstr>
      <vt:lpstr>SqlProgrammabilityProvider</vt:lpstr>
      <vt:lpstr>SqlProgrammabilityProvider</vt:lpstr>
      <vt:lpstr>Bonus - SqlEnumProvider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Sevastianov</cp:lastModifiedBy>
  <cp:revision>191</cp:revision>
  <dcterms:created xsi:type="dcterms:W3CDTF">2013-04-12T15:45:06Z</dcterms:created>
  <dcterms:modified xsi:type="dcterms:W3CDTF">2014-08-21T00:05:56Z</dcterms:modified>
</cp:coreProperties>
</file>