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8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</a:t>
            </a:r>
            <a:r>
              <a:rPr lang="en-US" dirty="0" smtClean="0"/>
              <a:t>Morozov, </a:t>
            </a:r>
            <a:r>
              <a:rPr lang="en-US" dirty="0" smtClean="0"/>
              <a:t>DMITRY SEVATIANOV</a:t>
            </a:r>
            <a:endParaRPr lang="en-US" dirty="0" smtClean="0"/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13836</TotalTime>
  <Words>48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Happily together: F# and T-SQL</vt:lpstr>
      <vt:lpstr>Interesting facts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165</cp:revision>
  <dcterms:created xsi:type="dcterms:W3CDTF">2013-04-12T15:45:06Z</dcterms:created>
  <dcterms:modified xsi:type="dcterms:W3CDTF">2014-08-11T01:14:03Z</dcterms:modified>
</cp:coreProperties>
</file>