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F113-D13D-476A-9B71-9392F641C935}" type="datetimeFigureOut">
              <a:rPr lang="zh-SG" altLang="en-US" smtClean="0"/>
              <a:t>27/5/2015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C4-397C-44A0-AE16-B8AA4734EC1A}" type="slidenum">
              <a:rPr lang="zh-SG" altLang="en-US" smtClean="0"/>
              <a:t>‹#›</a:t>
            </a:fld>
            <a:endParaRPr lang="zh-SG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7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F113-D13D-476A-9B71-9392F641C935}" type="datetimeFigureOut">
              <a:rPr lang="zh-SG" altLang="en-US" smtClean="0"/>
              <a:t>27/5/2015</a:t>
            </a:fld>
            <a:endParaRPr lang="zh-SG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C4-397C-44A0-AE16-B8AA4734EC1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96899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F113-D13D-476A-9B71-9392F641C935}" type="datetimeFigureOut">
              <a:rPr lang="zh-SG" altLang="en-US" smtClean="0"/>
              <a:t>27/5/2015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C4-397C-44A0-AE16-B8AA4734EC1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840041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F113-D13D-476A-9B71-9392F641C935}" type="datetimeFigureOut">
              <a:rPr lang="zh-SG" altLang="en-US" smtClean="0"/>
              <a:t>27/5/2015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C4-397C-44A0-AE16-B8AA4734EC1A}" type="slidenum">
              <a:rPr lang="zh-SG" altLang="en-US" smtClean="0"/>
              <a:t>‹#›</a:t>
            </a:fld>
            <a:endParaRPr lang="zh-SG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56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F113-D13D-476A-9B71-9392F641C935}" type="datetimeFigureOut">
              <a:rPr lang="zh-SG" altLang="en-US" smtClean="0"/>
              <a:t>27/5/2015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C4-397C-44A0-AE16-B8AA4734EC1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361117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F113-D13D-476A-9B71-9392F641C935}" type="datetimeFigureOut">
              <a:rPr lang="zh-SG" altLang="en-US" smtClean="0"/>
              <a:t>27/5/2015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C4-397C-44A0-AE16-B8AA4734EC1A}" type="slidenum">
              <a:rPr lang="zh-SG" altLang="en-US" smtClean="0"/>
              <a:t>‹#›</a:t>
            </a:fld>
            <a:endParaRPr lang="zh-SG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3171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F113-D13D-476A-9B71-9392F641C935}" type="datetimeFigureOut">
              <a:rPr lang="zh-SG" altLang="en-US" smtClean="0"/>
              <a:t>27/5/2015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C4-397C-44A0-AE16-B8AA4734EC1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80793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F113-D13D-476A-9B71-9392F641C935}" type="datetimeFigureOut">
              <a:rPr lang="zh-SG" altLang="en-US" smtClean="0"/>
              <a:t>27/5/2015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C4-397C-44A0-AE16-B8AA4734EC1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264799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F113-D13D-476A-9B71-9392F641C935}" type="datetimeFigureOut">
              <a:rPr lang="zh-SG" altLang="en-US" smtClean="0"/>
              <a:t>27/5/2015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C4-397C-44A0-AE16-B8AA4734EC1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0300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F113-D13D-476A-9B71-9392F641C935}" type="datetimeFigureOut">
              <a:rPr lang="zh-SG" altLang="en-US" smtClean="0"/>
              <a:t>27/5/2015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C4-397C-44A0-AE16-B8AA4734EC1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20023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F113-D13D-476A-9B71-9392F641C935}" type="datetimeFigureOut">
              <a:rPr lang="zh-SG" altLang="en-US" smtClean="0"/>
              <a:t>27/5/2015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C4-397C-44A0-AE16-B8AA4734EC1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71686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F113-D13D-476A-9B71-9392F641C935}" type="datetimeFigureOut">
              <a:rPr lang="zh-SG" altLang="en-US" smtClean="0"/>
              <a:t>27/5/2015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C4-397C-44A0-AE16-B8AA4734EC1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15014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F113-D13D-476A-9B71-9392F641C935}" type="datetimeFigureOut">
              <a:rPr lang="zh-SG" altLang="en-US" smtClean="0"/>
              <a:t>27/5/2015</a:t>
            </a:fld>
            <a:endParaRPr lang="zh-SG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C4-397C-44A0-AE16-B8AA4734EC1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1768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F113-D13D-476A-9B71-9392F641C935}" type="datetimeFigureOut">
              <a:rPr lang="zh-SG" altLang="en-US" smtClean="0"/>
              <a:t>27/5/2015</a:t>
            </a:fld>
            <a:endParaRPr lang="zh-SG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C4-397C-44A0-AE16-B8AA4734EC1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16288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F113-D13D-476A-9B71-9392F641C935}" type="datetimeFigureOut">
              <a:rPr lang="zh-SG" altLang="en-US" smtClean="0"/>
              <a:t>27/5/2015</a:t>
            </a:fld>
            <a:endParaRPr lang="zh-SG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C4-397C-44A0-AE16-B8AA4734EC1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55249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F113-D13D-476A-9B71-9392F641C935}" type="datetimeFigureOut">
              <a:rPr lang="zh-SG" altLang="en-US" smtClean="0"/>
              <a:t>27/5/2015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C4-397C-44A0-AE16-B8AA4734EC1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08228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F113-D13D-476A-9B71-9392F641C935}" type="datetimeFigureOut">
              <a:rPr lang="zh-SG" altLang="en-US" smtClean="0"/>
              <a:t>27/5/2015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AC4-397C-44A0-AE16-B8AA4734EC1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899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B4F113-D13D-476A-9B71-9392F641C935}" type="datetimeFigureOut">
              <a:rPr lang="zh-SG" altLang="en-US" smtClean="0"/>
              <a:t>27/5/2015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326AC4-397C-44A0-AE16-B8AA4734EC1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565856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24100" y="2095500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针对大型企业的高效漏洞挖掘</a:t>
            </a:r>
            <a:endParaRPr lang="zh-SG" altLang="en-US" sz="4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83860" y="366377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平安科技 </a:t>
            </a:r>
            <a:r>
              <a:rPr lang="en-US" altLang="zh-CN" dirty="0" smtClean="0"/>
              <a:t>Mystery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8855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223" y="-152630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如何高效？</a:t>
            </a:r>
            <a:endParaRPr lang="zh-SG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8670" y="1859692"/>
            <a:ext cx="439735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寻找团队技术弱点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老业务、新业务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S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以一个普通用户的身份进行操作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S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自动化平行权限、越权等测试行为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S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利用公开信息了解该企业历史漏洞信息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S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绝对不要使用漏洞扫描器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4914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7077" y="-282376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什么是团队技术弱点</a:t>
            </a:r>
            <a:endParaRPr lang="zh-SG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46" y="1025612"/>
            <a:ext cx="6192351" cy="5309124"/>
          </a:xfrm>
          <a:prstGeom prst="rect">
            <a:avLst/>
          </a:prstGeom>
          <a:ln>
            <a:noFill/>
          </a:ln>
          <a:effectLst>
            <a:reflection blurRad="6350" stA="50000" endA="300" endPos="55500" dist="50800" dir="5400000" sy="-100000" algn="bl" rotWithShape="0"/>
            <a:softEdge rad="1125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384" y="1101624"/>
            <a:ext cx="3755020" cy="4885294"/>
          </a:xfrm>
          <a:prstGeom prst="rect">
            <a:avLst/>
          </a:prstGeom>
          <a:ln>
            <a:noFill/>
          </a:ln>
          <a:effectLst>
            <a:reflection blurRad="6350" stA="50000" endA="300" endPos="55500" dist="50800" dir="5400000" sy="-100000" algn="bl" rotWithShape="0"/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6970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872" y="-282376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老业务、新业务</a:t>
            </a:r>
            <a:endParaRPr lang="zh-SG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22173" y="1853514"/>
            <a:ext cx="6244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老，即应该下线但却因某些原因必须在线上保留一段时间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新，即刚上线的业务或准备上线的业务</a:t>
            </a:r>
            <a:endParaRPr lang="zh-SG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22173" y="4226011"/>
            <a:ext cx="659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此处的概念不是为了刷漏洞，而是先找到漏洞再对漏洞进行研究，以丰富技术部门画像，便于后续的安全测试。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5147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07" y="-307089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不要为了测试而测试</a:t>
            </a:r>
            <a:endParaRPr lang="zh-SG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63827" y="1464276"/>
            <a:ext cx="82638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以普通用户的身份完成下单、取消、退款等一系列正常操作，先熟悉业务流程。</a:t>
            </a:r>
            <a:endParaRPr lang="en-US" altLang="zh-CN" dirty="0" smtClean="0"/>
          </a:p>
          <a:p>
            <a:endParaRPr lang="en-US" altLang="zh-SG" dirty="0"/>
          </a:p>
          <a:p>
            <a:endParaRPr lang="en-US" altLang="zh-SG" dirty="0" smtClean="0"/>
          </a:p>
          <a:p>
            <a:r>
              <a:rPr lang="zh-CN" altLang="en-US" dirty="0"/>
              <a:t>以</a:t>
            </a:r>
            <a:r>
              <a:rPr lang="zh-CN" altLang="en-US" dirty="0" smtClean="0"/>
              <a:t>用户的角度去评估业务系统哪些位置会出问题。</a:t>
            </a:r>
            <a:endParaRPr lang="en-US" altLang="zh-CN" dirty="0" smtClean="0"/>
          </a:p>
          <a:p>
            <a:endParaRPr lang="en-US" altLang="zh-SG" dirty="0" smtClean="0"/>
          </a:p>
          <a:p>
            <a:endParaRPr lang="en-US" altLang="zh-SG" dirty="0"/>
          </a:p>
          <a:p>
            <a:r>
              <a:rPr lang="zh-CN" altLang="en-US" dirty="0" smtClean="0"/>
              <a:t>以产品经理的角度去思考业务流。</a:t>
            </a:r>
            <a:endParaRPr lang="en-US" altLang="zh-CN" dirty="0" smtClean="0"/>
          </a:p>
          <a:p>
            <a:endParaRPr lang="en-US" altLang="zh-SG" dirty="0"/>
          </a:p>
          <a:p>
            <a:endParaRPr lang="en-US" altLang="zh-SG" dirty="0" smtClean="0"/>
          </a:p>
          <a:p>
            <a:r>
              <a:rPr lang="zh-CN" altLang="en-US" dirty="0"/>
              <a:t>以</a:t>
            </a:r>
            <a:r>
              <a:rPr lang="zh-CN" altLang="en-US" dirty="0" smtClean="0"/>
              <a:t>开发人员的角度去思考代码逻辑。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8665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298" y="-375052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常见漏洞自动化处理</a:t>
            </a:r>
            <a:endParaRPr lang="zh-SG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06" y="902043"/>
            <a:ext cx="4626246" cy="5771746"/>
          </a:xfrm>
          <a:prstGeom prst="rect">
            <a:avLst/>
          </a:prstGeom>
          <a:ln>
            <a:noFill/>
          </a:ln>
          <a:effectLst>
            <a:reflection blurRad="6350" stA="50000" endA="300" endPos="55000" dir="5400000" sy="-100000" algn="bl" rotWithShape="0"/>
            <a:softEdge rad="1125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760" y="296562"/>
            <a:ext cx="4018118" cy="6327560"/>
          </a:xfrm>
          <a:prstGeom prst="rect">
            <a:avLst/>
          </a:prstGeom>
          <a:ln>
            <a:noFill/>
          </a:ln>
          <a:effectLst>
            <a:reflection blurRad="6350" stA="50000" endA="300" endPos="55000" dir="5400000" sy="-100000" algn="bl" rotWithShape="0"/>
            <a:softEdge rad="112500"/>
          </a:effectLst>
        </p:spPr>
      </p:pic>
      <p:sp>
        <p:nvSpPr>
          <p:cNvPr id="6" name="文本框 5"/>
          <p:cNvSpPr txBox="1"/>
          <p:nvPr/>
        </p:nvSpPr>
        <p:spPr>
          <a:xfrm>
            <a:off x="10001986" y="2255108"/>
            <a:ext cx="1903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有能力的同学可以自己进行定制开发，一劳永逸。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34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909" y="-270020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历史漏洞分析</a:t>
            </a:r>
            <a:endParaRPr lang="zh-SG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0897" y="1383957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通常情况下，被发现漏洞的业务平台都存在其他类型的漏洞。</a:t>
            </a:r>
            <a:endParaRPr lang="en-US" altLang="zh-CN" dirty="0" smtClean="0"/>
          </a:p>
          <a:p>
            <a:endParaRPr lang="en-US" altLang="zh-SG" dirty="0"/>
          </a:p>
          <a:p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04947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16394" y="2588740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800" dirty="0" smtClean="0"/>
              <a:t>谢谢</a:t>
            </a:r>
            <a:endParaRPr lang="zh-SG" altLang="en-US" sz="5800" dirty="0"/>
          </a:p>
        </p:txBody>
      </p:sp>
    </p:spTree>
    <p:extLst>
      <p:ext uri="{BB962C8B-B14F-4D97-AF65-F5344CB8AC3E}">
        <p14:creationId xmlns:p14="http://schemas.microsoft.com/office/powerpoint/2010/main" val="4672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562" y="175682"/>
            <a:ext cx="8534400" cy="1507067"/>
          </a:xfrm>
        </p:spPr>
        <p:txBody>
          <a:bodyPr/>
          <a:lstStyle/>
          <a:p>
            <a:r>
              <a:rPr lang="zh-CN" altLang="en-US" b="1" dirty="0" smtClean="0"/>
              <a:t>关于我</a:t>
            </a:r>
            <a:endParaRPr lang="zh-SG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90600" y="2527300"/>
            <a:ext cx="53238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Mystery</a:t>
            </a:r>
            <a:r>
              <a:rPr lang="zh-CN" altLang="en-US" dirty="0" smtClean="0"/>
              <a:t>，目前就职于平安科技。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火狐技术联盟</a:t>
            </a:r>
            <a:r>
              <a:rPr lang="en-US" altLang="zh-CN" dirty="0" smtClean="0"/>
              <a:t>[F.S.T]</a:t>
            </a:r>
            <a:r>
              <a:rPr lang="zh-CN" altLang="en-US" dirty="0" smtClean="0"/>
              <a:t>核心成员，</a:t>
            </a:r>
            <a:r>
              <a:rPr lang="en-US" altLang="zh-CN" dirty="0" smtClean="0"/>
              <a:t>FreeBuf</a:t>
            </a:r>
            <a:r>
              <a:rPr lang="zh-CN" altLang="en-US" dirty="0" smtClean="0"/>
              <a:t>团队成员。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独立传媒工作室</a:t>
            </a:r>
            <a:r>
              <a:rPr lang="en-US" altLang="zh-CN" dirty="0" smtClean="0"/>
              <a:t>403Art</a:t>
            </a:r>
            <a:r>
              <a:rPr lang="zh-CN" altLang="en-US" dirty="0" smtClean="0"/>
              <a:t>联合创始人。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272361" y="522073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一个在安全圈最懂传媒的，传媒圈最懂安全的人。</a:t>
            </a:r>
            <a:endParaRPr lang="zh-SG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4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012" y="0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渗透与安全测试</a:t>
            </a:r>
            <a:endParaRPr lang="zh-SG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6900" y="1695450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一个从渗透测试工程师转型成为安全测试工程师的心路历程：</a:t>
            </a:r>
            <a:endParaRPr lang="zh-SG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74750" y="25527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这也算漏洞？</a:t>
            </a:r>
            <a:r>
              <a:rPr lang="en-US" altLang="zh-CN" dirty="0" smtClean="0"/>
              <a:t>		</a:t>
            </a:r>
            <a:endParaRPr lang="zh-SG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74750" y="351160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哦，原来这就算漏洞了。</a:t>
            </a:r>
            <a:r>
              <a:rPr lang="en-US" altLang="zh-CN" dirty="0" smtClean="0"/>
              <a:t>	</a:t>
            </a:r>
            <a:endParaRPr lang="zh-SG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74749" y="443865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不行，你说这不是漏洞我跟你急。</a:t>
            </a:r>
            <a:r>
              <a:rPr lang="en-US" altLang="zh-CN" dirty="0" smtClean="0"/>
              <a:t>	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9592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2" y="42332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漏洞的定义</a:t>
            </a:r>
            <a:endParaRPr lang="zh-SG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0" y="2965450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产品手册</a:t>
            </a:r>
            <a:r>
              <a:rPr lang="zh-CN" altLang="en-US" sz="2800" dirty="0" smtClean="0"/>
              <a:t>内没有但可以通过某些手段所获取到的内容。</a:t>
            </a:r>
            <a:endParaRPr lang="zh-SG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76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828" y="0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安全测试框架</a:t>
            </a:r>
            <a:endParaRPr lang="zh-SG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22173" y="1946190"/>
            <a:ext cx="25506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社会工程学信息采集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企业资产发现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技术</a:t>
            </a:r>
            <a:r>
              <a:rPr lang="zh-CN" altLang="en-US" dirty="0" smtClean="0"/>
              <a:t>部门画像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综合信息分析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有重点</a:t>
            </a:r>
            <a:r>
              <a:rPr lang="zh-CN" altLang="en-US" dirty="0" smtClean="0"/>
              <a:t>的</a:t>
            </a:r>
            <a:r>
              <a:rPr lang="zh-CN" altLang="en-US" dirty="0"/>
              <a:t>安全</a:t>
            </a:r>
            <a:r>
              <a:rPr lang="zh-CN" altLang="en-US" dirty="0" smtClean="0"/>
              <a:t>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67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822" y="0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社会工程学信息采集</a:t>
            </a:r>
            <a:endParaRPr lang="zh-SG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86697" y="2360141"/>
            <a:ext cx="16273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历史</a:t>
            </a:r>
            <a:r>
              <a:rPr lang="zh-CN" altLang="en-US" dirty="0" smtClean="0"/>
              <a:t>社工库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历史漏洞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程序员社区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开放平台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招聘网站</a:t>
            </a:r>
            <a:endParaRPr lang="en-US" altLang="zh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42087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2937" y="-226771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企业资产发现</a:t>
            </a:r>
            <a:endParaRPr lang="zh-SG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7" y="1235675"/>
            <a:ext cx="7561863" cy="4647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reflection blurRad="6350" stA="50000" endA="300" endPos="38500" dist="508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402" y="2347784"/>
            <a:ext cx="3362824" cy="40597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reflection blurRad="6350" stA="50000" endA="300" endPos="38500" dist="50800" dir="5400000" sy="-100000" algn="bl" rotWithShape="0"/>
          </a:effectLst>
        </p:spPr>
      </p:pic>
      <p:sp>
        <p:nvSpPr>
          <p:cNvPr id="6" name="文本框 5"/>
          <p:cNvSpPr txBox="1"/>
          <p:nvPr/>
        </p:nvSpPr>
        <p:spPr>
          <a:xfrm>
            <a:off x="8266519" y="853818"/>
            <a:ext cx="3059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除此之外，端口扫描、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服务器类型、脚本类型等信息也是企业资产发现的重要内容。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2101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655" y="-282376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技术部门画像</a:t>
            </a:r>
            <a:endParaRPr lang="zh-SG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68859" y="1371600"/>
            <a:ext cx="92448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同一部门负责不同项目，通过分析源文件及数据包格式可以大致判断出开发小组数量。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例如：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如有已发现漏洞，可对该小组的其他产品进行同漏洞测试。</a:t>
            </a:r>
            <a:endParaRPr lang="zh-SG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69" y="2121886"/>
            <a:ext cx="4610100" cy="2886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790" y="2145698"/>
            <a:ext cx="48291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396" y="-164987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好记性不如烂笔头</a:t>
            </a:r>
            <a:endParaRPr lang="zh-SG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38" y="1045520"/>
            <a:ext cx="7897147" cy="5430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reflection blurRad="6350" stA="50000" endA="275" endPos="40000" dist="101600" dir="5400000" sy="-100000" algn="bl" rotWithShape="0"/>
          </a:effectLst>
        </p:spPr>
      </p:pic>
      <p:sp>
        <p:nvSpPr>
          <p:cNvPr id="5" name="文本框 4"/>
          <p:cNvSpPr txBox="1"/>
          <p:nvPr/>
        </p:nvSpPr>
        <p:spPr>
          <a:xfrm>
            <a:off x="9204411" y="1455864"/>
            <a:ext cx="2333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整理信息不是为了汇报，而是对自己下一步的效率提供保障。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9819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268</TotalTime>
  <Words>450</Words>
  <Application>Microsoft Office PowerPoint</Application>
  <PresentationFormat>宽屏</PresentationFormat>
  <Paragraphs>91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Microsoft YaHei Light</vt:lpstr>
      <vt:lpstr>幼圆</vt:lpstr>
      <vt:lpstr>Arial</vt:lpstr>
      <vt:lpstr>Century Gothic</vt:lpstr>
      <vt:lpstr>Wingdings</vt:lpstr>
      <vt:lpstr>Wingdings 3</vt:lpstr>
      <vt:lpstr>切片</vt:lpstr>
      <vt:lpstr>PowerPoint 演示文稿</vt:lpstr>
      <vt:lpstr>关于我</vt:lpstr>
      <vt:lpstr>渗透与安全测试</vt:lpstr>
      <vt:lpstr>漏洞的定义</vt:lpstr>
      <vt:lpstr>安全测试框架</vt:lpstr>
      <vt:lpstr>社会工程学信息采集</vt:lpstr>
      <vt:lpstr>企业资产发现</vt:lpstr>
      <vt:lpstr>技术部门画像</vt:lpstr>
      <vt:lpstr>好记性不如烂笔头</vt:lpstr>
      <vt:lpstr>如何高效？</vt:lpstr>
      <vt:lpstr>什么是团队技术弱点</vt:lpstr>
      <vt:lpstr>老业务、新业务</vt:lpstr>
      <vt:lpstr>不要为了测试而测试</vt:lpstr>
      <vt:lpstr>常见漏洞自动化处理</vt:lpstr>
      <vt:lpstr>历史漏洞分析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 Rong</dc:creator>
  <cp:lastModifiedBy>Ryan Rong</cp:lastModifiedBy>
  <cp:revision>25</cp:revision>
  <dcterms:created xsi:type="dcterms:W3CDTF">2015-05-26T01:11:25Z</dcterms:created>
  <dcterms:modified xsi:type="dcterms:W3CDTF">2015-05-27T01:08:11Z</dcterms:modified>
</cp:coreProperties>
</file>