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4848147"/>
          </a:xfrm>
          <a:prstGeom prst="rect">
            <a:avLst/>
          </a:prstGeom>
          <a:solidFill>
            <a:srgbClr val="CEEBF3">
              <a:alpha val="6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ptbkg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67"/>
          <a:stretch/>
        </p:blipFill>
        <p:spPr>
          <a:xfrm>
            <a:off x="0" y="4777230"/>
            <a:ext cx="9144000" cy="208077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57848" y="2164357"/>
            <a:ext cx="82079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Maplesoft_logo_Cyberne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8" y="825991"/>
            <a:ext cx="2168557" cy="997447"/>
          </a:xfrm>
          <a:prstGeom prst="rect">
            <a:avLst/>
          </a:prstGeom>
        </p:spPr>
      </p:pic>
      <p:pic>
        <p:nvPicPr>
          <p:cNvPr id="18" name="Picture 17" descr="pptKno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76" y="2673350"/>
            <a:ext cx="3954524" cy="41846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848" y="2190769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848" y="3660794"/>
            <a:ext cx="4800600" cy="1165224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38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100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>
            <a:lvl1pPr>
              <a:defRPr sz="3200"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9800" y="1268760"/>
            <a:ext cx="5537200" cy="48574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11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48267" y="309600"/>
            <a:ext cx="8047467" cy="58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0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44" y="4406900"/>
            <a:ext cx="75803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844" y="2906713"/>
            <a:ext cx="75803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755576" y="4437112"/>
            <a:ext cx="7632848" cy="0"/>
          </a:xfrm>
          <a:prstGeom prst="line">
            <a:avLst/>
          </a:prstGeom>
          <a:ln w="12700">
            <a:solidFill>
              <a:srgbClr val="9900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5536" y="6093296"/>
            <a:ext cx="828092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32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032" y="1600200"/>
            <a:ext cx="379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63132" y="1600200"/>
            <a:ext cx="3797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5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1349078"/>
            <a:ext cx="3798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900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3568" y="1988840"/>
            <a:ext cx="3798000" cy="4181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2000" y="1349078"/>
            <a:ext cx="37980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9003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432" y="1988840"/>
            <a:ext cx="3798000" cy="4181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1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803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99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213" y="126876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rgbClr val="9900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300" y="1268760"/>
            <a:ext cx="4508500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213" y="2492896"/>
            <a:ext cx="3008313" cy="3633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925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268759"/>
            <a:ext cx="5486400" cy="34588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05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ptbkg.jp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19"/>
          <a:stretch/>
        </p:blipFill>
        <p:spPr>
          <a:xfrm>
            <a:off x="0" y="1"/>
            <a:ext cx="9144000" cy="117882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267" y="309600"/>
            <a:ext cx="8047467" cy="583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600200"/>
            <a:ext cx="77597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279F0-8982-41D5-A5C5-C32FC6798425}" type="datetimeFigureOut">
              <a:rPr lang="en-CA" smtClean="0"/>
              <a:t>19/04/2013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0109" y="6356350"/>
            <a:ext cx="3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9352-2DC2-4083-94E1-3DC856C0AF78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Box 9"/>
          <p:cNvSpPr txBox="1"/>
          <p:nvPr/>
        </p:nvSpPr>
        <p:spPr>
          <a:xfrm>
            <a:off x="4895800" y="6379042"/>
            <a:ext cx="262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7F7F7F"/>
                </a:solidFill>
                <a:latin typeface="+mn-lt"/>
              </a:rPr>
              <a:t>© </a:t>
            </a:r>
            <a:r>
              <a:rPr lang="en-US" sz="900" dirty="0" smtClean="0">
                <a:solidFill>
                  <a:srgbClr val="7F7F7F"/>
                </a:solidFill>
                <a:latin typeface="+mn-lt"/>
              </a:rPr>
              <a:t>2013 </a:t>
            </a:r>
            <a:r>
              <a:rPr lang="en-US" sz="900" dirty="0">
                <a:solidFill>
                  <a:srgbClr val="7F7F7F"/>
                </a:solidFill>
                <a:latin typeface="+mn-lt"/>
              </a:rPr>
              <a:t>Maplesoft, a division of Waterloo Maple Inc. </a:t>
            </a:r>
            <a:r>
              <a:rPr lang="en-US" sz="900" dirty="0" smtClean="0">
                <a:solidFill>
                  <a:srgbClr val="7F7F7F"/>
                </a:solidFill>
                <a:latin typeface="+mn-lt"/>
              </a:rPr>
              <a:t/>
            </a:r>
            <a:br>
              <a:rPr lang="en-US" sz="900" dirty="0" smtClean="0">
                <a:solidFill>
                  <a:srgbClr val="7F7F7F"/>
                </a:solidFill>
                <a:latin typeface="+mn-lt"/>
              </a:rPr>
            </a:br>
            <a:r>
              <a:rPr lang="en-US" sz="900" dirty="0" smtClean="0">
                <a:solidFill>
                  <a:srgbClr val="7F7F7F"/>
                </a:solidFill>
                <a:latin typeface="+mn-lt"/>
              </a:rPr>
              <a:t>A CYBERNET group company</a:t>
            </a:r>
            <a:endParaRPr lang="en-US" sz="900" dirty="0">
              <a:solidFill>
                <a:srgbClr val="7F7F7F"/>
              </a:solidFill>
              <a:latin typeface="+mn-lt"/>
            </a:endParaRPr>
          </a:p>
        </p:txBody>
      </p:sp>
      <p:pic>
        <p:nvPicPr>
          <p:cNvPr id="11" name="Picture 10" descr="Maplesoft_logo_Cyberne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84" y="6337225"/>
            <a:ext cx="893883" cy="41114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68003" y="6247713"/>
            <a:ext cx="820799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7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848" y="1916832"/>
            <a:ext cx="7772400" cy="1470025"/>
          </a:xfrm>
        </p:spPr>
        <p:txBody>
          <a:bodyPr/>
          <a:lstStyle/>
          <a:p>
            <a:r>
              <a:rPr lang="en-CA" dirty="0" smtClean="0"/>
              <a:t>Maple/MapleSim</a:t>
            </a:r>
            <a:r>
              <a:rPr lang="zh-CN" altLang="en-US" dirty="0" smtClean="0"/>
              <a:t>工程师培训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848" y="4005064"/>
            <a:ext cx="4800600" cy="820954"/>
          </a:xfrm>
        </p:spPr>
        <p:txBody>
          <a:bodyPr/>
          <a:lstStyle/>
          <a:p>
            <a:r>
              <a:rPr lang="zh-CN" altLang="en-US" dirty="0" smtClean="0"/>
              <a:t>时间：</a:t>
            </a:r>
            <a:endParaRPr lang="en-US" altLang="zh-CN" dirty="0" smtClean="0"/>
          </a:p>
          <a:p>
            <a:r>
              <a:rPr lang="zh-CN" altLang="en-US" dirty="0"/>
              <a:t>培训</a:t>
            </a:r>
            <a:r>
              <a:rPr lang="zh-CN" altLang="en-US" dirty="0" smtClean="0"/>
              <a:t>师：徐俊林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40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Maple –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</a:t>
            </a:r>
            <a:r>
              <a:rPr lang="en-US" altLang="zh-CN" dirty="0" smtClean="0"/>
              <a:t>/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天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40768"/>
            <a:ext cx="779895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14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MapleSim –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天</a:t>
            </a:r>
            <a:endParaRPr lang="en-C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67398" cy="4619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049577"/>
      </p:ext>
    </p:extLst>
  </p:cSld>
  <p:clrMapOvr>
    <a:masterClrMapping/>
  </p:clrMapOvr>
</p:sld>
</file>

<file path=ppt/theme/theme1.xml><?xml version="1.0" encoding="utf-8"?>
<a:theme xmlns:a="http://schemas.openxmlformats.org/drawingml/2006/main" name="NewMaplesoft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NewMaplesoftDefault</Template>
  <TotalTime>7</TotalTime>
  <Words>22</Words>
  <Application>Microsoft Office PowerPoint</Application>
  <PresentationFormat>全屏显示(4:3)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NewMaplesoftDefault</vt:lpstr>
      <vt:lpstr>Maple/MapleSim工程师培训</vt:lpstr>
      <vt:lpstr>Maple – 第1天/第2天</vt:lpstr>
      <vt:lpstr>MapleSim – 第3天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to Know Maple and MapleSim</dc:title>
  <dc:creator>Samir Khan</dc:creator>
  <cp:lastModifiedBy>Windows 用户</cp:lastModifiedBy>
  <cp:revision>3</cp:revision>
  <dcterms:created xsi:type="dcterms:W3CDTF">2013-02-05T02:26:34Z</dcterms:created>
  <dcterms:modified xsi:type="dcterms:W3CDTF">2013-04-19T13:07:59Z</dcterms:modified>
</cp:coreProperties>
</file>