
<file path=[Content_Types].xml><?xml version="1.0" encoding="utf-8"?>
<Types xmlns="http://schemas.openxmlformats.org/package/2006/content-types">
  <Default Extension="bin" ContentType="image/x-emf"/>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4"/>
  </p:sldMasterIdLst>
  <p:notesMasterIdLst>
    <p:notesMasterId r:id="rId9"/>
  </p:notesMasterIdLst>
  <p:handoutMasterIdLst>
    <p:handoutMasterId r:id="rId10"/>
  </p:handoutMasterIdLst>
  <p:sldIdLst>
    <p:sldId id="813" r:id="rId5"/>
    <p:sldId id="814" r:id="rId6"/>
    <p:sldId id="816" r:id="rId7"/>
    <p:sldId id="289" r:id="rId8"/>
  </p:sldIdLst>
  <p:sldSz cx="12192000" cy="6858000"/>
  <p:notesSz cx="9363075" cy="7077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Guidance" id="{45ED3C7F-189C-4947-A461-428A72978C6D}">
          <p14:sldIdLst>
            <p14:sldId id="813"/>
            <p14:sldId id="814"/>
            <p14:sldId id="816"/>
            <p14:sldId id="289"/>
          </p14:sldIdLst>
        </p14:section>
      </p14:sectionLst>
    </p:ext>
    <p:ext uri="{EFAFB233-063F-42B5-8137-9DF3F51BA10A}">
      <p15:sldGuideLst xmlns:p15="http://schemas.microsoft.com/office/powerpoint/2012/main">
        <p15:guide id="2" pos="3840" userDrawn="1">
          <p15:clr>
            <a:srgbClr val="A4A3A4"/>
          </p15:clr>
        </p15:guide>
        <p15:guide id="3" orient="horz" pos="2159">
          <p15:clr>
            <a:srgbClr val="A4A3A4"/>
          </p15:clr>
        </p15:guide>
        <p15:guide id="4" orient="horz" pos="2229">
          <p15:clr>
            <a:srgbClr val="A4A3A4"/>
          </p15:clr>
        </p15:guide>
        <p15:guide id="5" orient="horz" pos="3426">
          <p15:clr>
            <a:srgbClr val="A4A3A4"/>
          </p15:clr>
        </p15:guide>
        <p15:guide id="6" orient="horz" pos="2494">
          <p15:clr>
            <a:srgbClr val="A4A3A4"/>
          </p15:clr>
        </p15:guide>
        <p15:guide id="7" orient="horz" pos="1344" userDrawn="1">
          <p15:clr>
            <a:srgbClr val="A4A3A4"/>
          </p15:clr>
        </p15:guide>
        <p15:guide id="8" orient="horz" pos="3947">
          <p15:clr>
            <a:srgbClr val="A4A3A4"/>
          </p15:clr>
        </p15:guide>
        <p15:guide id="10" orient="horz" pos="3789">
          <p15:clr>
            <a:srgbClr val="A4A3A4"/>
          </p15:clr>
        </p15:guide>
        <p15:guide id="11" orient="horz" pos="894">
          <p15:clr>
            <a:srgbClr val="A4A3A4"/>
          </p15:clr>
        </p15:guide>
        <p15:guide id="12" pos="7315">
          <p15:clr>
            <a:srgbClr val="A4A3A4"/>
          </p15:clr>
        </p15:guide>
        <p15:guide id="13" pos="4725">
          <p15:clr>
            <a:srgbClr val="A4A3A4"/>
          </p15:clr>
        </p15:guide>
        <p15:guide id="14" pos="2110">
          <p15:clr>
            <a:srgbClr val="A4A3A4"/>
          </p15:clr>
        </p15:guide>
        <p15:guide id="15" pos="3362">
          <p15:clr>
            <a:srgbClr val="A4A3A4"/>
          </p15:clr>
        </p15:guide>
        <p15:guide id="17" pos="1623">
          <p15:clr>
            <a:srgbClr val="A4A3A4"/>
          </p15:clr>
        </p15:guide>
        <p15:guide id="18" pos="204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81123"/>
    <a:srgbClr val="0078D7"/>
    <a:srgbClr val="002050"/>
    <a:srgbClr val="00188F"/>
    <a:srgbClr val="00BCF2"/>
    <a:srgbClr val="939393"/>
    <a:srgbClr val="282828"/>
    <a:srgbClr val="107C10"/>
    <a:srgbClr val="737373"/>
    <a:srgbClr val="BFBFB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3E88C7D-E09E-4080-AAC0-14C40ABA4C03}" v="1" dt="2023-05-29T16:38:28.49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251" autoAdjust="0"/>
    <p:restoredTop sz="80803" autoAdjust="0"/>
  </p:normalViewPr>
  <p:slideViewPr>
    <p:cSldViewPr snapToGrid="0">
      <p:cViewPr varScale="1">
        <p:scale>
          <a:sx n="76" d="100"/>
          <a:sy n="76" d="100"/>
        </p:scale>
        <p:origin x="478" y="26"/>
      </p:cViewPr>
      <p:guideLst>
        <p:guide pos="3840"/>
        <p:guide orient="horz" pos="2159"/>
        <p:guide orient="horz" pos="2229"/>
        <p:guide orient="horz" pos="3426"/>
        <p:guide orient="horz" pos="2494"/>
        <p:guide orient="horz" pos="1344"/>
        <p:guide orient="horz" pos="3947"/>
        <p:guide orient="horz" pos="3789"/>
        <p:guide orient="horz" pos="894"/>
        <p:guide pos="7315"/>
        <p:guide pos="4725"/>
        <p:guide pos="2110"/>
        <p:guide pos="3362"/>
        <p:guide pos="1623"/>
        <p:guide pos="2041"/>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8580"/>
    </p:cViewPr>
  </p:sorter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6"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2F7744F-1E44-49D6-99BC-6DAA9D1290CC}"/>
              </a:ext>
            </a:extLst>
          </p:cNvPr>
          <p:cNvSpPr>
            <a:spLocks noGrp="1"/>
          </p:cNvSpPr>
          <p:nvPr>
            <p:ph type="hdr" sz="quarter"/>
          </p:nvPr>
        </p:nvSpPr>
        <p:spPr>
          <a:xfrm>
            <a:off x="0" y="0"/>
            <a:ext cx="4057333" cy="355083"/>
          </a:xfrm>
          <a:prstGeom prst="rect">
            <a:avLst/>
          </a:prstGeom>
        </p:spPr>
        <p:txBody>
          <a:bodyPr vert="horz" lIns="93936" tIns="46968" rIns="93936" bIns="46968" rtlCol="0"/>
          <a:lstStyle>
            <a:lvl1pPr algn="l">
              <a:defRPr sz="1200"/>
            </a:lvl1pPr>
          </a:lstStyle>
          <a:p>
            <a:endParaRPr lang="en-US"/>
          </a:p>
        </p:txBody>
      </p:sp>
      <p:sp>
        <p:nvSpPr>
          <p:cNvPr id="3" name="Date Placeholder 2">
            <a:extLst>
              <a:ext uri="{FF2B5EF4-FFF2-40B4-BE49-F238E27FC236}">
                <a16:creationId xmlns:a16="http://schemas.microsoft.com/office/drawing/2014/main" id="{0C6B17F6-A7B4-43B1-BEFF-C8EC4A5B2651}"/>
              </a:ext>
            </a:extLst>
          </p:cNvPr>
          <p:cNvSpPr>
            <a:spLocks noGrp="1"/>
          </p:cNvSpPr>
          <p:nvPr>
            <p:ph type="dt" sz="quarter" idx="1"/>
          </p:nvPr>
        </p:nvSpPr>
        <p:spPr>
          <a:xfrm>
            <a:off x="5303576" y="0"/>
            <a:ext cx="4057333" cy="355083"/>
          </a:xfrm>
          <a:prstGeom prst="rect">
            <a:avLst/>
          </a:prstGeom>
        </p:spPr>
        <p:txBody>
          <a:bodyPr vert="horz" lIns="93936" tIns="46968" rIns="93936" bIns="46968" rtlCol="0"/>
          <a:lstStyle>
            <a:lvl1pPr algn="r">
              <a:defRPr sz="1200"/>
            </a:lvl1pPr>
          </a:lstStyle>
          <a:p>
            <a:fld id="{4CB7C982-60AC-4947-8B6B-735DDDA059B5}" type="datetimeFigureOut">
              <a:rPr lang="en-US" smtClean="0"/>
              <a:t>5/29/2023</a:t>
            </a:fld>
            <a:endParaRPr lang="en-US"/>
          </a:p>
        </p:txBody>
      </p:sp>
      <p:sp>
        <p:nvSpPr>
          <p:cNvPr id="4" name="Footer Placeholder 3">
            <a:extLst>
              <a:ext uri="{FF2B5EF4-FFF2-40B4-BE49-F238E27FC236}">
                <a16:creationId xmlns:a16="http://schemas.microsoft.com/office/drawing/2014/main" id="{2EA786F3-BA83-4349-A86D-F4D510AE2CCA}"/>
              </a:ext>
            </a:extLst>
          </p:cNvPr>
          <p:cNvSpPr>
            <a:spLocks noGrp="1"/>
          </p:cNvSpPr>
          <p:nvPr>
            <p:ph type="ftr" sz="quarter" idx="2"/>
          </p:nvPr>
        </p:nvSpPr>
        <p:spPr>
          <a:xfrm>
            <a:off x="0" y="6721993"/>
            <a:ext cx="4057333" cy="355082"/>
          </a:xfrm>
          <a:prstGeom prst="rect">
            <a:avLst/>
          </a:prstGeom>
        </p:spPr>
        <p:txBody>
          <a:bodyPr vert="horz" lIns="93936" tIns="46968" rIns="93936" bIns="46968"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55D967F3-EE7C-4555-A21D-CD8E86D6BB42}"/>
              </a:ext>
            </a:extLst>
          </p:cNvPr>
          <p:cNvSpPr>
            <a:spLocks noGrp="1"/>
          </p:cNvSpPr>
          <p:nvPr>
            <p:ph type="sldNum" sz="quarter" idx="3"/>
          </p:nvPr>
        </p:nvSpPr>
        <p:spPr>
          <a:xfrm>
            <a:off x="5303576" y="6721993"/>
            <a:ext cx="4057333" cy="355082"/>
          </a:xfrm>
          <a:prstGeom prst="rect">
            <a:avLst/>
          </a:prstGeom>
        </p:spPr>
        <p:txBody>
          <a:bodyPr vert="horz" lIns="93936" tIns="46968" rIns="93936" bIns="46968" rtlCol="0" anchor="b"/>
          <a:lstStyle>
            <a:lvl1pPr algn="r">
              <a:defRPr sz="1200"/>
            </a:lvl1pPr>
          </a:lstStyle>
          <a:p>
            <a:fld id="{87730995-0F6C-4B22-81A4-E300A6813136}" type="slidenum">
              <a:rPr lang="en-US" smtClean="0"/>
              <a:t>‹#›</a:t>
            </a:fld>
            <a:endParaRPr lang="en-US"/>
          </a:p>
        </p:txBody>
      </p:sp>
    </p:spTree>
    <p:extLst>
      <p:ext uri="{BB962C8B-B14F-4D97-AF65-F5344CB8AC3E}">
        <p14:creationId xmlns:p14="http://schemas.microsoft.com/office/powerpoint/2010/main" val="2891057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57333" cy="355083"/>
          </a:xfrm>
          <a:prstGeom prst="rect">
            <a:avLst/>
          </a:prstGeom>
        </p:spPr>
        <p:txBody>
          <a:bodyPr vert="horz" lIns="93936" tIns="46968" rIns="93936" bIns="46968" rtlCol="0"/>
          <a:lstStyle>
            <a:lvl1pPr algn="l">
              <a:defRPr sz="1200"/>
            </a:lvl1pPr>
          </a:lstStyle>
          <a:p>
            <a:endParaRPr lang="en-US"/>
          </a:p>
        </p:txBody>
      </p:sp>
      <p:sp>
        <p:nvSpPr>
          <p:cNvPr id="3" name="Date Placeholder 2"/>
          <p:cNvSpPr>
            <a:spLocks noGrp="1"/>
          </p:cNvSpPr>
          <p:nvPr>
            <p:ph type="dt" idx="1"/>
          </p:nvPr>
        </p:nvSpPr>
        <p:spPr>
          <a:xfrm>
            <a:off x="5303576" y="0"/>
            <a:ext cx="4057333" cy="355083"/>
          </a:xfrm>
          <a:prstGeom prst="rect">
            <a:avLst/>
          </a:prstGeom>
        </p:spPr>
        <p:txBody>
          <a:bodyPr vert="horz" lIns="93936" tIns="46968" rIns="93936" bIns="46968" rtlCol="0"/>
          <a:lstStyle>
            <a:lvl1pPr algn="r">
              <a:defRPr sz="1200"/>
            </a:lvl1pPr>
          </a:lstStyle>
          <a:p>
            <a:fld id="{5AABF63C-9D69-47B7-804F-433E24D76688}" type="datetimeFigureOut">
              <a:rPr lang="en-US" smtClean="0"/>
              <a:t>5/29/2023</a:t>
            </a:fld>
            <a:endParaRPr lang="en-US"/>
          </a:p>
        </p:txBody>
      </p:sp>
      <p:sp>
        <p:nvSpPr>
          <p:cNvPr id="4" name="Slide Image Placeholder 3"/>
          <p:cNvSpPr>
            <a:spLocks noGrp="1" noRot="1" noChangeAspect="1"/>
          </p:cNvSpPr>
          <p:nvPr>
            <p:ph type="sldImg" idx="2"/>
          </p:nvPr>
        </p:nvSpPr>
        <p:spPr>
          <a:xfrm>
            <a:off x="2559050" y="884238"/>
            <a:ext cx="4244975" cy="2389187"/>
          </a:xfrm>
          <a:prstGeom prst="rect">
            <a:avLst/>
          </a:prstGeom>
          <a:noFill/>
          <a:ln w="12700">
            <a:solidFill>
              <a:prstClr val="black"/>
            </a:solidFill>
          </a:ln>
        </p:spPr>
        <p:txBody>
          <a:bodyPr vert="horz" lIns="93936" tIns="46968" rIns="93936" bIns="46968" rtlCol="0" anchor="ctr"/>
          <a:lstStyle/>
          <a:p>
            <a:endParaRPr lang="en-US"/>
          </a:p>
        </p:txBody>
      </p:sp>
      <p:sp>
        <p:nvSpPr>
          <p:cNvPr id="5" name="Notes Placeholder 4"/>
          <p:cNvSpPr>
            <a:spLocks noGrp="1"/>
          </p:cNvSpPr>
          <p:nvPr>
            <p:ph type="body" sz="quarter" idx="3"/>
          </p:nvPr>
        </p:nvSpPr>
        <p:spPr>
          <a:xfrm>
            <a:off x="936308" y="3405842"/>
            <a:ext cx="7490460" cy="2786599"/>
          </a:xfrm>
          <a:prstGeom prst="rect">
            <a:avLst/>
          </a:prstGeom>
        </p:spPr>
        <p:txBody>
          <a:bodyPr vert="horz" lIns="93936" tIns="46968" rIns="93936" bIns="46968"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721993"/>
            <a:ext cx="4057333" cy="355082"/>
          </a:xfrm>
          <a:prstGeom prst="rect">
            <a:avLst/>
          </a:prstGeom>
        </p:spPr>
        <p:txBody>
          <a:bodyPr vert="horz" lIns="93936" tIns="46968" rIns="93936" bIns="46968" rtlCol="0" anchor="b"/>
          <a:lstStyle>
            <a:lvl1pPr algn="l">
              <a:defRPr sz="1200"/>
            </a:lvl1pPr>
          </a:lstStyle>
          <a:p>
            <a:endParaRPr lang="en-US"/>
          </a:p>
        </p:txBody>
      </p:sp>
      <p:sp>
        <p:nvSpPr>
          <p:cNvPr id="7" name="Slide Number Placeholder 6"/>
          <p:cNvSpPr>
            <a:spLocks noGrp="1"/>
          </p:cNvSpPr>
          <p:nvPr>
            <p:ph type="sldNum" sz="quarter" idx="5"/>
          </p:nvPr>
        </p:nvSpPr>
        <p:spPr>
          <a:xfrm>
            <a:off x="5303576" y="6721993"/>
            <a:ext cx="4057333" cy="355082"/>
          </a:xfrm>
          <a:prstGeom prst="rect">
            <a:avLst/>
          </a:prstGeom>
        </p:spPr>
        <p:txBody>
          <a:bodyPr vert="horz" lIns="93936" tIns="46968" rIns="93936" bIns="46968" rtlCol="0" anchor="b"/>
          <a:lstStyle>
            <a:lvl1pPr algn="r">
              <a:defRPr sz="1200"/>
            </a:lvl1pPr>
          </a:lstStyle>
          <a:p>
            <a:fld id="{07EB0A56-4E20-4981-B9AA-D71F01E14535}" type="slidenum">
              <a:rPr lang="en-US" smtClean="0"/>
              <a:t>‹#›</a:t>
            </a:fld>
            <a:endParaRPr lang="en-US"/>
          </a:p>
        </p:txBody>
      </p:sp>
    </p:spTree>
    <p:extLst>
      <p:ext uri="{BB962C8B-B14F-4D97-AF65-F5344CB8AC3E}">
        <p14:creationId xmlns:p14="http://schemas.microsoft.com/office/powerpoint/2010/main" val="2056971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this slide to communicate what personas are, at a high level</a:t>
            </a:r>
          </a:p>
        </p:txBody>
      </p:sp>
      <p:sp>
        <p:nvSpPr>
          <p:cNvPr id="4" name="Slide Number Placeholder 3"/>
          <p:cNvSpPr>
            <a:spLocks noGrp="1"/>
          </p:cNvSpPr>
          <p:nvPr>
            <p:ph type="sldNum" sz="quarter" idx="5"/>
          </p:nvPr>
        </p:nvSpPr>
        <p:spPr/>
        <p:txBody>
          <a:bodyPr/>
          <a:lstStyle/>
          <a:p>
            <a:fld id="{07EB0A56-4E20-4981-B9AA-D71F01E14535}" type="slidenum">
              <a:rPr lang="en-US" smtClean="0"/>
              <a:t>1</a:t>
            </a:fld>
            <a:endParaRPr lang="en-US"/>
          </a:p>
        </p:txBody>
      </p:sp>
    </p:spTree>
    <p:extLst>
      <p:ext uri="{BB962C8B-B14F-4D97-AF65-F5344CB8AC3E}">
        <p14:creationId xmlns:p14="http://schemas.microsoft.com/office/powerpoint/2010/main" val="30868695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this slide to explain how personas impact the way we plan for Zero Trust. Here are some pointers for how to talk to these items:</a:t>
            </a:r>
          </a:p>
          <a:p>
            <a:endParaRPr lang="en-US" dirty="0"/>
          </a:p>
          <a:p>
            <a:pPr marL="228600" indent="-228600">
              <a:buAutoNum type="arabicPeriod"/>
            </a:pPr>
            <a:r>
              <a:rPr lang="en-US" u="sng" dirty="0"/>
              <a:t>Understand security needs</a:t>
            </a:r>
            <a:r>
              <a:rPr lang="en-US" dirty="0"/>
              <a:t>: Personas help us have a solid grasp on how the security solutions are being used by real users. By leveraging personas, we can analyze a user scenario end-to-end. This helps us ask the right questions and minimizes the possibility that we’re missing something that we need to include in the Zero Trust plan. This process also gives us insight into what is practical for the users that are interacting with the Zero Trust solutions. For example, a restaurant employee may use a shared tablet as their main device during the workday, so that may limit the scenarios and capabilities Zero Trust can provide for those users.</a:t>
            </a:r>
          </a:p>
          <a:p>
            <a:pPr marL="228600" indent="-228600">
              <a:buAutoNum type="arabicPeriod"/>
            </a:pPr>
            <a:r>
              <a:rPr lang="en-US" u="sng" dirty="0"/>
              <a:t>Define the Zero Trust scope</a:t>
            </a:r>
            <a:r>
              <a:rPr lang="en-US" dirty="0"/>
              <a:t>: We also use personas to help identify the scope of what goes into the Zero Trust strategy. When we stage the roadmap, we’re able to make a direct correlation between the capabilities we’re enabling in the roadmap and the user scenarios that we’re protecting.</a:t>
            </a:r>
          </a:p>
          <a:p>
            <a:pPr marL="228600" lvl="0" indent="-228600">
              <a:buAutoNum type="arabicPeriod"/>
            </a:pPr>
            <a:r>
              <a:rPr lang="en-US" u="sng" dirty="0"/>
              <a:t>Prioritization</a:t>
            </a:r>
            <a:r>
              <a:rPr lang="en-US" dirty="0"/>
              <a:t>: Finally, we use the personas to influence the prioritization of the backlog and roadmap. The customer may have specific user scenarios that need Zero Trust coverage first (possibly from a history of attacks or breaches with those personas). But it also enables us to incrementally harden the enterprise. For example, if implementing Conditional Access provides security benefit to all scenarios, we can stage that technology to be implemented first.</a:t>
            </a:r>
          </a:p>
        </p:txBody>
      </p:sp>
      <p:sp>
        <p:nvSpPr>
          <p:cNvPr id="4" name="Slide Number Placeholder 3"/>
          <p:cNvSpPr>
            <a:spLocks noGrp="1"/>
          </p:cNvSpPr>
          <p:nvPr>
            <p:ph type="sldNum" sz="quarter" idx="5"/>
          </p:nvPr>
        </p:nvSpPr>
        <p:spPr/>
        <p:txBody>
          <a:bodyPr/>
          <a:lstStyle/>
          <a:p>
            <a:fld id="{07EB0A56-4E20-4981-B9AA-D71F01E14535}" type="slidenum">
              <a:rPr lang="en-US" smtClean="0"/>
              <a:t>2</a:t>
            </a:fld>
            <a:endParaRPr lang="en-US"/>
          </a:p>
        </p:txBody>
      </p:sp>
    </p:spTree>
    <p:extLst>
      <p:ext uri="{BB962C8B-B14F-4D97-AF65-F5344CB8AC3E}">
        <p14:creationId xmlns:p14="http://schemas.microsoft.com/office/powerpoint/2010/main" val="41125482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conveys the overall process that we go through in order to define personas. Start on the left, and move to the right.</a:t>
            </a:r>
          </a:p>
        </p:txBody>
      </p:sp>
      <p:sp>
        <p:nvSpPr>
          <p:cNvPr id="4" name="Slide Number Placeholder 3"/>
          <p:cNvSpPr>
            <a:spLocks noGrp="1"/>
          </p:cNvSpPr>
          <p:nvPr>
            <p:ph type="sldNum" sz="quarter" idx="5"/>
          </p:nvPr>
        </p:nvSpPr>
        <p:spPr/>
        <p:txBody>
          <a:bodyPr/>
          <a:lstStyle/>
          <a:p>
            <a:fld id="{07EB0A56-4E20-4981-B9AA-D71F01E14535}" type="slidenum">
              <a:rPr lang="en-US" smtClean="0"/>
              <a:t>3</a:t>
            </a:fld>
            <a:endParaRPr lang="en-US"/>
          </a:p>
        </p:txBody>
      </p:sp>
    </p:spTree>
    <p:extLst>
      <p:ext uri="{BB962C8B-B14F-4D97-AF65-F5344CB8AC3E}">
        <p14:creationId xmlns:p14="http://schemas.microsoft.com/office/powerpoint/2010/main" val="24662194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EB0A56-4E20-4981-B9AA-D71F01E14535}" type="slidenum">
              <a:rPr lang="en-US" smtClean="0"/>
              <a:t>4</a:t>
            </a:fld>
            <a:endParaRPr lang="en-US" dirty="0"/>
          </a:p>
        </p:txBody>
      </p:sp>
    </p:spTree>
    <p:extLst>
      <p:ext uri="{BB962C8B-B14F-4D97-AF65-F5344CB8AC3E}">
        <p14:creationId xmlns:p14="http://schemas.microsoft.com/office/powerpoint/2010/main" val="103812835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4.png"/><Relationship Id="rId7" Type="http://schemas.openxmlformats.org/officeDocument/2006/relationships/hyperlink" Target="https://twitter.com/msservices" TargetMode="External"/><Relationship Id="rId2" Type="http://schemas.openxmlformats.org/officeDocument/2006/relationships/hyperlink" Target="https://in.pinterest.com/microsoft/" TargetMode="External"/><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hyperlink" Target="https://www.facebook.com/Microsoft/" TargetMode="External"/><Relationship Id="rId4" Type="http://schemas.microsoft.com/office/2007/relationships/hdphoto" Target="../media/hdphoto1.wdp"/><Relationship Id="rId9" Type="http://schemas.microsoft.com/office/2007/relationships/hdphoto" Target="../media/hdphoto2.wdp"/></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age 1">
    <p:spTree>
      <p:nvGrpSpPr>
        <p:cNvPr id="1" name=""/>
        <p:cNvGrpSpPr/>
        <p:nvPr/>
      </p:nvGrpSpPr>
      <p:grpSpPr>
        <a:xfrm>
          <a:off x="0" y="0"/>
          <a:ext cx="0" cy="0"/>
          <a:chOff x="0" y="0"/>
          <a:chExt cx="0" cy="0"/>
        </a:xfrm>
      </p:grpSpPr>
      <p:sp>
        <p:nvSpPr>
          <p:cNvPr id="4" name="Square photo placeholder" descr="image placeholder, right, 7.5 inches square"/>
          <p:cNvSpPr>
            <a:spLocks noGrp="1"/>
          </p:cNvSpPr>
          <p:nvPr>
            <p:ph type="pic" sz="quarter" idx="13" hasCustomPrompt="1"/>
          </p:nvPr>
        </p:nvSpPr>
        <p:spPr>
          <a:xfrm>
            <a:off x="5343524" y="0"/>
            <a:ext cx="6858000" cy="6858000"/>
          </a:xfrm>
          <a:prstGeom prst="rect">
            <a:avLst/>
          </a:prstGeom>
        </p:spPr>
        <p:txBody>
          <a:bodyPr/>
          <a:lstStyle>
            <a:lvl1pPr marL="0" indent="0">
              <a:buNone/>
              <a:defRPr/>
            </a:lvl1pPr>
          </a:lstStyle>
          <a:p>
            <a:r>
              <a:rPr lang="en-US"/>
              <a:t>Click or tap to insert photo or illustration</a:t>
            </a:r>
          </a:p>
        </p:txBody>
      </p:sp>
      <p:sp>
        <p:nvSpPr>
          <p:cNvPr id="5" name="Subtitle or speaker name"/>
          <p:cNvSpPr>
            <a:spLocks noGrp="1"/>
          </p:cNvSpPr>
          <p:nvPr>
            <p:ph type="body" sz="quarter" idx="12" hasCustomPrompt="1"/>
          </p:nvPr>
        </p:nvSpPr>
        <p:spPr>
          <a:xfrm>
            <a:off x="587423" y="3967781"/>
            <a:ext cx="4164583" cy="307777"/>
          </a:xfrm>
          <a:prstGeom prst="rect">
            <a:avLst/>
          </a:prstGeom>
          <a:noFill/>
        </p:spPr>
        <p:txBody>
          <a:bodyPr wrap="square" lIns="0" tIns="0" rIns="0" bIns="0">
            <a:spAutoFit/>
          </a:bodyPr>
          <a:lstStyle>
            <a:lvl1pPr marL="0" indent="0">
              <a:spcBef>
                <a:spcPts val="0"/>
              </a:spcBef>
              <a:buNone/>
              <a:defRPr sz="2000" spc="0" baseline="0">
                <a:solidFill>
                  <a:srgbClr val="000000"/>
                </a:solidFill>
                <a:latin typeface="+mn-lt"/>
                <a:cs typeface="Segoe UI" panose="020B0502040204020203" pitchFamily="34" charset="0"/>
              </a:defRPr>
            </a:lvl1pPr>
          </a:lstStyle>
          <a:p>
            <a:pPr lvl="0"/>
            <a:r>
              <a:rPr lang="en-US"/>
              <a:t>Subtitle or speaker name</a:t>
            </a:r>
          </a:p>
        </p:txBody>
      </p:sp>
      <p:sp>
        <p:nvSpPr>
          <p:cNvPr id="2" name="Presentation title">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968777"/>
            <a:ext cx="4167887" cy="553998"/>
          </a:xfrm>
          <a:prstGeom prst="rect">
            <a:avLst/>
          </a:prstGeom>
        </p:spPr>
        <p:txBody>
          <a:bodyPr lIns="0" tIns="0" rIns="0" bIns="0" anchor="b" anchorCtr="0">
            <a:spAutoFit/>
          </a:bodyPr>
          <a:lstStyle>
            <a:lvl1pPr>
              <a:defRPr>
                <a:solidFill>
                  <a:schemeClr val="tx1"/>
                </a:solidFill>
              </a:defRPr>
            </a:lvl1pPr>
          </a:lstStyle>
          <a:p>
            <a:r>
              <a:rPr lang="en-US"/>
              <a:t>Title (1)</a:t>
            </a:r>
          </a:p>
        </p:txBody>
      </p:sp>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96550"/>
            <a:ext cx="1366440" cy="292608"/>
          </a:xfrm>
          <a:prstGeom prst="rect">
            <a:avLst/>
          </a:prstGeom>
        </p:spPr>
      </p:pic>
    </p:spTree>
    <p:extLst>
      <p:ext uri="{BB962C8B-B14F-4D97-AF65-F5344CB8AC3E}">
        <p14:creationId xmlns:p14="http://schemas.microsoft.com/office/powerpoint/2010/main" val="1606468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ndustry trends 2">
    <p:spTree>
      <p:nvGrpSpPr>
        <p:cNvPr id="1" name=""/>
        <p:cNvGrpSpPr/>
        <p:nvPr/>
      </p:nvGrpSpPr>
      <p:grpSpPr>
        <a:xfrm>
          <a:off x="0" y="0"/>
          <a:ext cx="0" cy="0"/>
          <a:chOff x="0" y="0"/>
          <a:chExt cx="0" cy="0"/>
        </a:xfrm>
      </p:grpSpPr>
      <p:sp>
        <p:nvSpPr>
          <p:cNvPr id="21" name="Bottom third image placeholder" descr="image placeholder, bottom third of slide">
            <a:extLst>
              <a:ext uri="{FF2B5EF4-FFF2-40B4-BE49-F238E27FC236}">
                <a16:creationId xmlns:a16="http://schemas.microsoft.com/office/drawing/2014/main" id="{054670D4-F032-42E5-B365-53E3401DAA2A}"/>
              </a:ext>
            </a:extLst>
          </p:cNvPr>
          <p:cNvSpPr>
            <a:spLocks noGrp="1"/>
          </p:cNvSpPr>
          <p:nvPr>
            <p:ph type="pic" sz="quarter" idx="29" hasCustomPrompt="1"/>
          </p:nvPr>
        </p:nvSpPr>
        <p:spPr>
          <a:xfrm>
            <a:off x="97" y="4574023"/>
            <a:ext cx="12192000" cy="2286000"/>
          </a:xfrm>
          <a:prstGeom prst="rect">
            <a:avLst/>
          </a:prstGeom>
        </p:spPr>
        <p:txBody>
          <a:bodyPr/>
          <a:lstStyle>
            <a:lvl1pPr marL="0" indent="0">
              <a:buNone/>
              <a:defRPr/>
            </a:lvl1pPr>
          </a:lstStyle>
          <a:p>
            <a:r>
              <a:rPr lang="en-US"/>
              <a:t>Tap to insert photo or illustration</a:t>
            </a:r>
          </a:p>
        </p:txBody>
      </p:sp>
      <p:sp>
        <p:nvSpPr>
          <p:cNvPr id="25" name="trend 3 background box, dark blue">
            <a:extLst>
              <a:ext uri="{FF2B5EF4-FFF2-40B4-BE49-F238E27FC236}">
                <a16:creationId xmlns:a16="http://schemas.microsoft.com/office/drawing/2014/main" id="{50A7A6B7-F0F1-4B61-AE2F-DF001ADF0F3C}"/>
              </a:ext>
              <a:ext uri="{C183D7F6-B498-43B3-948B-1728B52AA6E4}">
                <adec:decorative xmlns:adec="http://schemas.microsoft.com/office/drawing/2017/decorative" val="1"/>
              </a:ext>
            </a:extLst>
          </p:cNvPr>
          <p:cNvSpPr/>
          <p:nvPr userDrawn="1"/>
        </p:nvSpPr>
        <p:spPr bwMode="auto">
          <a:xfrm>
            <a:off x="8389178" y="2996851"/>
            <a:ext cx="3200400" cy="123444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2" name="Trend 3 brief description">
            <a:extLst>
              <a:ext uri="{FF2B5EF4-FFF2-40B4-BE49-F238E27FC236}">
                <a16:creationId xmlns:a16="http://schemas.microsoft.com/office/drawing/2014/main" id="{54BCC0EF-5F2C-4301-8B3B-27D0B16B8095}"/>
              </a:ext>
            </a:extLst>
          </p:cNvPr>
          <p:cNvSpPr>
            <a:spLocks noGrp="1"/>
          </p:cNvSpPr>
          <p:nvPr>
            <p:ph type="body" sz="quarter" idx="27" hasCustomPrompt="1"/>
          </p:nvPr>
        </p:nvSpPr>
        <p:spPr>
          <a:xfrm>
            <a:off x="8410717" y="3547343"/>
            <a:ext cx="3199465" cy="691298"/>
          </a:xfrm>
          <a:prstGeom prst="rect">
            <a:avLst/>
          </a:prstGeom>
        </p:spPr>
        <p:txBody>
          <a:bodyPr lIns="182880" tIns="91440" rIns="182880" bIns="91440" anchor="t" anchorCtr="0">
            <a:noAutofit/>
          </a:bodyPr>
          <a:lstStyle>
            <a:lvl1pPr marL="0" indent="0" algn="l">
              <a:buFont typeface="Arial" panose="020B0604020202020204" pitchFamily="34" charset="0"/>
              <a:buNone/>
              <a:defRPr lang="en-US" sz="1600" kern="1200" spc="0" baseline="0" dirty="0">
                <a:solidFill>
                  <a:schemeClr val="bg1"/>
                </a:solidFill>
                <a:latin typeface="Segoe UI"/>
                <a:ea typeface="+mn-ea"/>
                <a:cs typeface="Segoe UI"/>
              </a:defRPr>
            </a:lvl1pPr>
            <a:lvl2pPr>
              <a:defRPr sz="1600">
                <a:latin typeface="+mn-lt"/>
              </a:defRPr>
            </a:lvl2pPr>
            <a:lvl3pPr>
              <a:defRPr sz="1600">
                <a:latin typeface="+mn-lt"/>
              </a:defRPr>
            </a:lvl3pPr>
            <a:lvl4pPr>
              <a:defRPr sz="1600">
                <a:latin typeface="+mn-lt"/>
              </a:defRPr>
            </a:lvl4pPr>
            <a:lvl5pPr>
              <a:defRPr sz="1600">
                <a:latin typeface="+mn-lt"/>
              </a:defRPr>
            </a:lvl5pPr>
          </a:lstStyle>
          <a:p>
            <a:pPr lvl="0"/>
            <a:r>
              <a:rPr lang="en-US"/>
              <a:t>Lorem ipsum dolor sit </a:t>
            </a:r>
            <a:r>
              <a:rPr lang="en-US" err="1"/>
              <a:t>amet</a:t>
            </a:r>
            <a:endParaRPr lang="en-US"/>
          </a:p>
        </p:txBody>
      </p:sp>
      <p:sp>
        <p:nvSpPr>
          <p:cNvPr id="24" name="Trend 3">
            <a:extLst>
              <a:ext uri="{FF2B5EF4-FFF2-40B4-BE49-F238E27FC236}">
                <a16:creationId xmlns:a16="http://schemas.microsoft.com/office/drawing/2014/main" id="{E28B46EE-258F-497A-8B07-70D12E31EA87}"/>
              </a:ext>
            </a:extLst>
          </p:cNvPr>
          <p:cNvSpPr>
            <a:spLocks noGrp="1"/>
          </p:cNvSpPr>
          <p:nvPr>
            <p:ph type="body" sz="quarter" idx="32" hasCustomPrompt="1"/>
          </p:nvPr>
        </p:nvSpPr>
        <p:spPr>
          <a:xfrm>
            <a:off x="8410717" y="3004201"/>
            <a:ext cx="3199992" cy="457200"/>
          </a:xfrm>
          <a:prstGeom prst="rect">
            <a:avLst/>
          </a:prstGeom>
          <a:noFill/>
        </p:spPr>
        <p:txBody>
          <a:bodyPr tIns="0" bIns="0">
            <a:noAutofit/>
          </a:bodyPr>
          <a:lstStyle>
            <a:lvl1pPr marL="0" indent="0" algn="ctr">
              <a:buNone/>
              <a:defRPr sz="3200">
                <a:solidFill>
                  <a:schemeClr val="bg1"/>
                </a:solidFill>
                <a:latin typeface="+mn-lt"/>
              </a:defRPr>
            </a:lvl1pPr>
            <a:lvl2pPr>
              <a:defRPr sz="4800">
                <a:latin typeface="+mj-lt"/>
              </a:defRPr>
            </a:lvl2pPr>
            <a:lvl3pPr>
              <a:defRPr sz="4800">
                <a:latin typeface="+mj-lt"/>
              </a:defRPr>
            </a:lvl3pPr>
            <a:lvl4pPr>
              <a:defRPr sz="4800">
                <a:latin typeface="+mj-lt"/>
              </a:defRPr>
            </a:lvl4pPr>
            <a:lvl5pPr>
              <a:defRPr sz="4800">
                <a:latin typeface="+mj-lt"/>
              </a:defRPr>
            </a:lvl5pPr>
          </a:lstStyle>
          <a:p>
            <a:pPr lvl="0"/>
            <a:r>
              <a:rPr lang="en-US"/>
              <a:t>3</a:t>
            </a:r>
          </a:p>
        </p:txBody>
      </p:sp>
      <p:grpSp>
        <p:nvGrpSpPr>
          <p:cNvPr id="3" name="arrow pointing to trend 3"/>
          <p:cNvGrpSpPr/>
          <p:nvPr userDrawn="1"/>
        </p:nvGrpSpPr>
        <p:grpSpPr>
          <a:xfrm>
            <a:off x="8390922" y="1934906"/>
            <a:ext cx="1737855" cy="1032903"/>
            <a:chOff x="8426446" y="1924272"/>
            <a:chExt cx="1737855" cy="1032903"/>
          </a:xfrm>
        </p:grpSpPr>
        <p:cxnSp>
          <p:nvCxnSpPr>
            <p:cNvPr id="11" name="Straight Connector 10" descr="arrow to third trend">
              <a:extLst>
                <a:ext uri="{FF2B5EF4-FFF2-40B4-BE49-F238E27FC236}">
                  <a16:creationId xmlns:a16="http://schemas.microsoft.com/office/drawing/2014/main" id="{9BDF9697-EE1B-4B6E-85DA-642A38E28E32}"/>
                </a:ext>
              </a:extLst>
            </p:cNvPr>
            <p:cNvCxnSpPr>
              <a:cxnSpLocks/>
              <a:stCxn id="15" idx="4"/>
            </p:cNvCxnSpPr>
            <p:nvPr userDrawn="1"/>
          </p:nvCxnSpPr>
          <p:spPr>
            <a:xfrm flipH="1" flipV="1">
              <a:off x="8426446" y="1924272"/>
              <a:ext cx="1480922" cy="837064"/>
            </a:xfrm>
            <a:prstGeom prst="line">
              <a:avLst/>
            </a:prstGeom>
            <a:ln w="6350">
              <a:solidFill>
                <a:schemeClr val="tx1"/>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arrow" title="Icon of an arrow">
              <a:extLst>
                <a:ext uri="{FF2B5EF4-FFF2-40B4-BE49-F238E27FC236}">
                  <a16:creationId xmlns:a16="http://schemas.microsoft.com/office/drawing/2014/main" id="{917BCCEB-5A3D-414F-9E96-DC72FB3678EA}"/>
                </a:ext>
              </a:extLst>
            </p:cNvPr>
            <p:cNvSpPr>
              <a:spLocks noChangeAspect="1" noEditPoints="1"/>
            </p:cNvSpPr>
            <p:nvPr userDrawn="1"/>
          </p:nvSpPr>
          <p:spPr bwMode="auto">
            <a:xfrm rot="1784805">
              <a:off x="9888948" y="2703090"/>
              <a:ext cx="275353" cy="254085"/>
            </a:xfrm>
            <a:custGeom>
              <a:avLst/>
              <a:gdLst>
                <a:gd name="T0" fmla="*/ 133 w 246"/>
                <a:gd name="T1" fmla="*/ 0 h 227"/>
                <a:gd name="T2" fmla="*/ 246 w 246"/>
                <a:gd name="T3" fmla="*/ 113 h 227"/>
                <a:gd name="T4" fmla="*/ 133 w 246"/>
                <a:gd name="T5" fmla="*/ 227 h 227"/>
                <a:gd name="T6" fmla="*/ 246 w 246"/>
                <a:gd name="T7" fmla="*/ 113 h 227"/>
                <a:gd name="T8" fmla="*/ 0 w 246"/>
                <a:gd name="T9" fmla="*/ 113 h 227"/>
              </a:gdLst>
              <a:ahLst/>
              <a:cxnLst>
                <a:cxn ang="0">
                  <a:pos x="T0" y="T1"/>
                </a:cxn>
                <a:cxn ang="0">
                  <a:pos x="T2" y="T3"/>
                </a:cxn>
                <a:cxn ang="0">
                  <a:pos x="T4" y="T5"/>
                </a:cxn>
                <a:cxn ang="0">
                  <a:pos x="T6" y="T7"/>
                </a:cxn>
                <a:cxn ang="0">
                  <a:pos x="T8" y="T9"/>
                </a:cxn>
              </a:cxnLst>
              <a:rect l="0" t="0" r="r" b="b"/>
              <a:pathLst>
                <a:path w="246" h="227">
                  <a:moveTo>
                    <a:pt x="133" y="0"/>
                  </a:moveTo>
                  <a:lnTo>
                    <a:pt x="246" y="113"/>
                  </a:lnTo>
                  <a:lnTo>
                    <a:pt x="133" y="227"/>
                  </a:lnTo>
                  <a:moveTo>
                    <a:pt x="246" y="113"/>
                  </a:moveTo>
                  <a:lnTo>
                    <a:pt x="0" y="113"/>
                  </a:lnTo>
                </a:path>
              </a:pathLst>
            </a:custGeom>
            <a:noFill/>
            <a:ln w="6350" cap="sq">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lin ang="5400000" scaled="1"/>
                </a:gradFill>
              </a:endParaRPr>
            </a:p>
          </p:txBody>
        </p:sp>
      </p:grpSp>
      <p:sp>
        <p:nvSpPr>
          <p:cNvPr id="22" name="trend 2 background box, dark blue">
            <a:extLst>
              <a:ext uri="{FF2B5EF4-FFF2-40B4-BE49-F238E27FC236}">
                <a16:creationId xmlns:a16="http://schemas.microsoft.com/office/drawing/2014/main" id="{8FC8CCD0-1BF9-42FB-A00C-802E62742F88}"/>
              </a:ext>
              <a:ext uri="{C183D7F6-B498-43B3-948B-1728B52AA6E4}">
                <adec:decorative xmlns:adec="http://schemas.microsoft.com/office/drawing/2017/decorative" val="1"/>
              </a:ext>
            </a:extLst>
          </p:cNvPr>
          <p:cNvSpPr/>
          <p:nvPr userDrawn="1"/>
        </p:nvSpPr>
        <p:spPr bwMode="auto">
          <a:xfrm>
            <a:off x="4511410" y="2996851"/>
            <a:ext cx="3200400" cy="123444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0" name="trend 2 brief description">
            <a:extLst>
              <a:ext uri="{FF2B5EF4-FFF2-40B4-BE49-F238E27FC236}">
                <a16:creationId xmlns:a16="http://schemas.microsoft.com/office/drawing/2014/main" id="{54BCC0EF-5F2C-4301-8B3B-27D0B16B8095}"/>
              </a:ext>
            </a:extLst>
          </p:cNvPr>
          <p:cNvSpPr>
            <a:spLocks noGrp="1"/>
          </p:cNvSpPr>
          <p:nvPr>
            <p:ph type="body" sz="quarter" idx="25" hasCustomPrompt="1"/>
          </p:nvPr>
        </p:nvSpPr>
        <p:spPr>
          <a:xfrm>
            <a:off x="4498437" y="3547343"/>
            <a:ext cx="3200400" cy="691298"/>
          </a:xfrm>
          <a:prstGeom prst="rect">
            <a:avLst/>
          </a:prstGeom>
        </p:spPr>
        <p:txBody>
          <a:bodyPr lIns="182880" tIns="91440" rIns="182880" bIns="91440" anchor="t" anchorCtr="0">
            <a:noAutofit/>
          </a:bodyPr>
          <a:lstStyle>
            <a:lvl1pPr marL="0" indent="0" algn="l">
              <a:buFont typeface="Arial" panose="020B0604020202020204" pitchFamily="34" charset="0"/>
              <a:buNone/>
              <a:defRPr lang="en-US" sz="1600" kern="1200" spc="0" baseline="0" dirty="0">
                <a:solidFill>
                  <a:schemeClr val="bg1"/>
                </a:solidFill>
                <a:latin typeface="Segoe UI"/>
                <a:ea typeface="+mn-ea"/>
                <a:cs typeface="Segoe UI"/>
              </a:defRPr>
            </a:lvl1pPr>
            <a:lvl2pPr>
              <a:defRPr sz="1600">
                <a:latin typeface="+mn-lt"/>
              </a:defRPr>
            </a:lvl2pPr>
            <a:lvl3pPr>
              <a:defRPr sz="1600">
                <a:latin typeface="+mn-lt"/>
              </a:defRPr>
            </a:lvl3pPr>
            <a:lvl4pPr>
              <a:defRPr sz="1600">
                <a:latin typeface="+mn-lt"/>
              </a:defRPr>
            </a:lvl4pPr>
            <a:lvl5pPr>
              <a:defRPr sz="1600">
                <a:latin typeface="+mn-lt"/>
              </a:defRPr>
            </a:lvl5pPr>
          </a:lstStyle>
          <a:p>
            <a:pPr lvl="0"/>
            <a:r>
              <a:rPr lang="en-US"/>
              <a:t>Lorem ipsum dolor sit </a:t>
            </a:r>
            <a:r>
              <a:rPr lang="en-US" err="1"/>
              <a:t>amet</a:t>
            </a:r>
            <a:endParaRPr lang="en-US"/>
          </a:p>
        </p:txBody>
      </p:sp>
      <p:sp>
        <p:nvSpPr>
          <p:cNvPr id="20" name="Trend 2">
            <a:extLst>
              <a:ext uri="{FF2B5EF4-FFF2-40B4-BE49-F238E27FC236}">
                <a16:creationId xmlns:a16="http://schemas.microsoft.com/office/drawing/2014/main" id="{B5305748-56FF-4C98-974A-EF2688982E0A}"/>
              </a:ext>
            </a:extLst>
          </p:cNvPr>
          <p:cNvSpPr>
            <a:spLocks noGrp="1"/>
          </p:cNvSpPr>
          <p:nvPr>
            <p:ph type="body" sz="quarter" idx="30" hasCustomPrompt="1"/>
          </p:nvPr>
        </p:nvSpPr>
        <p:spPr>
          <a:xfrm>
            <a:off x="4498437" y="3004201"/>
            <a:ext cx="3200400" cy="457200"/>
          </a:xfrm>
          <a:prstGeom prst="rect">
            <a:avLst/>
          </a:prstGeom>
          <a:noFill/>
        </p:spPr>
        <p:txBody>
          <a:bodyPr tIns="0" bIns="0">
            <a:noAutofit/>
          </a:bodyPr>
          <a:lstStyle>
            <a:lvl1pPr marL="0" indent="0" algn="ctr">
              <a:buNone/>
              <a:defRPr sz="3200">
                <a:solidFill>
                  <a:schemeClr val="bg1"/>
                </a:solidFill>
                <a:latin typeface="+mn-lt"/>
              </a:defRPr>
            </a:lvl1pPr>
            <a:lvl2pPr>
              <a:defRPr sz="4800">
                <a:latin typeface="+mj-lt"/>
              </a:defRPr>
            </a:lvl2pPr>
            <a:lvl3pPr>
              <a:defRPr sz="4800">
                <a:latin typeface="+mj-lt"/>
              </a:defRPr>
            </a:lvl3pPr>
            <a:lvl4pPr>
              <a:defRPr sz="4800">
                <a:latin typeface="+mj-lt"/>
              </a:defRPr>
            </a:lvl4pPr>
            <a:lvl5pPr>
              <a:defRPr sz="4800">
                <a:latin typeface="+mj-lt"/>
              </a:defRPr>
            </a:lvl5pPr>
          </a:lstStyle>
          <a:p>
            <a:pPr lvl="0"/>
            <a:r>
              <a:rPr lang="en-US"/>
              <a:t>2</a:t>
            </a:r>
          </a:p>
        </p:txBody>
      </p:sp>
      <p:grpSp>
        <p:nvGrpSpPr>
          <p:cNvPr id="4" name="arrow pointing to trend 2"/>
          <p:cNvGrpSpPr/>
          <p:nvPr userDrawn="1"/>
        </p:nvGrpSpPr>
        <p:grpSpPr>
          <a:xfrm>
            <a:off x="5968788" y="2413443"/>
            <a:ext cx="254085" cy="554366"/>
            <a:chOff x="5975550" y="2413443"/>
            <a:chExt cx="254085" cy="554366"/>
          </a:xfrm>
        </p:grpSpPr>
        <p:cxnSp>
          <p:nvCxnSpPr>
            <p:cNvPr id="10" name="Straight Connector 9" descr="arrow to rend 2">
              <a:extLst>
                <a:ext uri="{FF2B5EF4-FFF2-40B4-BE49-F238E27FC236}">
                  <a16:creationId xmlns:a16="http://schemas.microsoft.com/office/drawing/2014/main" id="{F7BA059A-F6EF-4D23-A6D0-89513A1E9463}"/>
                </a:ext>
              </a:extLst>
            </p:cNvPr>
            <p:cNvCxnSpPr>
              <a:cxnSpLocks/>
            </p:cNvCxnSpPr>
            <p:nvPr userDrawn="1"/>
          </p:nvCxnSpPr>
          <p:spPr>
            <a:xfrm flipV="1">
              <a:off x="6102858" y="2413443"/>
              <a:ext cx="1" cy="279013"/>
            </a:xfrm>
            <a:prstGeom prst="line">
              <a:avLst/>
            </a:prstGeom>
            <a:ln w="6350">
              <a:solidFill>
                <a:schemeClr val="tx1"/>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3" name="arrow" title="Icon of an arrow">
              <a:extLst>
                <a:ext uri="{FF2B5EF4-FFF2-40B4-BE49-F238E27FC236}">
                  <a16:creationId xmlns:a16="http://schemas.microsoft.com/office/drawing/2014/main" id="{646FC968-4B2E-42DE-B0ED-42EFF3C069B5}"/>
                </a:ext>
              </a:extLst>
            </p:cNvPr>
            <p:cNvSpPr>
              <a:spLocks noChangeAspect="1" noEditPoints="1"/>
            </p:cNvSpPr>
            <p:nvPr userDrawn="1"/>
          </p:nvSpPr>
          <p:spPr bwMode="auto">
            <a:xfrm rot="5400000">
              <a:off x="5964916" y="2703090"/>
              <a:ext cx="275353" cy="254085"/>
            </a:xfrm>
            <a:custGeom>
              <a:avLst/>
              <a:gdLst>
                <a:gd name="T0" fmla="*/ 133 w 246"/>
                <a:gd name="T1" fmla="*/ 0 h 227"/>
                <a:gd name="T2" fmla="*/ 246 w 246"/>
                <a:gd name="T3" fmla="*/ 113 h 227"/>
                <a:gd name="T4" fmla="*/ 133 w 246"/>
                <a:gd name="T5" fmla="*/ 227 h 227"/>
                <a:gd name="T6" fmla="*/ 246 w 246"/>
                <a:gd name="T7" fmla="*/ 113 h 227"/>
                <a:gd name="T8" fmla="*/ 0 w 246"/>
                <a:gd name="T9" fmla="*/ 113 h 227"/>
              </a:gdLst>
              <a:ahLst/>
              <a:cxnLst>
                <a:cxn ang="0">
                  <a:pos x="T0" y="T1"/>
                </a:cxn>
                <a:cxn ang="0">
                  <a:pos x="T2" y="T3"/>
                </a:cxn>
                <a:cxn ang="0">
                  <a:pos x="T4" y="T5"/>
                </a:cxn>
                <a:cxn ang="0">
                  <a:pos x="T6" y="T7"/>
                </a:cxn>
                <a:cxn ang="0">
                  <a:pos x="T8" y="T9"/>
                </a:cxn>
              </a:cxnLst>
              <a:rect l="0" t="0" r="r" b="b"/>
              <a:pathLst>
                <a:path w="246" h="227">
                  <a:moveTo>
                    <a:pt x="133" y="0"/>
                  </a:moveTo>
                  <a:lnTo>
                    <a:pt x="246" y="113"/>
                  </a:lnTo>
                  <a:lnTo>
                    <a:pt x="133" y="227"/>
                  </a:lnTo>
                  <a:moveTo>
                    <a:pt x="246" y="113"/>
                  </a:moveTo>
                  <a:lnTo>
                    <a:pt x="0" y="113"/>
                  </a:lnTo>
                </a:path>
              </a:pathLst>
            </a:custGeom>
            <a:noFill/>
            <a:ln w="6350" cap="sq">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lin ang="5400000" scaled="1"/>
                </a:gradFill>
              </a:endParaRPr>
            </a:p>
          </p:txBody>
        </p:sp>
      </p:grpSp>
      <p:sp>
        <p:nvSpPr>
          <p:cNvPr id="2" name="trend 1 background box, dark blue">
            <a:extLst>
              <a:ext uri="{FF2B5EF4-FFF2-40B4-BE49-F238E27FC236}">
                <a16:creationId xmlns:a16="http://schemas.microsoft.com/office/drawing/2014/main" id="{0AA1078A-B0B6-403A-9648-EE8B5183D50E}"/>
              </a:ext>
              <a:ext uri="{C183D7F6-B498-43B3-948B-1728B52AA6E4}">
                <adec:decorative xmlns:adec="http://schemas.microsoft.com/office/drawing/2017/decorative" val="1"/>
              </a:ext>
            </a:extLst>
          </p:cNvPr>
          <p:cNvSpPr/>
          <p:nvPr userDrawn="1"/>
        </p:nvSpPr>
        <p:spPr bwMode="auto">
          <a:xfrm>
            <a:off x="581291" y="2996851"/>
            <a:ext cx="3200400" cy="123444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9" name="trend 1 brief description">
            <a:extLst>
              <a:ext uri="{FF2B5EF4-FFF2-40B4-BE49-F238E27FC236}">
                <a16:creationId xmlns:a16="http://schemas.microsoft.com/office/drawing/2014/main" id="{54BCC0EF-5F2C-4301-8B3B-27D0B16B8095}"/>
              </a:ext>
            </a:extLst>
          </p:cNvPr>
          <p:cNvSpPr>
            <a:spLocks noGrp="1"/>
          </p:cNvSpPr>
          <p:nvPr>
            <p:ph type="body" sz="quarter" idx="16" hasCustomPrompt="1"/>
          </p:nvPr>
        </p:nvSpPr>
        <p:spPr>
          <a:xfrm>
            <a:off x="586157" y="3547343"/>
            <a:ext cx="3200400" cy="691298"/>
          </a:xfrm>
          <a:prstGeom prst="rect">
            <a:avLst/>
          </a:prstGeom>
        </p:spPr>
        <p:txBody>
          <a:bodyPr lIns="182880" tIns="91440" rIns="182880" bIns="91440" anchor="t" anchorCtr="0">
            <a:noAutofit/>
          </a:bodyPr>
          <a:lstStyle>
            <a:lvl1pPr marL="0" indent="0" algn="l">
              <a:buFont typeface="Arial" panose="020B0604020202020204" pitchFamily="34" charset="0"/>
              <a:buNone/>
              <a:defRPr sz="1600">
                <a:solidFill>
                  <a:schemeClr val="bg1"/>
                </a:solidFill>
                <a:latin typeface="Segoe UI"/>
                <a:cs typeface="Segoe UI"/>
              </a:defRPr>
            </a:lvl1pPr>
            <a:lvl2pPr>
              <a:defRPr sz="1600">
                <a:latin typeface="+mn-lt"/>
              </a:defRPr>
            </a:lvl2pPr>
            <a:lvl3pPr>
              <a:defRPr sz="1600">
                <a:latin typeface="+mn-lt"/>
              </a:defRPr>
            </a:lvl3pPr>
            <a:lvl4pPr>
              <a:defRPr sz="1600">
                <a:latin typeface="+mn-lt"/>
              </a:defRPr>
            </a:lvl4pPr>
            <a:lvl5pPr>
              <a:defRPr sz="1600">
                <a:latin typeface="+mn-lt"/>
              </a:defRPr>
            </a:lvl5pPr>
          </a:lstStyle>
          <a:p>
            <a:pPr lvl="0"/>
            <a:r>
              <a:rPr lang="en-US"/>
              <a:t>Lorem ipsum dolor sit </a:t>
            </a:r>
            <a:r>
              <a:rPr lang="en-US" err="1"/>
              <a:t>amet</a:t>
            </a:r>
            <a:endParaRPr lang="en-US"/>
          </a:p>
        </p:txBody>
      </p:sp>
      <p:sp>
        <p:nvSpPr>
          <p:cNvPr id="23" name="Trend 1"/>
          <p:cNvSpPr>
            <a:spLocks noGrp="1"/>
          </p:cNvSpPr>
          <p:nvPr>
            <p:ph type="body" sz="quarter" idx="19" hasCustomPrompt="1"/>
          </p:nvPr>
        </p:nvSpPr>
        <p:spPr>
          <a:xfrm>
            <a:off x="591449" y="3004201"/>
            <a:ext cx="3200400" cy="457200"/>
          </a:xfrm>
          <a:prstGeom prst="rect">
            <a:avLst/>
          </a:prstGeom>
          <a:noFill/>
        </p:spPr>
        <p:txBody>
          <a:bodyPr tIns="0" bIns="0">
            <a:noAutofit/>
          </a:bodyPr>
          <a:lstStyle>
            <a:lvl1pPr marL="0" indent="0" algn="ctr">
              <a:buNone/>
              <a:defRPr sz="3200">
                <a:solidFill>
                  <a:schemeClr val="bg1"/>
                </a:solidFill>
                <a:latin typeface="+mn-lt"/>
              </a:defRPr>
            </a:lvl1pPr>
            <a:lvl2pPr>
              <a:defRPr sz="4800">
                <a:latin typeface="+mj-lt"/>
              </a:defRPr>
            </a:lvl2pPr>
            <a:lvl3pPr>
              <a:defRPr sz="4800">
                <a:latin typeface="+mj-lt"/>
              </a:defRPr>
            </a:lvl3pPr>
            <a:lvl4pPr>
              <a:defRPr sz="4800">
                <a:latin typeface="+mj-lt"/>
              </a:defRPr>
            </a:lvl4pPr>
            <a:lvl5pPr>
              <a:defRPr sz="4800">
                <a:latin typeface="+mj-lt"/>
              </a:defRPr>
            </a:lvl5pPr>
          </a:lstStyle>
          <a:p>
            <a:pPr lvl="0"/>
            <a:r>
              <a:rPr lang="en-US"/>
              <a:t>1</a:t>
            </a:r>
          </a:p>
        </p:txBody>
      </p:sp>
      <p:grpSp>
        <p:nvGrpSpPr>
          <p:cNvPr id="26" name="arrow pointing to trend 1" descr="arrow pointing to trend #1"/>
          <p:cNvGrpSpPr/>
          <p:nvPr userDrawn="1"/>
        </p:nvGrpSpPr>
        <p:grpSpPr>
          <a:xfrm flipH="1">
            <a:off x="2062884" y="1926668"/>
            <a:ext cx="1737855" cy="1041141"/>
            <a:chOff x="8426446" y="1916035"/>
            <a:chExt cx="1737855" cy="1041139"/>
          </a:xfrm>
        </p:grpSpPr>
        <p:cxnSp>
          <p:nvCxnSpPr>
            <p:cNvPr id="27" name="Straight Connector 26" descr="arrow to third trend">
              <a:extLst>
                <a:ext uri="{FF2B5EF4-FFF2-40B4-BE49-F238E27FC236}">
                  <a16:creationId xmlns:a16="http://schemas.microsoft.com/office/drawing/2014/main" id="{9BDF9697-EE1B-4B6E-85DA-642A38E28E32}"/>
                </a:ext>
              </a:extLst>
            </p:cNvPr>
            <p:cNvCxnSpPr>
              <a:cxnSpLocks/>
            </p:cNvCxnSpPr>
            <p:nvPr userDrawn="1"/>
          </p:nvCxnSpPr>
          <p:spPr>
            <a:xfrm flipH="1" flipV="1">
              <a:off x="8426446" y="1916035"/>
              <a:ext cx="1480922" cy="837065"/>
            </a:xfrm>
            <a:prstGeom prst="line">
              <a:avLst/>
            </a:prstGeom>
            <a:ln w="6350">
              <a:solidFill>
                <a:schemeClr val="tx1"/>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8" name="arrow" title="Icon of an arrow">
              <a:extLst>
                <a:ext uri="{FF2B5EF4-FFF2-40B4-BE49-F238E27FC236}">
                  <a16:creationId xmlns:a16="http://schemas.microsoft.com/office/drawing/2014/main" id="{917BCCEB-5A3D-414F-9E96-DC72FB3678EA}"/>
                </a:ext>
              </a:extLst>
            </p:cNvPr>
            <p:cNvSpPr>
              <a:spLocks noChangeAspect="1" noEditPoints="1"/>
            </p:cNvSpPr>
            <p:nvPr userDrawn="1"/>
          </p:nvSpPr>
          <p:spPr bwMode="auto">
            <a:xfrm rot="1784805">
              <a:off x="9888948" y="2703089"/>
              <a:ext cx="275353" cy="254085"/>
            </a:xfrm>
            <a:custGeom>
              <a:avLst/>
              <a:gdLst>
                <a:gd name="T0" fmla="*/ 133 w 246"/>
                <a:gd name="T1" fmla="*/ 0 h 227"/>
                <a:gd name="T2" fmla="*/ 246 w 246"/>
                <a:gd name="T3" fmla="*/ 113 h 227"/>
                <a:gd name="T4" fmla="*/ 133 w 246"/>
                <a:gd name="T5" fmla="*/ 227 h 227"/>
                <a:gd name="T6" fmla="*/ 246 w 246"/>
                <a:gd name="T7" fmla="*/ 113 h 227"/>
                <a:gd name="T8" fmla="*/ 0 w 246"/>
                <a:gd name="T9" fmla="*/ 113 h 227"/>
              </a:gdLst>
              <a:ahLst/>
              <a:cxnLst>
                <a:cxn ang="0">
                  <a:pos x="T0" y="T1"/>
                </a:cxn>
                <a:cxn ang="0">
                  <a:pos x="T2" y="T3"/>
                </a:cxn>
                <a:cxn ang="0">
                  <a:pos x="T4" y="T5"/>
                </a:cxn>
                <a:cxn ang="0">
                  <a:pos x="T6" y="T7"/>
                </a:cxn>
                <a:cxn ang="0">
                  <a:pos x="T8" y="T9"/>
                </a:cxn>
              </a:cxnLst>
              <a:rect l="0" t="0" r="r" b="b"/>
              <a:pathLst>
                <a:path w="246" h="227">
                  <a:moveTo>
                    <a:pt x="133" y="0"/>
                  </a:moveTo>
                  <a:lnTo>
                    <a:pt x="246" y="113"/>
                  </a:lnTo>
                  <a:lnTo>
                    <a:pt x="133" y="227"/>
                  </a:lnTo>
                  <a:moveTo>
                    <a:pt x="246" y="113"/>
                  </a:moveTo>
                  <a:lnTo>
                    <a:pt x="0" y="113"/>
                  </a:lnTo>
                </a:path>
              </a:pathLst>
            </a:custGeom>
            <a:noFill/>
            <a:ln w="6350" cap="sq">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lin ang="5400000" scaled="1"/>
                </a:gradFill>
              </a:endParaRPr>
            </a:p>
          </p:txBody>
        </p:sp>
      </p:grpSp>
      <p:sp>
        <p:nvSpPr>
          <p:cNvPr id="19" name="Target text box (with blue fill)"/>
          <p:cNvSpPr>
            <a:spLocks noGrp="1"/>
          </p:cNvSpPr>
          <p:nvPr>
            <p:ph type="body" sz="quarter" idx="11" hasCustomPrompt="1"/>
          </p:nvPr>
        </p:nvSpPr>
        <p:spPr>
          <a:xfrm>
            <a:off x="3694167" y="1608951"/>
            <a:ext cx="4800600" cy="830997"/>
          </a:xfrm>
          <a:prstGeom prst="rect">
            <a:avLst/>
          </a:prstGeom>
          <a:solidFill>
            <a:schemeClr val="accent1"/>
          </a:solidFill>
          <a:ln>
            <a:noFill/>
          </a:ln>
        </p:spPr>
        <p:txBody>
          <a:bodyPr lIns="274320" tIns="91440" rIns="274320" bIns="137160" anchor="ctr"/>
          <a:lstStyle>
            <a:lvl1pPr marL="0" indent="0" algn="ctr">
              <a:spcBef>
                <a:spcPts val="0"/>
              </a:spcBef>
              <a:buNone/>
              <a:defRPr sz="3600">
                <a:solidFill>
                  <a:schemeClr val="bg1"/>
                </a:solidFill>
                <a:latin typeface="+mn-lt"/>
              </a:defRPr>
            </a:lvl1pPr>
            <a:lvl2pPr>
              <a:defRPr sz="4800">
                <a:latin typeface="+mn-lt"/>
              </a:defRPr>
            </a:lvl2pPr>
            <a:lvl3pPr>
              <a:defRPr sz="4800">
                <a:latin typeface="+mn-lt"/>
              </a:defRPr>
            </a:lvl3pPr>
            <a:lvl4pPr>
              <a:defRPr sz="4800">
                <a:latin typeface="+mn-lt"/>
              </a:defRPr>
            </a:lvl4pPr>
            <a:lvl5pPr>
              <a:defRPr sz="4800">
                <a:latin typeface="+mn-lt"/>
              </a:defRPr>
            </a:lvl5pPr>
          </a:lstStyle>
          <a:p>
            <a:pPr lvl="0"/>
            <a:r>
              <a:rPr lang="en-US"/>
              <a:t>Target</a:t>
            </a:r>
          </a:p>
        </p:txBody>
      </p:sp>
      <p:sp>
        <p:nvSpPr>
          <p:cNvPr id="31" name="One-line description/summary of chart"/>
          <p:cNvSpPr>
            <a:spLocks noGrp="1"/>
          </p:cNvSpPr>
          <p:nvPr>
            <p:ph type="body" sz="quarter" idx="24" hasCustomPrompt="1"/>
          </p:nvPr>
        </p:nvSpPr>
        <p:spPr>
          <a:xfrm>
            <a:off x="589906" y="1034040"/>
            <a:ext cx="11010978" cy="307777"/>
          </a:xfrm>
          <a:prstGeom prst="rect">
            <a:avLst/>
          </a:prstGeom>
        </p:spPr>
        <p:txBody>
          <a:bodyPr wrap="square" lIns="0" tIns="0" rIns="0" bIns="0" anchor="t" anchorCtr="0">
            <a:spAutoFit/>
          </a:bodyPr>
          <a:lstStyle>
            <a:lvl1pPr marL="0" indent="0">
              <a:spcBef>
                <a:spcPts val="0"/>
              </a:spcBef>
              <a:buNone/>
              <a:defRPr sz="2000">
                <a:latin typeface="+mn-lt"/>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Description of chart</a:t>
            </a:r>
          </a:p>
        </p:txBody>
      </p:sp>
      <p:sp>
        <p:nvSpPr>
          <p:cNvPr id="18" name="Industry trends 2 slide title">
            <a:extLst>
              <a:ext uri="{FF2B5EF4-FFF2-40B4-BE49-F238E27FC236}">
                <a16:creationId xmlns:a16="http://schemas.microsoft.com/office/drawing/2014/main" id="{2D9CF5A6-0E76-4774-9CAE-AC123BB1D44A}"/>
              </a:ext>
            </a:extLst>
          </p:cNvPr>
          <p:cNvSpPr>
            <a:spLocks noGrp="1"/>
          </p:cNvSpPr>
          <p:nvPr>
            <p:ph type="title" hasCustomPrompt="1"/>
          </p:nvPr>
        </p:nvSpPr>
        <p:spPr>
          <a:xfrm>
            <a:off x="588263" y="457200"/>
            <a:ext cx="11018520" cy="553998"/>
          </a:xfrm>
          <a:prstGeom prst="rect">
            <a:avLst/>
          </a:prstGeom>
        </p:spPr>
        <p:txBody>
          <a:bodyPr lIns="0" tIns="0" rIns="0" bIns="0"/>
          <a:lstStyle>
            <a:lvl1pPr>
              <a:defRPr baseline="0"/>
            </a:lvl1pPr>
          </a:lstStyle>
          <a:p>
            <a:r>
              <a:rPr lang="en-US"/>
              <a:t>Industry trends (2) (3 items)</a:t>
            </a:r>
          </a:p>
        </p:txBody>
      </p:sp>
    </p:spTree>
    <p:extLst>
      <p:ext uri="{BB962C8B-B14F-4D97-AF65-F5344CB8AC3E}">
        <p14:creationId xmlns:p14="http://schemas.microsoft.com/office/powerpoint/2010/main" val="3151065358"/>
      </p:ext>
    </p:extLst>
  </p:cSld>
  <p:clrMapOvr>
    <a:masterClrMapping/>
  </p:clrMapOvr>
  <p:transition>
    <p:fade/>
  </p:transition>
  <p:extLst>
    <p:ext uri="{DCECCB84-F9BA-43D5-87BE-67443E8EF086}">
      <p15:sldGuideLst xmlns:p15="http://schemas.microsoft.com/office/powerpoint/2012/main">
        <p15:guide id="1" pos="3840" userDrawn="1">
          <p15:clr>
            <a:srgbClr val="FBAE40"/>
          </p15:clr>
        </p15:guide>
        <p15:guide id="2" orient="horz" pos="216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ndustry trends 2 (4 items)">
    <p:spTree>
      <p:nvGrpSpPr>
        <p:cNvPr id="1" name=""/>
        <p:cNvGrpSpPr/>
        <p:nvPr/>
      </p:nvGrpSpPr>
      <p:grpSpPr>
        <a:xfrm>
          <a:off x="0" y="0"/>
          <a:ext cx="0" cy="0"/>
          <a:chOff x="0" y="0"/>
          <a:chExt cx="0" cy="0"/>
        </a:xfrm>
      </p:grpSpPr>
      <p:sp>
        <p:nvSpPr>
          <p:cNvPr id="21" name="Bottom third image placeholder" descr="image placeholder, bottom third of slide">
            <a:extLst>
              <a:ext uri="{FF2B5EF4-FFF2-40B4-BE49-F238E27FC236}">
                <a16:creationId xmlns:a16="http://schemas.microsoft.com/office/drawing/2014/main" id="{054670D4-F032-42E5-B365-53E3401DAA2A}"/>
              </a:ext>
            </a:extLst>
          </p:cNvPr>
          <p:cNvSpPr>
            <a:spLocks noGrp="1"/>
          </p:cNvSpPr>
          <p:nvPr>
            <p:ph type="pic" sz="quarter" idx="29" hasCustomPrompt="1"/>
          </p:nvPr>
        </p:nvSpPr>
        <p:spPr>
          <a:xfrm>
            <a:off x="97" y="4574023"/>
            <a:ext cx="12192000" cy="2286000"/>
          </a:xfrm>
          <a:prstGeom prst="rect">
            <a:avLst/>
          </a:prstGeom>
        </p:spPr>
        <p:txBody>
          <a:bodyPr/>
          <a:lstStyle>
            <a:lvl1pPr marL="0" indent="0">
              <a:buNone/>
              <a:defRPr/>
            </a:lvl1pPr>
          </a:lstStyle>
          <a:p>
            <a:r>
              <a:rPr lang="en-US"/>
              <a:t>Tap to insert photo or illustration</a:t>
            </a:r>
          </a:p>
        </p:txBody>
      </p:sp>
      <p:sp>
        <p:nvSpPr>
          <p:cNvPr id="44" name="trend 4 background box, dark blue">
            <a:extLst>
              <a:ext uri="{FF2B5EF4-FFF2-40B4-BE49-F238E27FC236}">
                <a16:creationId xmlns:a16="http://schemas.microsoft.com/office/drawing/2014/main" id="{92D88079-363A-4009-972C-2BF1F06D1B82}"/>
              </a:ext>
              <a:ext uri="{C183D7F6-B498-43B3-948B-1728B52AA6E4}">
                <adec:decorative xmlns:adec="http://schemas.microsoft.com/office/drawing/2017/decorative" val="1"/>
              </a:ext>
            </a:extLst>
          </p:cNvPr>
          <p:cNvSpPr/>
          <p:nvPr userDrawn="1"/>
        </p:nvSpPr>
        <p:spPr bwMode="auto">
          <a:xfrm>
            <a:off x="9079548" y="3002589"/>
            <a:ext cx="2514600" cy="123444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5" name="trend 4 brief description">
            <a:extLst>
              <a:ext uri="{FF2B5EF4-FFF2-40B4-BE49-F238E27FC236}">
                <a16:creationId xmlns:a16="http://schemas.microsoft.com/office/drawing/2014/main" id="{390EDDBF-5CC7-4EDC-917D-CF7FFEC71D48}"/>
              </a:ext>
            </a:extLst>
          </p:cNvPr>
          <p:cNvSpPr>
            <a:spLocks noGrp="1"/>
          </p:cNvSpPr>
          <p:nvPr>
            <p:ph type="body" sz="quarter" idx="34" hasCustomPrompt="1"/>
          </p:nvPr>
        </p:nvSpPr>
        <p:spPr>
          <a:xfrm>
            <a:off x="9085951" y="3562521"/>
            <a:ext cx="2514600" cy="691298"/>
          </a:xfrm>
          <a:prstGeom prst="rect">
            <a:avLst/>
          </a:prstGeom>
        </p:spPr>
        <p:txBody>
          <a:bodyPr lIns="182880" tIns="91440" rIns="182880" bIns="91440" anchor="t" anchorCtr="0">
            <a:noAutofit/>
          </a:bodyPr>
          <a:lstStyle>
            <a:lvl1pPr marL="0" indent="0" algn="l">
              <a:buFont typeface="Arial" panose="020B0604020202020204" pitchFamily="34" charset="0"/>
              <a:buNone/>
              <a:defRPr lang="en-US" sz="1600" kern="1200" spc="0" baseline="0" dirty="0">
                <a:solidFill>
                  <a:schemeClr val="bg1"/>
                </a:solidFill>
                <a:latin typeface="Segoe UI"/>
                <a:ea typeface="+mn-ea"/>
                <a:cs typeface="Segoe UI"/>
              </a:defRPr>
            </a:lvl1pPr>
            <a:lvl2pPr>
              <a:defRPr sz="1600">
                <a:latin typeface="+mn-lt"/>
              </a:defRPr>
            </a:lvl2pPr>
            <a:lvl3pPr>
              <a:defRPr sz="1600">
                <a:latin typeface="+mn-lt"/>
              </a:defRPr>
            </a:lvl3pPr>
            <a:lvl4pPr>
              <a:defRPr sz="1600">
                <a:latin typeface="+mn-lt"/>
              </a:defRPr>
            </a:lvl4pPr>
            <a:lvl5pPr>
              <a:defRPr sz="1600">
                <a:latin typeface="+mn-lt"/>
              </a:defRPr>
            </a:lvl5pPr>
          </a:lstStyle>
          <a:p>
            <a:pPr lvl="0"/>
            <a:r>
              <a:rPr lang="en-US"/>
              <a:t>Lorem ipsum dolor sit </a:t>
            </a:r>
            <a:r>
              <a:rPr lang="en-US" err="1"/>
              <a:t>amet</a:t>
            </a:r>
            <a:endParaRPr lang="en-US"/>
          </a:p>
        </p:txBody>
      </p:sp>
      <p:sp>
        <p:nvSpPr>
          <p:cNvPr id="22" name="Trend 4">
            <a:extLst>
              <a:ext uri="{FF2B5EF4-FFF2-40B4-BE49-F238E27FC236}">
                <a16:creationId xmlns:a16="http://schemas.microsoft.com/office/drawing/2014/main" id="{D329A440-E98A-4479-BC6E-64B2B31D23EA}"/>
              </a:ext>
            </a:extLst>
          </p:cNvPr>
          <p:cNvSpPr>
            <a:spLocks noGrp="1"/>
          </p:cNvSpPr>
          <p:nvPr>
            <p:ph type="body" sz="quarter" idx="33" hasCustomPrompt="1"/>
          </p:nvPr>
        </p:nvSpPr>
        <p:spPr>
          <a:xfrm>
            <a:off x="9085951" y="3002589"/>
            <a:ext cx="2514600" cy="457200"/>
          </a:xfrm>
          <a:prstGeom prst="rect">
            <a:avLst/>
          </a:prstGeom>
          <a:solidFill>
            <a:srgbClr val="002050">
              <a:alpha val="90000"/>
            </a:srgbClr>
          </a:solidFill>
        </p:spPr>
        <p:txBody>
          <a:bodyPr tIns="0" bIns="0">
            <a:noAutofit/>
          </a:bodyPr>
          <a:lstStyle>
            <a:lvl1pPr marL="0" indent="0" algn="ctr">
              <a:buNone/>
              <a:defRPr sz="3200">
                <a:solidFill>
                  <a:schemeClr val="bg1"/>
                </a:solidFill>
                <a:latin typeface="+mn-lt"/>
              </a:defRPr>
            </a:lvl1pPr>
            <a:lvl2pPr>
              <a:defRPr sz="4800">
                <a:latin typeface="+mj-lt"/>
              </a:defRPr>
            </a:lvl2pPr>
            <a:lvl3pPr>
              <a:defRPr sz="4800">
                <a:latin typeface="+mj-lt"/>
              </a:defRPr>
            </a:lvl3pPr>
            <a:lvl4pPr>
              <a:defRPr sz="4800">
                <a:latin typeface="+mj-lt"/>
              </a:defRPr>
            </a:lvl4pPr>
            <a:lvl5pPr>
              <a:defRPr sz="4800">
                <a:latin typeface="+mj-lt"/>
              </a:defRPr>
            </a:lvl5pPr>
          </a:lstStyle>
          <a:p>
            <a:pPr lvl="0"/>
            <a:r>
              <a:rPr lang="en-US"/>
              <a:t>4</a:t>
            </a:r>
          </a:p>
        </p:txBody>
      </p:sp>
      <p:grpSp>
        <p:nvGrpSpPr>
          <p:cNvPr id="3" name="arrow to trend 4"/>
          <p:cNvGrpSpPr/>
          <p:nvPr userDrawn="1"/>
        </p:nvGrpSpPr>
        <p:grpSpPr>
          <a:xfrm>
            <a:off x="8390922" y="1934906"/>
            <a:ext cx="1737855" cy="1032903"/>
            <a:chOff x="8426446" y="1924272"/>
            <a:chExt cx="1737855" cy="1032903"/>
          </a:xfrm>
        </p:grpSpPr>
        <p:cxnSp>
          <p:nvCxnSpPr>
            <p:cNvPr id="11" name="Straight Connector 10" descr="arrow to third trend">
              <a:extLst>
                <a:ext uri="{FF2B5EF4-FFF2-40B4-BE49-F238E27FC236}">
                  <a16:creationId xmlns:a16="http://schemas.microsoft.com/office/drawing/2014/main" id="{9BDF9697-EE1B-4B6E-85DA-642A38E28E32}"/>
                </a:ext>
              </a:extLst>
            </p:cNvPr>
            <p:cNvCxnSpPr>
              <a:cxnSpLocks/>
              <a:stCxn id="15" idx="4"/>
            </p:cNvCxnSpPr>
            <p:nvPr userDrawn="1"/>
          </p:nvCxnSpPr>
          <p:spPr>
            <a:xfrm flipH="1" flipV="1">
              <a:off x="8426446" y="1924272"/>
              <a:ext cx="1480922" cy="837064"/>
            </a:xfrm>
            <a:prstGeom prst="line">
              <a:avLst/>
            </a:prstGeom>
            <a:ln w="6350">
              <a:solidFill>
                <a:schemeClr val="tx1"/>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arrow" title="Icon of an arrow">
              <a:extLst>
                <a:ext uri="{FF2B5EF4-FFF2-40B4-BE49-F238E27FC236}">
                  <a16:creationId xmlns:a16="http://schemas.microsoft.com/office/drawing/2014/main" id="{917BCCEB-5A3D-414F-9E96-DC72FB3678EA}"/>
                </a:ext>
              </a:extLst>
            </p:cNvPr>
            <p:cNvSpPr>
              <a:spLocks noChangeAspect="1" noEditPoints="1"/>
            </p:cNvSpPr>
            <p:nvPr userDrawn="1"/>
          </p:nvSpPr>
          <p:spPr bwMode="auto">
            <a:xfrm rot="1784805">
              <a:off x="9888948" y="2703090"/>
              <a:ext cx="275353" cy="254085"/>
            </a:xfrm>
            <a:custGeom>
              <a:avLst/>
              <a:gdLst>
                <a:gd name="T0" fmla="*/ 133 w 246"/>
                <a:gd name="T1" fmla="*/ 0 h 227"/>
                <a:gd name="T2" fmla="*/ 246 w 246"/>
                <a:gd name="T3" fmla="*/ 113 h 227"/>
                <a:gd name="T4" fmla="*/ 133 w 246"/>
                <a:gd name="T5" fmla="*/ 227 h 227"/>
                <a:gd name="T6" fmla="*/ 246 w 246"/>
                <a:gd name="T7" fmla="*/ 113 h 227"/>
                <a:gd name="T8" fmla="*/ 0 w 246"/>
                <a:gd name="T9" fmla="*/ 113 h 227"/>
              </a:gdLst>
              <a:ahLst/>
              <a:cxnLst>
                <a:cxn ang="0">
                  <a:pos x="T0" y="T1"/>
                </a:cxn>
                <a:cxn ang="0">
                  <a:pos x="T2" y="T3"/>
                </a:cxn>
                <a:cxn ang="0">
                  <a:pos x="T4" y="T5"/>
                </a:cxn>
                <a:cxn ang="0">
                  <a:pos x="T6" y="T7"/>
                </a:cxn>
                <a:cxn ang="0">
                  <a:pos x="T8" y="T9"/>
                </a:cxn>
              </a:cxnLst>
              <a:rect l="0" t="0" r="r" b="b"/>
              <a:pathLst>
                <a:path w="246" h="227">
                  <a:moveTo>
                    <a:pt x="133" y="0"/>
                  </a:moveTo>
                  <a:lnTo>
                    <a:pt x="246" y="113"/>
                  </a:lnTo>
                  <a:lnTo>
                    <a:pt x="133" y="227"/>
                  </a:lnTo>
                  <a:moveTo>
                    <a:pt x="246" y="113"/>
                  </a:moveTo>
                  <a:lnTo>
                    <a:pt x="0" y="113"/>
                  </a:lnTo>
                </a:path>
              </a:pathLst>
            </a:custGeom>
            <a:noFill/>
            <a:ln w="6350" cap="sq">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lin ang="5400000" scaled="1"/>
                </a:gradFill>
              </a:endParaRPr>
            </a:p>
          </p:txBody>
        </p:sp>
      </p:grpSp>
      <p:sp>
        <p:nvSpPr>
          <p:cNvPr id="43" name="trend 3 background box, dark blue">
            <a:extLst>
              <a:ext uri="{FF2B5EF4-FFF2-40B4-BE49-F238E27FC236}">
                <a16:creationId xmlns:a16="http://schemas.microsoft.com/office/drawing/2014/main" id="{8A2D2E61-F2B9-4F13-B940-E2BBC996E6CE}"/>
              </a:ext>
              <a:ext uri="{C183D7F6-B498-43B3-948B-1728B52AA6E4}">
                <adec:decorative xmlns:adec="http://schemas.microsoft.com/office/drawing/2017/decorative" val="1"/>
              </a:ext>
            </a:extLst>
          </p:cNvPr>
          <p:cNvSpPr/>
          <p:nvPr userDrawn="1"/>
        </p:nvSpPr>
        <p:spPr bwMode="auto">
          <a:xfrm>
            <a:off x="6247766" y="3002589"/>
            <a:ext cx="2514600" cy="123444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2" name="trend 3 brief description">
            <a:extLst>
              <a:ext uri="{FF2B5EF4-FFF2-40B4-BE49-F238E27FC236}">
                <a16:creationId xmlns:a16="http://schemas.microsoft.com/office/drawing/2014/main" id="{54BCC0EF-5F2C-4301-8B3B-27D0B16B8095}"/>
              </a:ext>
            </a:extLst>
          </p:cNvPr>
          <p:cNvSpPr>
            <a:spLocks noGrp="1"/>
          </p:cNvSpPr>
          <p:nvPr>
            <p:ph type="body" sz="quarter" idx="27" hasCustomPrompt="1"/>
          </p:nvPr>
        </p:nvSpPr>
        <p:spPr>
          <a:xfrm>
            <a:off x="6252687" y="3547343"/>
            <a:ext cx="2514600" cy="691298"/>
          </a:xfrm>
          <a:prstGeom prst="rect">
            <a:avLst/>
          </a:prstGeom>
        </p:spPr>
        <p:txBody>
          <a:bodyPr lIns="182880" tIns="91440" rIns="182880" bIns="91440" anchor="t" anchorCtr="0">
            <a:noAutofit/>
          </a:bodyPr>
          <a:lstStyle>
            <a:lvl1pPr marL="0" indent="0" algn="l">
              <a:buFont typeface="Arial" panose="020B0604020202020204" pitchFamily="34" charset="0"/>
              <a:buNone/>
              <a:defRPr lang="en-US" sz="1600" kern="1200" spc="0" baseline="0" dirty="0">
                <a:solidFill>
                  <a:schemeClr val="bg1"/>
                </a:solidFill>
                <a:latin typeface="Segoe UI"/>
                <a:ea typeface="+mn-ea"/>
                <a:cs typeface="Segoe UI"/>
              </a:defRPr>
            </a:lvl1pPr>
            <a:lvl2pPr>
              <a:defRPr sz="1600">
                <a:latin typeface="+mn-lt"/>
              </a:defRPr>
            </a:lvl2pPr>
            <a:lvl3pPr>
              <a:defRPr sz="1600">
                <a:latin typeface="+mn-lt"/>
              </a:defRPr>
            </a:lvl3pPr>
            <a:lvl4pPr>
              <a:defRPr sz="1600">
                <a:latin typeface="+mn-lt"/>
              </a:defRPr>
            </a:lvl4pPr>
            <a:lvl5pPr>
              <a:defRPr sz="1600">
                <a:latin typeface="+mn-lt"/>
              </a:defRPr>
            </a:lvl5pPr>
          </a:lstStyle>
          <a:p>
            <a:pPr lvl="0"/>
            <a:r>
              <a:rPr lang="en-US"/>
              <a:t>Lorem ipsum dolor sit </a:t>
            </a:r>
            <a:r>
              <a:rPr lang="en-US" err="1"/>
              <a:t>amet</a:t>
            </a:r>
            <a:endParaRPr lang="en-US"/>
          </a:p>
        </p:txBody>
      </p:sp>
      <p:sp>
        <p:nvSpPr>
          <p:cNvPr id="24" name="Trend 3">
            <a:extLst>
              <a:ext uri="{FF2B5EF4-FFF2-40B4-BE49-F238E27FC236}">
                <a16:creationId xmlns:a16="http://schemas.microsoft.com/office/drawing/2014/main" id="{E28B46EE-258F-497A-8B07-70D12E31EA87}"/>
              </a:ext>
            </a:extLst>
          </p:cNvPr>
          <p:cNvSpPr>
            <a:spLocks noGrp="1"/>
          </p:cNvSpPr>
          <p:nvPr>
            <p:ph type="body" sz="quarter" idx="32" hasCustomPrompt="1"/>
          </p:nvPr>
        </p:nvSpPr>
        <p:spPr>
          <a:xfrm>
            <a:off x="6254451" y="3002589"/>
            <a:ext cx="2514600" cy="457200"/>
          </a:xfrm>
          <a:prstGeom prst="rect">
            <a:avLst/>
          </a:prstGeom>
          <a:solidFill>
            <a:srgbClr val="002050">
              <a:alpha val="90000"/>
            </a:srgbClr>
          </a:solidFill>
        </p:spPr>
        <p:txBody>
          <a:bodyPr tIns="0" bIns="0">
            <a:noAutofit/>
          </a:bodyPr>
          <a:lstStyle>
            <a:lvl1pPr marL="0" indent="0" algn="ctr">
              <a:buNone/>
              <a:defRPr sz="3200">
                <a:solidFill>
                  <a:schemeClr val="bg1"/>
                </a:solidFill>
                <a:latin typeface="+mn-lt"/>
              </a:defRPr>
            </a:lvl1pPr>
            <a:lvl2pPr>
              <a:defRPr sz="4800">
                <a:latin typeface="+mj-lt"/>
              </a:defRPr>
            </a:lvl2pPr>
            <a:lvl3pPr>
              <a:defRPr sz="4800">
                <a:latin typeface="+mj-lt"/>
              </a:defRPr>
            </a:lvl3pPr>
            <a:lvl4pPr>
              <a:defRPr sz="4800">
                <a:latin typeface="+mj-lt"/>
              </a:defRPr>
            </a:lvl4pPr>
            <a:lvl5pPr>
              <a:defRPr sz="4800">
                <a:latin typeface="+mj-lt"/>
              </a:defRPr>
            </a:lvl5pPr>
          </a:lstStyle>
          <a:p>
            <a:pPr lvl="0"/>
            <a:r>
              <a:rPr lang="en-US"/>
              <a:t>3</a:t>
            </a:r>
          </a:p>
        </p:txBody>
      </p:sp>
      <p:grpSp>
        <p:nvGrpSpPr>
          <p:cNvPr id="4" name="arrow to trend 3"/>
          <p:cNvGrpSpPr/>
          <p:nvPr userDrawn="1"/>
        </p:nvGrpSpPr>
        <p:grpSpPr>
          <a:xfrm>
            <a:off x="7389029" y="2413443"/>
            <a:ext cx="254085" cy="554366"/>
            <a:chOff x="5975550" y="2413443"/>
            <a:chExt cx="254085" cy="554366"/>
          </a:xfrm>
        </p:grpSpPr>
        <p:cxnSp>
          <p:nvCxnSpPr>
            <p:cNvPr id="10" name="Straight Connector 9" descr="arrow to rend 2">
              <a:extLst>
                <a:ext uri="{FF2B5EF4-FFF2-40B4-BE49-F238E27FC236}">
                  <a16:creationId xmlns:a16="http://schemas.microsoft.com/office/drawing/2014/main" id="{F7BA059A-F6EF-4D23-A6D0-89513A1E9463}"/>
                </a:ext>
              </a:extLst>
            </p:cNvPr>
            <p:cNvCxnSpPr>
              <a:cxnSpLocks/>
            </p:cNvCxnSpPr>
            <p:nvPr userDrawn="1"/>
          </p:nvCxnSpPr>
          <p:spPr>
            <a:xfrm flipV="1">
              <a:off x="6102858" y="2413443"/>
              <a:ext cx="1" cy="279013"/>
            </a:xfrm>
            <a:prstGeom prst="line">
              <a:avLst/>
            </a:prstGeom>
            <a:ln w="6350">
              <a:solidFill>
                <a:schemeClr val="tx1"/>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3" name="arrow" title="Icon of an arrow">
              <a:extLst>
                <a:ext uri="{FF2B5EF4-FFF2-40B4-BE49-F238E27FC236}">
                  <a16:creationId xmlns:a16="http://schemas.microsoft.com/office/drawing/2014/main" id="{646FC968-4B2E-42DE-B0ED-42EFF3C069B5}"/>
                </a:ext>
              </a:extLst>
            </p:cNvPr>
            <p:cNvSpPr>
              <a:spLocks noChangeAspect="1" noEditPoints="1"/>
            </p:cNvSpPr>
            <p:nvPr userDrawn="1"/>
          </p:nvSpPr>
          <p:spPr bwMode="auto">
            <a:xfrm rot="5400000">
              <a:off x="5964916" y="2703090"/>
              <a:ext cx="275353" cy="254085"/>
            </a:xfrm>
            <a:custGeom>
              <a:avLst/>
              <a:gdLst>
                <a:gd name="T0" fmla="*/ 133 w 246"/>
                <a:gd name="T1" fmla="*/ 0 h 227"/>
                <a:gd name="T2" fmla="*/ 246 w 246"/>
                <a:gd name="T3" fmla="*/ 113 h 227"/>
                <a:gd name="T4" fmla="*/ 133 w 246"/>
                <a:gd name="T5" fmla="*/ 227 h 227"/>
                <a:gd name="T6" fmla="*/ 246 w 246"/>
                <a:gd name="T7" fmla="*/ 113 h 227"/>
                <a:gd name="T8" fmla="*/ 0 w 246"/>
                <a:gd name="T9" fmla="*/ 113 h 227"/>
              </a:gdLst>
              <a:ahLst/>
              <a:cxnLst>
                <a:cxn ang="0">
                  <a:pos x="T0" y="T1"/>
                </a:cxn>
                <a:cxn ang="0">
                  <a:pos x="T2" y="T3"/>
                </a:cxn>
                <a:cxn ang="0">
                  <a:pos x="T4" y="T5"/>
                </a:cxn>
                <a:cxn ang="0">
                  <a:pos x="T6" y="T7"/>
                </a:cxn>
                <a:cxn ang="0">
                  <a:pos x="T8" y="T9"/>
                </a:cxn>
              </a:cxnLst>
              <a:rect l="0" t="0" r="r" b="b"/>
              <a:pathLst>
                <a:path w="246" h="227">
                  <a:moveTo>
                    <a:pt x="133" y="0"/>
                  </a:moveTo>
                  <a:lnTo>
                    <a:pt x="246" y="113"/>
                  </a:lnTo>
                  <a:lnTo>
                    <a:pt x="133" y="227"/>
                  </a:lnTo>
                  <a:moveTo>
                    <a:pt x="246" y="113"/>
                  </a:moveTo>
                  <a:lnTo>
                    <a:pt x="0" y="113"/>
                  </a:lnTo>
                </a:path>
              </a:pathLst>
            </a:custGeom>
            <a:noFill/>
            <a:ln w="6350" cap="sq">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lin ang="5400000" scaled="1"/>
                </a:gradFill>
              </a:endParaRPr>
            </a:p>
          </p:txBody>
        </p:sp>
      </p:grpSp>
      <p:sp>
        <p:nvSpPr>
          <p:cNvPr id="42" name="trend 2 background box, dark blue">
            <a:extLst>
              <a:ext uri="{FF2B5EF4-FFF2-40B4-BE49-F238E27FC236}">
                <a16:creationId xmlns:a16="http://schemas.microsoft.com/office/drawing/2014/main" id="{85449AC7-C53A-49BB-8C9F-36E798B58A76}"/>
              </a:ext>
              <a:ext uri="{C183D7F6-B498-43B3-948B-1728B52AA6E4}">
                <adec:decorative xmlns:adec="http://schemas.microsoft.com/office/drawing/2017/decorative" val="1"/>
              </a:ext>
            </a:extLst>
          </p:cNvPr>
          <p:cNvSpPr/>
          <p:nvPr userDrawn="1"/>
        </p:nvSpPr>
        <p:spPr bwMode="auto">
          <a:xfrm>
            <a:off x="3415983" y="3002589"/>
            <a:ext cx="2514600" cy="123444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0" name="trend 2 brief description">
            <a:extLst>
              <a:ext uri="{FF2B5EF4-FFF2-40B4-BE49-F238E27FC236}">
                <a16:creationId xmlns:a16="http://schemas.microsoft.com/office/drawing/2014/main" id="{54BCC0EF-5F2C-4301-8B3B-27D0B16B8095}"/>
              </a:ext>
            </a:extLst>
          </p:cNvPr>
          <p:cNvSpPr>
            <a:spLocks noGrp="1"/>
          </p:cNvSpPr>
          <p:nvPr>
            <p:ph type="body" sz="quarter" idx="25" hasCustomPrompt="1"/>
          </p:nvPr>
        </p:nvSpPr>
        <p:spPr>
          <a:xfrm>
            <a:off x="3419422" y="3547343"/>
            <a:ext cx="2514600" cy="691298"/>
          </a:xfrm>
          <a:prstGeom prst="rect">
            <a:avLst/>
          </a:prstGeom>
        </p:spPr>
        <p:txBody>
          <a:bodyPr lIns="182880" tIns="91440" rIns="182880" bIns="91440" anchor="t" anchorCtr="0">
            <a:noAutofit/>
          </a:bodyPr>
          <a:lstStyle>
            <a:lvl1pPr marL="0" indent="0" algn="l">
              <a:buFont typeface="Arial" panose="020B0604020202020204" pitchFamily="34" charset="0"/>
              <a:buNone/>
              <a:defRPr lang="en-US" sz="1600" kern="1200" spc="0" baseline="0" dirty="0">
                <a:solidFill>
                  <a:schemeClr val="bg1"/>
                </a:solidFill>
                <a:latin typeface="Segoe UI"/>
                <a:ea typeface="+mn-ea"/>
                <a:cs typeface="Segoe UI"/>
              </a:defRPr>
            </a:lvl1pPr>
            <a:lvl2pPr>
              <a:defRPr sz="1600">
                <a:latin typeface="+mn-lt"/>
              </a:defRPr>
            </a:lvl2pPr>
            <a:lvl3pPr>
              <a:defRPr sz="1600">
                <a:latin typeface="+mn-lt"/>
              </a:defRPr>
            </a:lvl3pPr>
            <a:lvl4pPr>
              <a:defRPr sz="1600">
                <a:latin typeface="+mn-lt"/>
              </a:defRPr>
            </a:lvl4pPr>
            <a:lvl5pPr>
              <a:defRPr sz="1600">
                <a:latin typeface="+mn-lt"/>
              </a:defRPr>
            </a:lvl5pPr>
          </a:lstStyle>
          <a:p>
            <a:pPr lvl="0"/>
            <a:r>
              <a:rPr lang="en-US"/>
              <a:t>Lorem ipsum dolor sit </a:t>
            </a:r>
            <a:r>
              <a:rPr lang="en-US" err="1"/>
              <a:t>amet</a:t>
            </a:r>
            <a:endParaRPr lang="en-US"/>
          </a:p>
        </p:txBody>
      </p:sp>
      <p:sp>
        <p:nvSpPr>
          <p:cNvPr id="20" name="Trend 2">
            <a:extLst>
              <a:ext uri="{FF2B5EF4-FFF2-40B4-BE49-F238E27FC236}">
                <a16:creationId xmlns:a16="http://schemas.microsoft.com/office/drawing/2014/main" id="{B5305748-56FF-4C98-974A-EF2688982E0A}"/>
              </a:ext>
            </a:extLst>
          </p:cNvPr>
          <p:cNvSpPr>
            <a:spLocks noGrp="1"/>
          </p:cNvSpPr>
          <p:nvPr>
            <p:ph type="body" sz="quarter" idx="30" hasCustomPrompt="1"/>
          </p:nvPr>
        </p:nvSpPr>
        <p:spPr>
          <a:xfrm>
            <a:off x="3422950" y="3002589"/>
            <a:ext cx="2514600" cy="457200"/>
          </a:xfrm>
          <a:prstGeom prst="rect">
            <a:avLst/>
          </a:prstGeom>
          <a:solidFill>
            <a:srgbClr val="002050">
              <a:alpha val="90000"/>
            </a:srgbClr>
          </a:solidFill>
        </p:spPr>
        <p:txBody>
          <a:bodyPr tIns="0" bIns="0">
            <a:noAutofit/>
          </a:bodyPr>
          <a:lstStyle>
            <a:lvl1pPr marL="0" indent="0" algn="ctr">
              <a:buNone/>
              <a:defRPr sz="3200">
                <a:solidFill>
                  <a:schemeClr val="bg1"/>
                </a:solidFill>
                <a:latin typeface="+mn-lt"/>
              </a:defRPr>
            </a:lvl1pPr>
            <a:lvl2pPr>
              <a:defRPr sz="4800">
                <a:latin typeface="+mj-lt"/>
              </a:defRPr>
            </a:lvl2pPr>
            <a:lvl3pPr>
              <a:defRPr sz="4800">
                <a:latin typeface="+mj-lt"/>
              </a:defRPr>
            </a:lvl3pPr>
            <a:lvl4pPr>
              <a:defRPr sz="4800">
                <a:latin typeface="+mj-lt"/>
              </a:defRPr>
            </a:lvl4pPr>
            <a:lvl5pPr>
              <a:defRPr sz="4800">
                <a:latin typeface="+mj-lt"/>
              </a:defRPr>
            </a:lvl5pPr>
          </a:lstStyle>
          <a:p>
            <a:pPr lvl="0"/>
            <a:r>
              <a:rPr lang="en-US"/>
              <a:t>2</a:t>
            </a:r>
          </a:p>
        </p:txBody>
      </p:sp>
      <p:grpSp>
        <p:nvGrpSpPr>
          <p:cNvPr id="33" name="arrow to trend 2">
            <a:extLst>
              <a:ext uri="{FF2B5EF4-FFF2-40B4-BE49-F238E27FC236}">
                <a16:creationId xmlns:a16="http://schemas.microsoft.com/office/drawing/2014/main" id="{A5CE628F-A357-496E-B0B0-A16BCBB1DFA2}"/>
              </a:ext>
            </a:extLst>
          </p:cNvPr>
          <p:cNvGrpSpPr/>
          <p:nvPr userDrawn="1"/>
        </p:nvGrpSpPr>
        <p:grpSpPr>
          <a:xfrm>
            <a:off x="4535603" y="2423171"/>
            <a:ext cx="254085" cy="554366"/>
            <a:chOff x="5975550" y="2413443"/>
            <a:chExt cx="254085" cy="554366"/>
          </a:xfrm>
        </p:grpSpPr>
        <p:cxnSp>
          <p:nvCxnSpPr>
            <p:cNvPr id="34" name="Straight Connector 33" descr="arrow to rend 2">
              <a:extLst>
                <a:ext uri="{FF2B5EF4-FFF2-40B4-BE49-F238E27FC236}">
                  <a16:creationId xmlns:a16="http://schemas.microsoft.com/office/drawing/2014/main" id="{3D95B568-DC9B-4376-987D-3FCE2BC10FDF}"/>
                </a:ext>
              </a:extLst>
            </p:cNvPr>
            <p:cNvCxnSpPr>
              <a:cxnSpLocks/>
            </p:cNvCxnSpPr>
            <p:nvPr userDrawn="1"/>
          </p:nvCxnSpPr>
          <p:spPr>
            <a:xfrm flipV="1">
              <a:off x="6102858" y="2413443"/>
              <a:ext cx="1" cy="279013"/>
            </a:xfrm>
            <a:prstGeom prst="line">
              <a:avLst/>
            </a:prstGeom>
            <a:ln w="6350">
              <a:solidFill>
                <a:schemeClr val="tx1"/>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5" name="arrow" title="Icon of an arrow">
              <a:extLst>
                <a:ext uri="{FF2B5EF4-FFF2-40B4-BE49-F238E27FC236}">
                  <a16:creationId xmlns:a16="http://schemas.microsoft.com/office/drawing/2014/main" id="{C6A71F39-DF28-4EA5-9ED1-7744F3F2D0BD}"/>
                </a:ext>
              </a:extLst>
            </p:cNvPr>
            <p:cNvSpPr>
              <a:spLocks noChangeAspect="1" noEditPoints="1"/>
            </p:cNvSpPr>
            <p:nvPr userDrawn="1"/>
          </p:nvSpPr>
          <p:spPr bwMode="auto">
            <a:xfrm rot="5400000">
              <a:off x="5964916" y="2703090"/>
              <a:ext cx="275353" cy="254085"/>
            </a:xfrm>
            <a:custGeom>
              <a:avLst/>
              <a:gdLst>
                <a:gd name="T0" fmla="*/ 133 w 246"/>
                <a:gd name="T1" fmla="*/ 0 h 227"/>
                <a:gd name="T2" fmla="*/ 246 w 246"/>
                <a:gd name="T3" fmla="*/ 113 h 227"/>
                <a:gd name="T4" fmla="*/ 133 w 246"/>
                <a:gd name="T5" fmla="*/ 227 h 227"/>
                <a:gd name="T6" fmla="*/ 246 w 246"/>
                <a:gd name="T7" fmla="*/ 113 h 227"/>
                <a:gd name="T8" fmla="*/ 0 w 246"/>
                <a:gd name="T9" fmla="*/ 113 h 227"/>
              </a:gdLst>
              <a:ahLst/>
              <a:cxnLst>
                <a:cxn ang="0">
                  <a:pos x="T0" y="T1"/>
                </a:cxn>
                <a:cxn ang="0">
                  <a:pos x="T2" y="T3"/>
                </a:cxn>
                <a:cxn ang="0">
                  <a:pos x="T4" y="T5"/>
                </a:cxn>
                <a:cxn ang="0">
                  <a:pos x="T6" y="T7"/>
                </a:cxn>
                <a:cxn ang="0">
                  <a:pos x="T8" y="T9"/>
                </a:cxn>
              </a:cxnLst>
              <a:rect l="0" t="0" r="r" b="b"/>
              <a:pathLst>
                <a:path w="246" h="227">
                  <a:moveTo>
                    <a:pt x="133" y="0"/>
                  </a:moveTo>
                  <a:lnTo>
                    <a:pt x="246" y="113"/>
                  </a:lnTo>
                  <a:lnTo>
                    <a:pt x="133" y="227"/>
                  </a:lnTo>
                  <a:moveTo>
                    <a:pt x="246" y="113"/>
                  </a:moveTo>
                  <a:lnTo>
                    <a:pt x="0" y="113"/>
                  </a:lnTo>
                </a:path>
              </a:pathLst>
            </a:custGeom>
            <a:noFill/>
            <a:ln w="6350" cap="sq">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lin ang="5400000" scaled="1"/>
                </a:gradFill>
              </a:endParaRPr>
            </a:p>
          </p:txBody>
        </p:sp>
      </p:grpSp>
      <p:sp>
        <p:nvSpPr>
          <p:cNvPr id="2" name="trend 1 background box, dark blue">
            <a:extLst>
              <a:ext uri="{FF2B5EF4-FFF2-40B4-BE49-F238E27FC236}">
                <a16:creationId xmlns:a16="http://schemas.microsoft.com/office/drawing/2014/main" id="{616B1C3F-DC6C-4B8F-B8DF-C374C9C5EFCE}"/>
              </a:ext>
              <a:ext uri="{C183D7F6-B498-43B3-948B-1728B52AA6E4}">
                <adec:decorative xmlns:adec="http://schemas.microsoft.com/office/drawing/2017/decorative" val="1"/>
              </a:ext>
            </a:extLst>
          </p:cNvPr>
          <p:cNvSpPr/>
          <p:nvPr userDrawn="1"/>
        </p:nvSpPr>
        <p:spPr bwMode="auto">
          <a:xfrm>
            <a:off x="584200" y="3002589"/>
            <a:ext cx="2514600" cy="123444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9" name="trend 1 brief description">
            <a:extLst>
              <a:ext uri="{FF2B5EF4-FFF2-40B4-BE49-F238E27FC236}">
                <a16:creationId xmlns:a16="http://schemas.microsoft.com/office/drawing/2014/main" id="{54BCC0EF-5F2C-4301-8B3B-27D0B16B8095}"/>
              </a:ext>
            </a:extLst>
          </p:cNvPr>
          <p:cNvSpPr>
            <a:spLocks noGrp="1"/>
          </p:cNvSpPr>
          <p:nvPr>
            <p:ph type="body" sz="quarter" idx="16" hasCustomPrompt="1"/>
          </p:nvPr>
        </p:nvSpPr>
        <p:spPr>
          <a:xfrm>
            <a:off x="586157" y="3547343"/>
            <a:ext cx="2514600" cy="691298"/>
          </a:xfrm>
          <a:prstGeom prst="rect">
            <a:avLst/>
          </a:prstGeom>
        </p:spPr>
        <p:txBody>
          <a:bodyPr lIns="182880" tIns="91440" rIns="182880" bIns="91440" anchor="t" anchorCtr="0">
            <a:noAutofit/>
          </a:bodyPr>
          <a:lstStyle>
            <a:lvl1pPr marL="0" indent="0" algn="l">
              <a:buFont typeface="Arial" panose="020B0604020202020204" pitchFamily="34" charset="0"/>
              <a:buNone/>
              <a:defRPr sz="1600">
                <a:solidFill>
                  <a:schemeClr val="bg1"/>
                </a:solidFill>
                <a:latin typeface="Segoe UI"/>
                <a:cs typeface="Segoe UI"/>
              </a:defRPr>
            </a:lvl1pPr>
            <a:lvl2pPr>
              <a:defRPr sz="1600">
                <a:latin typeface="+mn-lt"/>
              </a:defRPr>
            </a:lvl2pPr>
            <a:lvl3pPr>
              <a:defRPr sz="1600">
                <a:latin typeface="+mn-lt"/>
              </a:defRPr>
            </a:lvl3pPr>
            <a:lvl4pPr>
              <a:defRPr sz="1600">
                <a:latin typeface="+mn-lt"/>
              </a:defRPr>
            </a:lvl4pPr>
            <a:lvl5pPr>
              <a:defRPr sz="1600">
                <a:latin typeface="+mn-lt"/>
              </a:defRPr>
            </a:lvl5pPr>
          </a:lstStyle>
          <a:p>
            <a:pPr lvl="0"/>
            <a:r>
              <a:rPr lang="en-US"/>
              <a:t>Lorem ipsum dolor sit </a:t>
            </a:r>
            <a:r>
              <a:rPr lang="en-US" err="1"/>
              <a:t>amet</a:t>
            </a:r>
            <a:endParaRPr lang="en-US"/>
          </a:p>
        </p:txBody>
      </p:sp>
      <p:sp>
        <p:nvSpPr>
          <p:cNvPr id="23" name="Trend 1"/>
          <p:cNvSpPr>
            <a:spLocks noGrp="1"/>
          </p:cNvSpPr>
          <p:nvPr>
            <p:ph type="body" sz="quarter" idx="19" hasCustomPrompt="1"/>
          </p:nvPr>
        </p:nvSpPr>
        <p:spPr>
          <a:xfrm>
            <a:off x="591449" y="3002589"/>
            <a:ext cx="2514600" cy="457200"/>
          </a:xfrm>
          <a:prstGeom prst="rect">
            <a:avLst/>
          </a:prstGeom>
          <a:solidFill>
            <a:srgbClr val="002050">
              <a:alpha val="90000"/>
            </a:srgbClr>
          </a:solidFill>
        </p:spPr>
        <p:txBody>
          <a:bodyPr tIns="0" bIns="0">
            <a:noAutofit/>
          </a:bodyPr>
          <a:lstStyle>
            <a:lvl1pPr marL="0" indent="0" algn="ctr">
              <a:buNone/>
              <a:defRPr sz="3200">
                <a:solidFill>
                  <a:schemeClr val="bg1"/>
                </a:solidFill>
                <a:latin typeface="+mn-lt"/>
              </a:defRPr>
            </a:lvl1pPr>
            <a:lvl2pPr>
              <a:defRPr sz="4800">
                <a:latin typeface="+mj-lt"/>
              </a:defRPr>
            </a:lvl2pPr>
            <a:lvl3pPr>
              <a:defRPr sz="4800">
                <a:latin typeface="+mj-lt"/>
              </a:defRPr>
            </a:lvl3pPr>
            <a:lvl4pPr>
              <a:defRPr sz="4800">
                <a:latin typeface="+mj-lt"/>
              </a:defRPr>
            </a:lvl4pPr>
            <a:lvl5pPr>
              <a:defRPr sz="4800">
                <a:latin typeface="+mj-lt"/>
              </a:defRPr>
            </a:lvl5pPr>
          </a:lstStyle>
          <a:p>
            <a:pPr lvl="0"/>
            <a:r>
              <a:rPr lang="en-US"/>
              <a:t>1</a:t>
            </a:r>
          </a:p>
        </p:txBody>
      </p:sp>
      <p:grpSp>
        <p:nvGrpSpPr>
          <p:cNvPr id="26" name="arrow to trend 1"/>
          <p:cNvGrpSpPr/>
          <p:nvPr userDrawn="1"/>
        </p:nvGrpSpPr>
        <p:grpSpPr>
          <a:xfrm flipH="1">
            <a:off x="2062884" y="1926668"/>
            <a:ext cx="1737855" cy="1041141"/>
            <a:chOff x="8426446" y="1916035"/>
            <a:chExt cx="1737855" cy="1041139"/>
          </a:xfrm>
        </p:grpSpPr>
        <p:cxnSp>
          <p:nvCxnSpPr>
            <p:cNvPr id="27" name="Straight Connector 26" descr="arrow to third trend">
              <a:extLst>
                <a:ext uri="{FF2B5EF4-FFF2-40B4-BE49-F238E27FC236}">
                  <a16:creationId xmlns:a16="http://schemas.microsoft.com/office/drawing/2014/main" id="{9BDF9697-EE1B-4B6E-85DA-642A38E28E32}"/>
                </a:ext>
              </a:extLst>
            </p:cNvPr>
            <p:cNvCxnSpPr>
              <a:cxnSpLocks/>
            </p:cNvCxnSpPr>
            <p:nvPr userDrawn="1"/>
          </p:nvCxnSpPr>
          <p:spPr>
            <a:xfrm flipH="1" flipV="1">
              <a:off x="8426446" y="1916035"/>
              <a:ext cx="1480922" cy="837065"/>
            </a:xfrm>
            <a:prstGeom prst="line">
              <a:avLst/>
            </a:prstGeom>
            <a:ln w="6350">
              <a:solidFill>
                <a:schemeClr val="tx1"/>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8" name="arrow" title="Icon of an arrow">
              <a:extLst>
                <a:ext uri="{FF2B5EF4-FFF2-40B4-BE49-F238E27FC236}">
                  <a16:creationId xmlns:a16="http://schemas.microsoft.com/office/drawing/2014/main" id="{917BCCEB-5A3D-414F-9E96-DC72FB3678EA}"/>
                </a:ext>
              </a:extLst>
            </p:cNvPr>
            <p:cNvSpPr>
              <a:spLocks noChangeAspect="1" noEditPoints="1"/>
            </p:cNvSpPr>
            <p:nvPr userDrawn="1"/>
          </p:nvSpPr>
          <p:spPr bwMode="auto">
            <a:xfrm rot="1784805">
              <a:off x="9888948" y="2703089"/>
              <a:ext cx="275353" cy="254085"/>
            </a:xfrm>
            <a:custGeom>
              <a:avLst/>
              <a:gdLst>
                <a:gd name="T0" fmla="*/ 133 w 246"/>
                <a:gd name="T1" fmla="*/ 0 h 227"/>
                <a:gd name="T2" fmla="*/ 246 w 246"/>
                <a:gd name="T3" fmla="*/ 113 h 227"/>
                <a:gd name="T4" fmla="*/ 133 w 246"/>
                <a:gd name="T5" fmla="*/ 227 h 227"/>
                <a:gd name="T6" fmla="*/ 246 w 246"/>
                <a:gd name="T7" fmla="*/ 113 h 227"/>
                <a:gd name="T8" fmla="*/ 0 w 246"/>
                <a:gd name="T9" fmla="*/ 113 h 227"/>
              </a:gdLst>
              <a:ahLst/>
              <a:cxnLst>
                <a:cxn ang="0">
                  <a:pos x="T0" y="T1"/>
                </a:cxn>
                <a:cxn ang="0">
                  <a:pos x="T2" y="T3"/>
                </a:cxn>
                <a:cxn ang="0">
                  <a:pos x="T4" y="T5"/>
                </a:cxn>
                <a:cxn ang="0">
                  <a:pos x="T6" y="T7"/>
                </a:cxn>
                <a:cxn ang="0">
                  <a:pos x="T8" y="T9"/>
                </a:cxn>
              </a:cxnLst>
              <a:rect l="0" t="0" r="r" b="b"/>
              <a:pathLst>
                <a:path w="246" h="227">
                  <a:moveTo>
                    <a:pt x="133" y="0"/>
                  </a:moveTo>
                  <a:lnTo>
                    <a:pt x="246" y="113"/>
                  </a:lnTo>
                  <a:lnTo>
                    <a:pt x="133" y="227"/>
                  </a:lnTo>
                  <a:moveTo>
                    <a:pt x="246" y="113"/>
                  </a:moveTo>
                  <a:lnTo>
                    <a:pt x="0" y="113"/>
                  </a:lnTo>
                </a:path>
              </a:pathLst>
            </a:custGeom>
            <a:noFill/>
            <a:ln w="6350" cap="sq">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lin ang="5400000" scaled="1"/>
                </a:gradFill>
              </a:endParaRPr>
            </a:p>
          </p:txBody>
        </p:sp>
      </p:grpSp>
      <p:sp>
        <p:nvSpPr>
          <p:cNvPr id="19" name="Target text box, with blue fill"/>
          <p:cNvSpPr>
            <a:spLocks noGrp="1"/>
          </p:cNvSpPr>
          <p:nvPr>
            <p:ph type="body" sz="quarter" idx="11" hasCustomPrompt="1"/>
          </p:nvPr>
        </p:nvSpPr>
        <p:spPr>
          <a:xfrm>
            <a:off x="3694167" y="1608951"/>
            <a:ext cx="4800600" cy="830997"/>
          </a:xfrm>
          <a:prstGeom prst="rect">
            <a:avLst/>
          </a:prstGeom>
          <a:solidFill>
            <a:schemeClr val="accent1"/>
          </a:solidFill>
          <a:ln>
            <a:noFill/>
          </a:ln>
        </p:spPr>
        <p:txBody>
          <a:bodyPr lIns="274320" tIns="91440" rIns="274320" bIns="137160" anchor="ctr"/>
          <a:lstStyle>
            <a:lvl1pPr marL="0" indent="0" algn="ctr">
              <a:spcBef>
                <a:spcPts val="0"/>
              </a:spcBef>
              <a:buNone/>
              <a:defRPr sz="3600">
                <a:solidFill>
                  <a:schemeClr val="bg1"/>
                </a:solidFill>
                <a:latin typeface="+mn-lt"/>
              </a:defRPr>
            </a:lvl1pPr>
            <a:lvl2pPr>
              <a:defRPr sz="4800">
                <a:latin typeface="+mn-lt"/>
              </a:defRPr>
            </a:lvl2pPr>
            <a:lvl3pPr>
              <a:defRPr sz="4800">
                <a:latin typeface="+mn-lt"/>
              </a:defRPr>
            </a:lvl3pPr>
            <a:lvl4pPr>
              <a:defRPr sz="4800">
                <a:latin typeface="+mn-lt"/>
              </a:defRPr>
            </a:lvl4pPr>
            <a:lvl5pPr>
              <a:defRPr sz="4800">
                <a:latin typeface="+mn-lt"/>
              </a:defRPr>
            </a:lvl5pPr>
          </a:lstStyle>
          <a:p>
            <a:pPr lvl="0"/>
            <a:r>
              <a:rPr lang="en-US"/>
              <a:t>Target</a:t>
            </a:r>
          </a:p>
        </p:txBody>
      </p:sp>
      <p:sp>
        <p:nvSpPr>
          <p:cNvPr id="31" name="Subtitle/description of chart"/>
          <p:cNvSpPr>
            <a:spLocks noGrp="1"/>
          </p:cNvSpPr>
          <p:nvPr>
            <p:ph type="body" sz="quarter" idx="24" hasCustomPrompt="1"/>
          </p:nvPr>
        </p:nvSpPr>
        <p:spPr>
          <a:xfrm>
            <a:off x="589906" y="1034040"/>
            <a:ext cx="11010978" cy="307777"/>
          </a:xfrm>
          <a:prstGeom prst="rect">
            <a:avLst/>
          </a:prstGeom>
        </p:spPr>
        <p:txBody>
          <a:bodyPr wrap="square" lIns="0" tIns="0" rIns="0" bIns="0" anchor="t" anchorCtr="0">
            <a:spAutoFit/>
          </a:bodyPr>
          <a:lstStyle>
            <a:lvl1pPr marL="0" indent="0">
              <a:spcBef>
                <a:spcPts val="0"/>
              </a:spcBef>
              <a:buNone/>
              <a:defRPr sz="2000">
                <a:latin typeface="+mn-lt"/>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Description of chart</a:t>
            </a:r>
          </a:p>
        </p:txBody>
      </p:sp>
      <p:sp>
        <p:nvSpPr>
          <p:cNvPr id="18" name="Industry trends 2 slide title">
            <a:extLst>
              <a:ext uri="{FF2B5EF4-FFF2-40B4-BE49-F238E27FC236}">
                <a16:creationId xmlns:a16="http://schemas.microsoft.com/office/drawing/2014/main" id="{2D9CF5A6-0E76-4774-9CAE-AC123BB1D44A}"/>
              </a:ext>
            </a:extLst>
          </p:cNvPr>
          <p:cNvSpPr>
            <a:spLocks noGrp="1"/>
          </p:cNvSpPr>
          <p:nvPr>
            <p:ph type="title" hasCustomPrompt="1"/>
          </p:nvPr>
        </p:nvSpPr>
        <p:spPr>
          <a:xfrm>
            <a:off x="588263" y="457200"/>
            <a:ext cx="11018520" cy="553998"/>
          </a:xfrm>
          <a:prstGeom prst="rect">
            <a:avLst/>
          </a:prstGeom>
        </p:spPr>
        <p:txBody>
          <a:bodyPr lIns="0" tIns="0" rIns="0" bIns="0"/>
          <a:lstStyle>
            <a:lvl1pPr>
              <a:defRPr baseline="0"/>
            </a:lvl1pPr>
          </a:lstStyle>
          <a:p>
            <a:r>
              <a:rPr lang="en-US"/>
              <a:t>Industry trends (2) (4 items)</a:t>
            </a:r>
          </a:p>
        </p:txBody>
      </p:sp>
    </p:spTree>
    <p:extLst>
      <p:ext uri="{BB962C8B-B14F-4D97-AF65-F5344CB8AC3E}">
        <p14:creationId xmlns:p14="http://schemas.microsoft.com/office/powerpoint/2010/main" val="1597275287"/>
      </p:ext>
    </p:extLst>
  </p:cSld>
  <p:clrMapOvr>
    <a:masterClrMapping/>
  </p:clrMapOvr>
  <p:transition>
    <p:fade/>
  </p:transition>
  <p:extLst>
    <p:ext uri="{DCECCB84-F9BA-43D5-87BE-67443E8EF086}">
      <p15:sldGuideLst xmlns:p15="http://schemas.microsoft.com/office/powerpoint/2012/main">
        <p15:guide id="1" pos="3840" userDrawn="1">
          <p15:clr>
            <a:srgbClr val="FBAE40"/>
          </p15:clr>
        </p15:guide>
        <p15:guide id="2" orient="horz" pos="216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ndustry trends 3">
    <p:spTree>
      <p:nvGrpSpPr>
        <p:cNvPr id="1" name=""/>
        <p:cNvGrpSpPr/>
        <p:nvPr/>
      </p:nvGrpSpPr>
      <p:grpSpPr>
        <a:xfrm>
          <a:off x="0" y="0"/>
          <a:ext cx="0" cy="0"/>
          <a:chOff x="0" y="0"/>
          <a:chExt cx="0" cy="0"/>
        </a:xfrm>
      </p:grpSpPr>
      <p:sp>
        <p:nvSpPr>
          <p:cNvPr id="6" name="Oval, dark blue" descr="circle graphic indicating four trends">
            <a:extLst>
              <a:ext uri="{FF2B5EF4-FFF2-40B4-BE49-F238E27FC236}">
                <a16:creationId xmlns:a16="http://schemas.microsoft.com/office/drawing/2014/main" id="{943E49F5-AABD-408A-A412-71953492BFE5}"/>
              </a:ext>
            </a:extLst>
          </p:cNvPr>
          <p:cNvSpPr/>
          <p:nvPr userDrawn="1"/>
        </p:nvSpPr>
        <p:spPr>
          <a:xfrm>
            <a:off x="6414307" y="861709"/>
            <a:ext cx="5170998" cy="5146915"/>
          </a:xfrm>
          <a:prstGeom prst="ellipse">
            <a:avLst/>
          </a:prstGeom>
          <a:solidFill>
            <a:srgbClr val="002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b" anchorCtr="0" forceAA="0" compatLnSpc="1">
            <a:prstTxWarp prst="textNoShape">
              <a:avLst/>
            </a:prstTxWarp>
            <a:noAutofit/>
          </a:bodyPr>
          <a:lstStyle/>
          <a:p>
            <a:pPr algn="r"/>
            <a:endParaRPr lang="en-US" sz="1200"/>
          </a:p>
        </p:txBody>
      </p:sp>
      <p:grpSp>
        <p:nvGrpSpPr>
          <p:cNvPr id="2" name="Borders between quadrants">
            <a:extLst>
              <a:ext uri="{FF2B5EF4-FFF2-40B4-BE49-F238E27FC236}">
                <a16:creationId xmlns:a16="http://schemas.microsoft.com/office/drawing/2014/main" id="{2A13F0D0-8288-4E12-975C-BC749D51E37A}"/>
              </a:ext>
            </a:extLst>
          </p:cNvPr>
          <p:cNvGrpSpPr/>
          <p:nvPr userDrawn="1"/>
        </p:nvGrpSpPr>
        <p:grpSpPr>
          <a:xfrm>
            <a:off x="6375227" y="801303"/>
            <a:ext cx="5246688" cy="5258575"/>
            <a:chOff x="6375227" y="826355"/>
            <a:chExt cx="5246688" cy="5258575"/>
          </a:xfrm>
        </p:grpSpPr>
        <p:sp>
          <p:nvSpPr>
            <p:cNvPr id="7" name="Rectangle 6" descr="Divider">
              <a:extLst>
                <a:ext uri="{FF2B5EF4-FFF2-40B4-BE49-F238E27FC236}">
                  <a16:creationId xmlns:a16="http://schemas.microsoft.com/office/drawing/2014/main" id="{CC0556AC-A970-44EB-9A36-07CE714CFF58}"/>
                </a:ext>
              </a:extLst>
            </p:cNvPr>
            <p:cNvSpPr/>
            <p:nvPr userDrawn="1"/>
          </p:nvSpPr>
          <p:spPr>
            <a:xfrm>
              <a:off x="8908634" y="826355"/>
              <a:ext cx="223629" cy="52585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b" anchorCtr="0" forceAA="0" compatLnSpc="1">
              <a:prstTxWarp prst="textNoShape">
                <a:avLst/>
              </a:prstTxWarp>
              <a:noAutofit/>
            </a:bodyPr>
            <a:lstStyle/>
            <a:p>
              <a:pPr algn="r"/>
              <a:endParaRPr lang="en-US" sz="1200"/>
            </a:p>
          </p:txBody>
        </p:sp>
        <p:sp>
          <p:nvSpPr>
            <p:cNvPr id="8" name="Rectangle 7" descr="Divider">
              <a:extLst>
                <a:ext uri="{FF2B5EF4-FFF2-40B4-BE49-F238E27FC236}">
                  <a16:creationId xmlns:a16="http://schemas.microsoft.com/office/drawing/2014/main" id="{EC754A06-D997-43B7-8460-C9D797DE92F0}"/>
                </a:ext>
              </a:extLst>
            </p:cNvPr>
            <p:cNvSpPr/>
            <p:nvPr userDrawn="1"/>
          </p:nvSpPr>
          <p:spPr>
            <a:xfrm rot="5400000">
              <a:off x="8903958" y="835154"/>
              <a:ext cx="189225" cy="52466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b" anchorCtr="0" forceAA="0" compatLnSpc="1">
              <a:prstTxWarp prst="textNoShape">
                <a:avLst/>
              </a:prstTxWarp>
              <a:noAutofit/>
            </a:bodyPr>
            <a:lstStyle/>
            <a:p>
              <a:pPr algn="r"/>
              <a:endParaRPr lang="en-US" sz="1200"/>
            </a:p>
          </p:txBody>
        </p:sp>
      </p:grpSp>
      <p:sp>
        <p:nvSpPr>
          <p:cNvPr id="9" name="Arrow (pointing lower left to upper left)" descr="arrow to first trend">
            <a:extLst>
              <a:ext uri="{FF2B5EF4-FFF2-40B4-BE49-F238E27FC236}">
                <a16:creationId xmlns:a16="http://schemas.microsoft.com/office/drawing/2014/main" id="{3374099B-0165-4FB6-A0FA-13B660C58341}"/>
              </a:ext>
            </a:extLst>
          </p:cNvPr>
          <p:cNvSpPr/>
          <p:nvPr userDrawn="1"/>
        </p:nvSpPr>
        <p:spPr>
          <a:xfrm rot="16200000">
            <a:off x="6639386" y="2896933"/>
            <a:ext cx="655691" cy="411623"/>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b" anchorCtr="0" forceAA="0" compatLnSpc="1">
            <a:prstTxWarp prst="textNoShape">
              <a:avLst/>
            </a:prstTxWarp>
            <a:noAutofit/>
          </a:bodyPr>
          <a:lstStyle/>
          <a:p>
            <a:pPr algn="r"/>
            <a:endParaRPr lang="en-US" sz="1200"/>
          </a:p>
        </p:txBody>
      </p:sp>
      <p:sp>
        <p:nvSpPr>
          <p:cNvPr id="21" name="Trend (lower left, 1 or 2 words)">
            <a:extLst>
              <a:ext uri="{FF2B5EF4-FFF2-40B4-BE49-F238E27FC236}">
                <a16:creationId xmlns:a16="http://schemas.microsoft.com/office/drawing/2014/main" id="{855FA377-7279-4024-84F0-83BFBBDD603C}"/>
              </a:ext>
            </a:extLst>
          </p:cNvPr>
          <p:cNvSpPr>
            <a:spLocks noGrp="1"/>
          </p:cNvSpPr>
          <p:nvPr>
            <p:ph type="body" sz="quarter" idx="14" hasCustomPrompt="1"/>
          </p:nvPr>
        </p:nvSpPr>
        <p:spPr>
          <a:xfrm>
            <a:off x="7304708" y="4604056"/>
            <a:ext cx="1343992" cy="246221"/>
          </a:xfrm>
        </p:spPr>
        <p:txBody>
          <a:bodyPr anchor="ctr"/>
          <a:lstStyle>
            <a:lvl1pPr marL="0" indent="0">
              <a:buNone/>
              <a:defRPr sz="1600">
                <a:solidFill>
                  <a:schemeClr val="bg1"/>
                </a:solidFill>
                <a:latin typeface="Segoe UI" panose="020B0502040204020203" pitchFamily="34" charset="0"/>
                <a:cs typeface="Segoe UI" panose="020B0502040204020203" pitchFamily="34" charset="0"/>
              </a:defRPr>
            </a:lvl1pPr>
          </a:lstStyle>
          <a:p>
            <a:pPr lvl="0"/>
            <a:r>
              <a:rPr lang="en-US"/>
              <a:t>Analyze data</a:t>
            </a:r>
          </a:p>
        </p:txBody>
      </p:sp>
      <p:sp>
        <p:nvSpPr>
          <p:cNvPr id="16" name="Arrow (pointing lower right to lower left)" descr="arrow to fourth trend">
            <a:extLst>
              <a:ext uri="{FF2B5EF4-FFF2-40B4-BE49-F238E27FC236}">
                <a16:creationId xmlns:a16="http://schemas.microsoft.com/office/drawing/2014/main" id="{39866C0F-AA4D-4019-8AD7-9D9A0CCFEAB8}"/>
              </a:ext>
            </a:extLst>
          </p:cNvPr>
          <p:cNvSpPr/>
          <p:nvPr userDrawn="1"/>
        </p:nvSpPr>
        <p:spPr>
          <a:xfrm rot="10800000">
            <a:off x="8354775" y="5249039"/>
            <a:ext cx="651007" cy="411623"/>
          </a:xfrm>
          <a:prstGeom prst="rightArrow">
            <a:avLst>
              <a:gd name="adj1" fmla="val 50000"/>
              <a:gd name="adj2"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b" anchorCtr="0" forceAA="0" compatLnSpc="1">
            <a:prstTxWarp prst="textNoShape">
              <a:avLst/>
            </a:prstTxWarp>
            <a:noAutofit/>
          </a:bodyPr>
          <a:lstStyle/>
          <a:p>
            <a:pPr algn="r"/>
            <a:endParaRPr lang="en-US" sz="1200"/>
          </a:p>
        </p:txBody>
      </p:sp>
      <p:sp>
        <p:nvSpPr>
          <p:cNvPr id="20" name="Trend (lower right, 1 or 2 words)">
            <a:extLst>
              <a:ext uri="{FF2B5EF4-FFF2-40B4-BE49-F238E27FC236}">
                <a16:creationId xmlns:a16="http://schemas.microsoft.com/office/drawing/2014/main" id="{EFDED4A5-D6ED-4148-B610-E50BDCCA80F8}"/>
              </a:ext>
            </a:extLst>
          </p:cNvPr>
          <p:cNvSpPr>
            <a:spLocks noGrp="1"/>
          </p:cNvSpPr>
          <p:nvPr>
            <p:ph type="body" sz="quarter" idx="13" hasCustomPrompt="1"/>
          </p:nvPr>
        </p:nvSpPr>
        <p:spPr>
          <a:xfrm>
            <a:off x="9732497" y="4604055"/>
            <a:ext cx="1273641" cy="246221"/>
          </a:xfrm>
        </p:spPr>
        <p:txBody>
          <a:bodyPr anchor="ctr"/>
          <a:lstStyle>
            <a:lvl1pPr marL="0" indent="0">
              <a:buNone/>
              <a:defRPr sz="1600">
                <a:solidFill>
                  <a:schemeClr val="bg1"/>
                </a:solidFill>
                <a:latin typeface="Segoe UI" panose="020B0502040204020203" pitchFamily="34" charset="0"/>
                <a:cs typeface="Segoe UI" panose="020B0502040204020203" pitchFamily="34" charset="0"/>
              </a:defRPr>
            </a:lvl1pPr>
          </a:lstStyle>
          <a:p>
            <a:pPr lvl="0"/>
            <a:r>
              <a:rPr lang="en-US"/>
              <a:t>Measure</a:t>
            </a:r>
          </a:p>
        </p:txBody>
      </p:sp>
      <p:sp>
        <p:nvSpPr>
          <p:cNvPr id="15" name="Arrow (pointing upper right to lower right)" descr="Arrow to third trend">
            <a:extLst>
              <a:ext uri="{FF2B5EF4-FFF2-40B4-BE49-F238E27FC236}">
                <a16:creationId xmlns:a16="http://schemas.microsoft.com/office/drawing/2014/main" id="{AEF3797B-4750-426C-95F7-8A9B87A1BF19}"/>
              </a:ext>
            </a:extLst>
          </p:cNvPr>
          <p:cNvSpPr/>
          <p:nvPr userDrawn="1"/>
        </p:nvSpPr>
        <p:spPr>
          <a:xfrm rot="5400000">
            <a:off x="10712171" y="3581855"/>
            <a:ext cx="651231" cy="411623"/>
          </a:xfrm>
          <a:prstGeom prst="rightArrow">
            <a:avLst>
              <a:gd name="adj1" fmla="val 50000"/>
              <a:gd name="adj2"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b" anchorCtr="0" forceAA="0" compatLnSpc="1">
            <a:prstTxWarp prst="textNoShape">
              <a:avLst/>
            </a:prstTxWarp>
            <a:noAutofit/>
          </a:bodyPr>
          <a:lstStyle/>
          <a:p>
            <a:pPr algn="r"/>
            <a:endParaRPr lang="en-US" sz="1200"/>
          </a:p>
        </p:txBody>
      </p:sp>
      <p:sp>
        <p:nvSpPr>
          <p:cNvPr id="19" name="Trend (upper right, 1 or 2 words)">
            <a:extLst>
              <a:ext uri="{FF2B5EF4-FFF2-40B4-BE49-F238E27FC236}">
                <a16:creationId xmlns:a16="http://schemas.microsoft.com/office/drawing/2014/main" id="{1D33CFC2-0BB1-4666-861D-E7C328A17136}"/>
              </a:ext>
            </a:extLst>
          </p:cNvPr>
          <p:cNvSpPr>
            <a:spLocks noGrp="1"/>
          </p:cNvSpPr>
          <p:nvPr>
            <p:ph type="body" sz="quarter" idx="12" hasCustomPrompt="1"/>
          </p:nvPr>
        </p:nvSpPr>
        <p:spPr>
          <a:xfrm>
            <a:off x="9732497" y="2098474"/>
            <a:ext cx="1273641" cy="246221"/>
          </a:xfrm>
        </p:spPr>
        <p:txBody>
          <a:bodyPr anchor="ctr"/>
          <a:lstStyle>
            <a:lvl1pPr marL="0" indent="0">
              <a:buNone/>
              <a:defRPr sz="1600">
                <a:solidFill>
                  <a:schemeClr val="bg1"/>
                </a:solidFill>
                <a:latin typeface="Segoe UI" panose="020B0502040204020203" pitchFamily="34" charset="0"/>
                <a:cs typeface="Segoe UI" panose="020B0502040204020203" pitchFamily="34" charset="0"/>
              </a:defRPr>
            </a:lvl1pPr>
          </a:lstStyle>
          <a:p>
            <a:pPr lvl="0"/>
            <a:r>
              <a:rPr lang="en-US"/>
              <a:t>Change</a:t>
            </a:r>
          </a:p>
        </p:txBody>
      </p:sp>
      <p:sp>
        <p:nvSpPr>
          <p:cNvPr id="22" name="Arrow (pointing upper left to upper right)" descr="Arrow to second trend">
            <a:extLst>
              <a:ext uri="{FF2B5EF4-FFF2-40B4-BE49-F238E27FC236}">
                <a16:creationId xmlns:a16="http://schemas.microsoft.com/office/drawing/2014/main" id="{6F20460A-179D-41E1-9740-952B6D705A51}"/>
              </a:ext>
            </a:extLst>
          </p:cNvPr>
          <p:cNvSpPr/>
          <p:nvPr userDrawn="1"/>
        </p:nvSpPr>
        <p:spPr>
          <a:xfrm>
            <a:off x="9025048" y="1200104"/>
            <a:ext cx="654581" cy="411623"/>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b" anchorCtr="0" forceAA="0" compatLnSpc="1">
            <a:prstTxWarp prst="textNoShape">
              <a:avLst/>
            </a:prstTxWarp>
            <a:noAutofit/>
          </a:bodyPr>
          <a:lstStyle/>
          <a:p>
            <a:pPr algn="r"/>
            <a:endParaRPr lang="en-US" sz="1200"/>
          </a:p>
        </p:txBody>
      </p:sp>
      <p:sp>
        <p:nvSpPr>
          <p:cNvPr id="23" name="Trend (upper left, 1 or 2 words)">
            <a:extLst>
              <a:ext uri="{FF2B5EF4-FFF2-40B4-BE49-F238E27FC236}">
                <a16:creationId xmlns:a16="http://schemas.microsoft.com/office/drawing/2014/main" id="{F6570606-C59D-4B3A-BD41-38A2BA470911}"/>
              </a:ext>
            </a:extLst>
          </p:cNvPr>
          <p:cNvSpPr>
            <a:spLocks noGrp="1"/>
          </p:cNvSpPr>
          <p:nvPr>
            <p:ph type="body" sz="quarter" idx="15" hasCustomPrompt="1"/>
          </p:nvPr>
        </p:nvSpPr>
        <p:spPr>
          <a:xfrm>
            <a:off x="7304708" y="2102977"/>
            <a:ext cx="1343992" cy="246221"/>
          </a:xfrm>
        </p:spPr>
        <p:txBody>
          <a:bodyPr anchor="ctr"/>
          <a:lstStyle>
            <a:lvl1pPr marL="0" indent="0">
              <a:buNone/>
              <a:defRPr sz="1600">
                <a:solidFill>
                  <a:schemeClr val="bg1"/>
                </a:solidFill>
                <a:latin typeface="Segoe UI" panose="020B0502040204020203" pitchFamily="34" charset="0"/>
                <a:cs typeface="Segoe UI" panose="020B0502040204020203" pitchFamily="34" charset="0"/>
              </a:defRPr>
            </a:lvl1pPr>
          </a:lstStyle>
          <a:p>
            <a:pPr lvl="0"/>
            <a:r>
              <a:rPr lang="en-US"/>
              <a:t>Hypothesize</a:t>
            </a:r>
          </a:p>
        </p:txBody>
      </p:sp>
      <p:sp>
        <p:nvSpPr>
          <p:cNvPr id="3" name="Background box, left side, dark blue">
            <a:extLst>
              <a:ext uri="{FF2B5EF4-FFF2-40B4-BE49-F238E27FC236}">
                <a16:creationId xmlns:a16="http://schemas.microsoft.com/office/drawing/2014/main" id="{E449252A-2B17-4CAA-A28F-430278CF9A10}"/>
              </a:ext>
              <a:ext uri="{C183D7F6-B498-43B3-948B-1728B52AA6E4}">
                <adec:decorative xmlns:adec="http://schemas.microsoft.com/office/drawing/2017/decorative" val="1"/>
              </a:ext>
            </a:extLst>
          </p:cNvPr>
          <p:cNvSpPr/>
          <p:nvPr userDrawn="1"/>
        </p:nvSpPr>
        <p:spPr bwMode="auto">
          <a:xfrm>
            <a:off x="0" y="0"/>
            <a:ext cx="6096000" cy="6858000"/>
          </a:xfrm>
          <a:prstGeom prst="rect">
            <a:avLst/>
          </a:prstGeom>
          <a:solidFill>
            <a:srgbClr val="002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18" name="Descriptive/explanatory text">
            <a:extLst>
              <a:ext uri="{FF2B5EF4-FFF2-40B4-BE49-F238E27FC236}">
                <a16:creationId xmlns:a16="http://schemas.microsoft.com/office/drawing/2014/main" id="{67FE5ACF-3F96-48EA-9FB3-F322477DA636}"/>
              </a:ext>
            </a:extLst>
          </p:cNvPr>
          <p:cNvSpPr>
            <a:spLocks noGrp="1"/>
          </p:cNvSpPr>
          <p:nvPr>
            <p:ph type="body" sz="quarter" idx="11" hasCustomPrompt="1"/>
          </p:nvPr>
        </p:nvSpPr>
        <p:spPr>
          <a:xfrm>
            <a:off x="585788" y="1435100"/>
            <a:ext cx="5356225" cy="430887"/>
          </a:xfrm>
        </p:spPr>
        <p:txBody>
          <a:bodyPr lIns="0" tIns="0" rIns="0" bIns="0">
            <a:spAutoFit/>
          </a:bodyPr>
          <a:lstStyle>
            <a:lvl1pPr marL="0" indent="0">
              <a:spcBef>
                <a:spcPts val="0"/>
              </a:spcBef>
              <a:buNone/>
              <a:defRPr sz="2800">
                <a:solidFill>
                  <a:schemeClr val="bg1"/>
                </a:solidFill>
                <a:latin typeface="+mn-lt"/>
              </a:defRPr>
            </a:lvl1pPr>
          </a:lstStyle>
          <a:p>
            <a:pPr lvl="0"/>
            <a:r>
              <a:rPr lang="en-US"/>
              <a:t>Descriptive text</a:t>
            </a:r>
          </a:p>
        </p:txBody>
      </p:sp>
      <p:sp>
        <p:nvSpPr>
          <p:cNvPr id="25" name="Industry trends 3 slide title">
            <a:extLst>
              <a:ext uri="{FF2B5EF4-FFF2-40B4-BE49-F238E27FC236}">
                <a16:creationId xmlns:a16="http://schemas.microsoft.com/office/drawing/2014/main" id="{3A2D00D3-3CDD-44D0-8923-C8DDB8B8491E}"/>
              </a:ext>
            </a:extLst>
          </p:cNvPr>
          <p:cNvSpPr>
            <a:spLocks noGrp="1"/>
          </p:cNvSpPr>
          <p:nvPr>
            <p:ph type="title" hasCustomPrompt="1"/>
          </p:nvPr>
        </p:nvSpPr>
        <p:spPr>
          <a:xfrm>
            <a:off x="588263" y="457200"/>
            <a:ext cx="5507737" cy="553998"/>
          </a:xfrm>
        </p:spPr>
        <p:txBody>
          <a:bodyPr lIns="0" tIns="0" rIns="0" bIns="0"/>
          <a:lstStyle>
            <a:lvl1pPr>
              <a:defRPr>
                <a:solidFill>
                  <a:schemeClr val="bg1"/>
                </a:solidFill>
              </a:defRPr>
            </a:lvl1pPr>
          </a:lstStyle>
          <a:p>
            <a:r>
              <a:rPr lang="en-US"/>
              <a:t>Industry trends (3) (dark)</a:t>
            </a:r>
          </a:p>
        </p:txBody>
      </p:sp>
    </p:spTree>
    <p:extLst>
      <p:ext uri="{BB962C8B-B14F-4D97-AF65-F5344CB8AC3E}">
        <p14:creationId xmlns:p14="http://schemas.microsoft.com/office/powerpoint/2010/main" val="1241819604"/>
      </p:ext>
    </p:extLst>
  </p:cSld>
  <p:clrMapOvr>
    <a:masterClrMapping/>
  </p:clrMapOvr>
  <p:transition>
    <p:fade/>
  </p:transition>
  <p:extLst>
    <p:ext uri="{DCECCB84-F9BA-43D5-87BE-67443E8EF086}">
      <p15:sldGuideLst xmlns:p15="http://schemas.microsoft.com/office/powerpoint/2012/main">
        <p15:guide id="1" pos="3840" userDrawn="1">
          <p15:clr>
            <a:srgbClr val="FBAE40"/>
          </p15:clr>
        </p15:guide>
        <p15:guide id="2" orient="horz" pos="216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Industry trends 3 (alternate)">
    <p:spTree>
      <p:nvGrpSpPr>
        <p:cNvPr id="1" name=""/>
        <p:cNvGrpSpPr/>
        <p:nvPr/>
      </p:nvGrpSpPr>
      <p:grpSpPr>
        <a:xfrm>
          <a:off x="0" y="0"/>
          <a:ext cx="0" cy="0"/>
          <a:chOff x="0" y="0"/>
          <a:chExt cx="0" cy="0"/>
        </a:xfrm>
      </p:grpSpPr>
      <p:sp>
        <p:nvSpPr>
          <p:cNvPr id="17" name="Oval, dark blue" descr="circle graphic indicating four trends">
            <a:extLst>
              <a:ext uri="{FF2B5EF4-FFF2-40B4-BE49-F238E27FC236}">
                <a16:creationId xmlns:a16="http://schemas.microsoft.com/office/drawing/2014/main" id="{A9ED27B5-3A52-4764-A158-5A10FAE5889E}"/>
              </a:ext>
            </a:extLst>
          </p:cNvPr>
          <p:cNvSpPr/>
          <p:nvPr userDrawn="1"/>
        </p:nvSpPr>
        <p:spPr>
          <a:xfrm>
            <a:off x="6414307" y="861709"/>
            <a:ext cx="5170998" cy="5146915"/>
          </a:xfrm>
          <a:prstGeom prst="ellipse">
            <a:avLst/>
          </a:prstGeom>
          <a:solidFill>
            <a:srgbClr val="002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b" anchorCtr="0" forceAA="0" compatLnSpc="1">
            <a:prstTxWarp prst="textNoShape">
              <a:avLst/>
            </a:prstTxWarp>
            <a:noAutofit/>
          </a:bodyPr>
          <a:lstStyle/>
          <a:p>
            <a:pPr algn="r"/>
            <a:endParaRPr lang="en-US" sz="1200"/>
          </a:p>
        </p:txBody>
      </p:sp>
      <p:grpSp>
        <p:nvGrpSpPr>
          <p:cNvPr id="24" name="Borders between quadrants">
            <a:extLst>
              <a:ext uri="{FF2B5EF4-FFF2-40B4-BE49-F238E27FC236}">
                <a16:creationId xmlns:a16="http://schemas.microsoft.com/office/drawing/2014/main" id="{8B5FDC90-C74B-43F0-A475-D800B95CE5AB}"/>
              </a:ext>
            </a:extLst>
          </p:cNvPr>
          <p:cNvGrpSpPr/>
          <p:nvPr userDrawn="1"/>
        </p:nvGrpSpPr>
        <p:grpSpPr>
          <a:xfrm>
            <a:off x="6375227" y="801303"/>
            <a:ext cx="5246688" cy="5258575"/>
            <a:chOff x="6375227" y="826355"/>
            <a:chExt cx="5246688" cy="5258575"/>
          </a:xfrm>
        </p:grpSpPr>
        <p:sp>
          <p:nvSpPr>
            <p:cNvPr id="26" name="Rectangle 25" descr="Divider">
              <a:extLst>
                <a:ext uri="{FF2B5EF4-FFF2-40B4-BE49-F238E27FC236}">
                  <a16:creationId xmlns:a16="http://schemas.microsoft.com/office/drawing/2014/main" id="{DD136743-192F-4CFE-A555-E801791A4EB0}"/>
                </a:ext>
              </a:extLst>
            </p:cNvPr>
            <p:cNvSpPr/>
            <p:nvPr userDrawn="1"/>
          </p:nvSpPr>
          <p:spPr>
            <a:xfrm>
              <a:off x="8908634" y="826355"/>
              <a:ext cx="223629" cy="52585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b" anchorCtr="0" forceAA="0" compatLnSpc="1">
              <a:prstTxWarp prst="textNoShape">
                <a:avLst/>
              </a:prstTxWarp>
              <a:noAutofit/>
            </a:bodyPr>
            <a:lstStyle/>
            <a:p>
              <a:pPr algn="r"/>
              <a:endParaRPr lang="en-US" sz="1200"/>
            </a:p>
          </p:txBody>
        </p:sp>
        <p:sp>
          <p:nvSpPr>
            <p:cNvPr id="27" name="Rectangle 26" descr="Divider">
              <a:extLst>
                <a:ext uri="{FF2B5EF4-FFF2-40B4-BE49-F238E27FC236}">
                  <a16:creationId xmlns:a16="http://schemas.microsoft.com/office/drawing/2014/main" id="{5513E219-3943-4F05-8FBC-3216B111E1AC}"/>
                </a:ext>
              </a:extLst>
            </p:cNvPr>
            <p:cNvSpPr/>
            <p:nvPr userDrawn="1"/>
          </p:nvSpPr>
          <p:spPr>
            <a:xfrm rot="5400000">
              <a:off x="8903958" y="835154"/>
              <a:ext cx="189225" cy="52466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b" anchorCtr="0" forceAA="0" compatLnSpc="1">
              <a:prstTxWarp prst="textNoShape">
                <a:avLst/>
              </a:prstTxWarp>
              <a:noAutofit/>
            </a:bodyPr>
            <a:lstStyle/>
            <a:p>
              <a:pPr algn="r"/>
              <a:endParaRPr lang="en-US" sz="1200"/>
            </a:p>
          </p:txBody>
        </p:sp>
      </p:grpSp>
      <p:sp>
        <p:nvSpPr>
          <p:cNvPr id="28" name="Arrow (pointing lower left to upper left)" descr="arrow to first trend">
            <a:extLst>
              <a:ext uri="{FF2B5EF4-FFF2-40B4-BE49-F238E27FC236}">
                <a16:creationId xmlns:a16="http://schemas.microsoft.com/office/drawing/2014/main" id="{DF387DDB-8DFD-4757-A1F2-007AE6471F30}"/>
              </a:ext>
            </a:extLst>
          </p:cNvPr>
          <p:cNvSpPr/>
          <p:nvPr userDrawn="1"/>
        </p:nvSpPr>
        <p:spPr>
          <a:xfrm rot="16200000">
            <a:off x="6639386" y="2896933"/>
            <a:ext cx="655691" cy="411623"/>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b" anchorCtr="0" forceAA="0" compatLnSpc="1">
            <a:prstTxWarp prst="textNoShape">
              <a:avLst/>
            </a:prstTxWarp>
            <a:noAutofit/>
          </a:bodyPr>
          <a:lstStyle/>
          <a:p>
            <a:pPr algn="r"/>
            <a:endParaRPr lang="en-US" sz="1200"/>
          </a:p>
        </p:txBody>
      </p:sp>
      <p:sp>
        <p:nvSpPr>
          <p:cNvPr id="29" name="Trend (lower left, 1 or 2 words)">
            <a:extLst>
              <a:ext uri="{FF2B5EF4-FFF2-40B4-BE49-F238E27FC236}">
                <a16:creationId xmlns:a16="http://schemas.microsoft.com/office/drawing/2014/main" id="{75DB82C0-FB06-4883-8942-8D6AD1034183}"/>
              </a:ext>
            </a:extLst>
          </p:cNvPr>
          <p:cNvSpPr>
            <a:spLocks noGrp="1"/>
          </p:cNvSpPr>
          <p:nvPr>
            <p:ph type="body" sz="quarter" idx="14" hasCustomPrompt="1"/>
          </p:nvPr>
        </p:nvSpPr>
        <p:spPr>
          <a:xfrm>
            <a:off x="7304708" y="4604056"/>
            <a:ext cx="1343992" cy="246221"/>
          </a:xfrm>
        </p:spPr>
        <p:txBody>
          <a:bodyPr anchor="ctr"/>
          <a:lstStyle>
            <a:lvl1pPr marL="0" indent="0">
              <a:buNone/>
              <a:defRPr sz="1600">
                <a:solidFill>
                  <a:schemeClr val="bg1"/>
                </a:solidFill>
                <a:latin typeface="Segoe UI" panose="020B0502040204020203" pitchFamily="34" charset="0"/>
                <a:cs typeface="Segoe UI" panose="020B0502040204020203" pitchFamily="34" charset="0"/>
              </a:defRPr>
            </a:lvl1pPr>
          </a:lstStyle>
          <a:p>
            <a:pPr lvl="0"/>
            <a:r>
              <a:rPr lang="en-US"/>
              <a:t>Analyze data</a:t>
            </a:r>
          </a:p>
        </p:txBody>
      </p:sp>
      <p:sp>
        <p:nvSpPr>
          <p:cNvPr id="30" name="Arrow (pointing lower right to lower left)" descr="arrow to fourth trend">
            <a:extLst>
              <a:ext uri="{FF2B5EF4-FFF2-40B4-BE49-F238E27FC236}">
                <a16:creationId xmlns:a16="http://schemas.microsoft.com/office/drawing/2014/main" id="{5D2F7540-C713-472A-9AAB-553ED3700329}"/>
              </a:ext>
            </a:extLst>
          </p:cNvPr>
          <p:cNvSpPr/>
          <p:nvPr userDrawn="1"/>
        </p:nvSpPr>
        <p:spPr>
          <a:xfrm rot="10800000">
            <a:off x="8354775" y="5249039"/>
            <a:ext cx="651007" cy="411623"/>
          </a:xfrm>
          <a:prstGeom prst="rightArrow">
            <a:avLst>
              <a:gd name="adj1" fmla="val 50000"/>
              <a:gd name="adj2"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b" anchorCtr="0" forceAA="0" compatLnSpc="1">
            <a:prstTxWarp prst="textNoShape">
              <a:avLst/>
            </a:prstTxWarp>
            <a:noAutofit/>
          </a:bodyPr>
          <a:lstStyle/>
          <a:p>
            <a:pPr algn="r"/>
            <a:endParaRPr lang="en-US" sz="1200"/>
          </a:p>
        </p:txBody>
      </p:sp>
      <p:sp>
        <p:nvSpPr>
          <p:cNvPr id="31" name="Trend (lower right, 1 or 2 words)">
            <a:extLst>
              <a:ext uri="{FF2B5EF4-FFF2-40B4-BE49-F238E27FC236}">
                <a16:creationId xmlns:a16="http://schemas.microsoft.com/office/drawing/2014/main" id="{3AA964C2-F112-4C61-9233-9D9866D036D8}"/>
              </a:ext>
            </a:extLst>
          </p:cNvPr>
          <p:cNvSpPr>
            <a:spLocks noGrp="1"/>
          </p:cNvSpPr>
          <p:nvPr>
            <p:ph type="body" sz="quarter" idx="13" hasCustomPrompt="1"/>
          </p:nvPr>
        </p:nvSpPr>
        <p:spPr>
          <a:xfrm>
            <a:off x="9732497" y="4604055"/>
            <a:ext cx="1273641" cy="246221"/>
          </a:xfrm>
        </p:spPr>
        <p:txBody>
          <a:bodyPr anchor="ctr"/>
          <a:lstStyle>
            <a:lvl1pPr marL="0" indent="0">
              <a:buNone/>
              <a:defRPr sz="1600">
                <a:solidFill>
                  <a:schemeClr val="bg1"/>
                </a:solidFill>
                <a:latin typeface="Segoe UI" panose="020B0502040204020203" pitchFamily="34" charset="0"/>
                <a:cs typeface="Segoe UI" panose="020B0502040204020203" pitchFamily="34" charset="0"/>
              </a:defRPr>
            </a:lvl1pPr>
          </a:lstStyle>
          <a:p>
            <a:pPr lvl="0"/>
            <a:r>
              <a:rPr lang="en-US"/>
              <a:t>Measure</a:t>
            </a:r>
          </a:p>
        </p:txBody>
      </p:sp>
      <p:sp>
        <p:nvSpPr>
          <p:cNvPr id="32" name="Arrow (pointing upper right to lower right)" descr="Arrow to third trend">
            <a:extLst>
              <a:ext uri="{FF2B5EF4-FFF2-40B4-BE49-F238E27FC236}">
                <a16:creationId xmlns:a16="http://schemas.microsoft.com/office/drawing/2014/main" id="{51463E61-2AD7-4FF9-8762-7306B7FB2CD3}"/>
              </a:ext>
            </a:extLst>
          </p:cNvPr>
          <p:cNvSpPr/>
          <p:nvPr userDrawn="1"/>
        </p:nvSpPr>
        <p:spPr>
          <a:xfrm rot="5400000">
            <a:off x="10712171" y="3581855"/>
            <a:ext cx="651231" cy="411623"/>
          </a:xfrm>
          <a:prstGeom prst="rightArrow">
            <a:avLst>
              <a:gd name="adj1" fmla="val 50000"/>
              <a:gd name="adj2"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b" anchorCtr="0" forceAA="0" compatLnSpc="1">
            <a:prstTxWarp prst="textNoShape">
              <a:avLst/>
            </a:prstTxWarp>
            <a:noAutofit/>
          </a:bodyPr>
          <a:lstStyle/>
          <a:p>
            <a:pPr algn="r"/>
            <a:endParaRPr lang="en-US" sz="1200"/>
          </a:p>
        </p:txBody>
      </p:sp>
      <p:sp>
        <p:nvSpPr>
          <p:cNvPr id="33" name="Trend (upper right, 1 or 2 words)">
            <a:extLst>
              <a:ext uri="{FF2B5EF4-FFF2-40B4-BE49-F238E27FC236}">
                <a16:creationId xmlns:a16="http://schemas.microsoft.com/office/drawing/2014/main" id="{1DB9271C-718A-4270-9B7F-438ED9DC0824}"/>
              </a:ext>
            </a:extLst>
          </p:cNvPr>
          <p:cNvSpPr>
            <a:spLocks noGrp="1"/>
          </p:cNvSpPr>
          <p:nvPr>
            <p:ph type="body" sz="quarter" idx="12" hasCustomPrompt="1"/>
          </p:nvPr>
        </p:nvSpPr>
        <p:spPr>
          <a:xfrm>
            <a:off x="9732497" y="2098474"/>
            <a:ext cx="1273641" cy="246221"/>
          </a:xfrm>
        </p:spPr>
        <p:txBody>
          <a:bodyPr anchor="ctr"/>
          <a:lstStyle>
            <a:lvl1pPr marL="0" indent="0">
              <a:buNone/>
              <a:defRPr sz="1600">
                <a:solidFill>
                  <a:schemeClr val="bg1"/>
                </a:solidFill>
                <a:latin typeface="Segoe UI" panose="020B0502040204020203" pitchFamily="34" charset="0"/>
                <a:cs typeface="Segoe UI" panose="020B0502040204020203" pitchFamily="34" charset="0"/>
              </a:defRPr>
            </a:lvl1pPr>
          </a:lstStyle>
          <a:p>
            <a:pPr lvl="0"/>
            <a:r>
              <a:rPr lang="en-US"/>
              <a:t>Change</a:t>
            </a:r>
          </a:p>
        </p:txBody>
      </p:sp>
      <p:sp>
        <p:nvSpPr>
          <p:cNvPr id="34" name="Arrow (pointing upper left to upper right)" descr="Arrow to second trend">
            <a:extLst>
              <a:ext uri="{FF2B5EF4-FFF2-40B4-BE49-F238E27FC236}">
                <a16:creationId xmlns:a16="http://schemas.microsoft.com/office/drawing/2014/main" id="{C01CD1EA-5B79-4A0C-B7FC-ACEA80B28850}"/>
              </a:ext>
            </a:extLst>
          </p:cNvPr>
          <p:cNvSpPr/>
          <p:nvPr userDrawn="1"/>
        </p:nvSpPr>
        <p:spPr>
          <a:xfrm>
            <a:off x="9025048" y="1200104"/>
            <a:ext cx="654581" cy="411623"/>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b" anchorCtr="0" forceAA="0" compatLnSpc="1">
            <a:prstTxWarp prst="textNoShape">
              <a:avLst/>
            </a:prstTxWarp>
            <a:noAutofit/>
          </a:bodyPr>
          <a:lstStyle/>
          <a:p>
            <a:pPr algn="r"/>
            <a:endParaRPr lang="en-US" sz="1200"/>
          </a:p>
        </p:txBody>
      </p:sp>
      <p:sp>
        <p:nvSpPr>
          <p:cNvPr id="35" name="Trend (upper left, 1 or 2 words)">
            <a:extLst>
              <a:ext uri="{FF2B5EF4-FFF2-40B4-BE49-F238E27FC236}">
                <a16:creationId xmlns:a16="http://schemas.microsoft.com/office/drawing/2014/main" id="{C65C961A-B1D6-46B2-94C8-6A9B213E77AF}"/>
              </a:ext>
            </a:extLst>
          </p:cNvPr>
          <p:cNvSpPr>
            <a:spLocks noGrp="1"/>
          </p:cNvSpPr>
          <p:nvPr>
            <p:ph type="body" sz="quarter" idx="15" hasCustomPrompt="1"/>
          </p:nvPr>
        </p:nvSpPr>
        <p:spPr>
          <a:xfrm>
            <a:off x="7304708" y="2102977"/>
            <a:ext cx="1343992" cy="246221"/>
          </a:xfrm>
        </p:spPr>
        <p:txBody>
          <a:bodyPr anchor="ctr"/>
          <a:lstStyle>
            <a:lvl1pPr marL="0" indent="0">
              <a:buNone/>
              <a:defRPr sz="1600">
                <a:solidFill>
                  <a:schemeClr val="bg1"/>
                </a:solidFill>
                <a:latin typeface="Segoe UI" panose="020B0502040204020203" pitchFamily="34" charset="0"/>
                <a:cs typeface="Segoe UI" panose="020B0502040204020203" pitchFamily="34" charset="0"/>
              </a:defRPr>
            </a:lvl1pPr>
          </a:lstStyle>
          <a:p>
            <a:pPr lvl="0"/>
            <a:r>
              <a:rPr lang="en-US"/>
              <a:t>Hypothesize</a:t>
            </a:r>
          </a:p>
        </p:txBody>
      </p:sp>
      <p:sp>
        <p:nvSpPr>
          <p:cNvPr id="18" name="Descriptive/explanatory text">
            <a:extLst>
              <a:ext uri="{FF2B5EF4-FFF2-40B4-BE49-F238E27FC236}">
                <a16:creationId xmlns:a16="http://schemas.microsoft.com/office/drawing/2014/main" id="{67FE5ACF-3F96-48EA-9FB3-F322477DA636}"/>
              </a:ext>
            </a:extLst>
          </p:cNvPr>
          <p:cNvSpPr>
            <a:spLocks noGrp="1"/>
          </p:cNvSpPr>
          <p:nvPr>
            <p:ph type="body" sz="quarter" idx="11" hasCustomPrompt="1"/>
          </p:nvPr>
        </p:nvSpPr>
        <p:spPr>
          <a:xfrm>
            <a:off x="585788" y="1435100"/>
            <a:ext cx="5356225" cy="430887"/>
          </a:xfrm>
        </p:spPr>
        <p:txBody>
          <a:bodyPr lIns="0" tIns="0" rIns="0" bIns="0">
            <a:spAutoFit/>
          </a:bodyPr>
          <a:lstStyle>
            <a:lvl1pPr marL="0" indent="0">
              <a:spcBef>
                <a:spcPts val="0"/>
              </a:spcBef>
              <a:buNone/>
              <a:defRPr sz="2800">
                <a:solidFill>
                  <a:schemeClr val="tx1"/>
                </a:solidFill>
                <a:latin typeface="+mn-lt"/>
              </a:defRPr>
            </a:lvl1pPr>
          </a:lstStyle>
          <a:p>
            <a:pPr lvl="0"/>
            <a:r>
              <a:rPr lang="en-US"/>
              <a:t>Descriptive text</a:t>
            </a:r>
          </a:p>
        </p:txBody>
      </p:sp>
      <p:sp>
        <p:nvSpPr>
          <p:cNvPr id="25" name="Industry trends 3 slide title">
            <a:extLst>
              <a:ext uri="{FF2B5EF4-FFF2-40B4-BE49-F238E27FC236}">
                <a16:creationId xmlns:a16="http://schemas.microsoft.com/office/drawing/2014/main" id="{3A2D00D3-3CDD-44D0-8923-C8DDB8B8491E}"/>
              </a:ext>
            </a:extLst>
          </p:cNvPr>
          <p:cNvSpPr>
            <a:spLocks noGrp="1"/>
          </p:cNvSpPr>
          <p:nvPr>
            <p:ph type="title" hasCustomPrompt="1"/>
          </p:nvPr>
        </p:nvSpPr>
        <p:spPr>
          <a:xfrm>
            <a:off x="588263" y="457200"/>
            <a:ext cx="5507737" cy="553998"/>
          </a:xfrm>
        </p:spPr>
        <p:txBody>
          <a:bodyPr lIns="0" tIns="0" rIns="0" bIns="0"/>
          <a:lstStyle>
            <a:lvl1pPr>
              <a:defRPr>
                <a:solidFill>
                  <a:schemeClr val="tx1"/>
                </a:solidFill>
              </a:defRPr>
            </a:lvl1pPr>
          </a:lstStyle>
          <a:p>
            <a:r>
              <a:rPr lang="en-US"/>
              <a:t>Industry trends (3) (light)</a:t>
            </a:r>
          </a:p>
        </p:txBody>
      </p:sp>
    </p:spTree>
    <p:extLst>
      <p:ext uri="{BB962C8B-B14F-4D97-AF65-F5344CB8AC3E}">
        <p14:creationId xmlns:p14="http://schemas.microsoft.com/office/powerpoint/2010/main" val="2927535681"/>
      </p:ext>
    </p:extLst>
  </p:cSld>
  <p:clrMapOvr>
    <a:masterClrMapping/>
  </p:clrMapOvr>
  <p:transition>
    <p:fade/>
  </p:transition>
  <p:extLst>
    <p:ext uri="{DCECCB84-F9BA-43D5-87BE-67443E8EF086}">
      <p15:sldGuideLst xmlns:p15="http://schemas.microsoft.com/office/powerpoint/2012/main">
        <p15:guide id="1" pos="3840" userDrawn="1">
          <p15:clr>
            <a:srgbClr val="FBAE40"/>
          </p15:clr>
        </p15:guide>
        <p15:guide id="2" orient="horz" pos="216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Objectives 1">
    <p:spTree>
      <p:nvGrpSpPr>
        <p:cNvPr id="1" name=""/>
        <p:cNvGrpSpPr/>
        <p:nvPr/>
      </p:nvGrpSpPr>
      <p:grpSpPr>
        <a:xfrm>
          <a:off x="0" y="0"/>
          <a:ext cx="0" cy="0"/>
          <a:chOff x="0" y="0"/>
          <a:chExt cx="0" cy="0"/>
        </a:xfrm>
      </p:grpSpPr>
      <p:sp>
        <p:nvSpPr>
          <p:cNvPr id="24" name="Objective 3 description">
            <a:extLst>
              <a:ext uri="{FF2B5EF4-FFF2-40B4-BE49-F238E27FC236}">
                <a16:creationId xmlns:a16="http://schemas.microsoft.com/office/drawing/2014/main" id="{43C27E01-E91C-4515-97DB-5367AD2A10C4}"/>
              </a:ext>
            </a:extLst>
          </p:cNvPr>
          <p:cNvSpPr>
            <a:spLocks noGrp="1"/>
          </p:cNvSpPr>
          <p:nvPr>
            <p:ph type="body" sz="quarter" idx="38" hasCustomPrompt="1"/>
          </p:nvPr>
        </p:nvSpPr>
        <p:spPr>
          <a:xfrm>
            <a:off x="8181008" y="2774995"/>
            <a:ext cx="3428554" cy="984885"/>
          </a:xfrm>
          <a:prstGeom prst="rect">
            <a:avLst/>
          </a:prstGeom>
        </p:spPr>
        <p:txBody>
          <a:bodyPr lIns="91440" tIns="0" rIns="91440" bIns="0" anchor="t" anchorCtr="0">
            <a:spAutoFit/>
          </a:bodyPr>
          <a:lstStyle>
            <a:lvl1pPr marL="0" indent="0" algn="l">
              <a:spcBef>
                <a:spcPts val="0"/>
              </a:spcBef>
              <a:buFont typeface="Arial" panose="020B0604020202020204" pitchFamily="34" charset="0"/>
              <a:buNone/>
              <a:defRPr sz="1600">
                <a:solidFill>
                  <a:schemeClr val="tx1"/>
                </a:solidFill>
                <a:latin typeface="+mn-lt"/>
              </a:defRPr>
            </a:lvl1pPr>
            <a:lvl2pPr>
              <a:defRPr sz="1600">
                <a:latin typeface="+mn-lt"/>
              </a:defRPr>
            </a:lvl2pPr>
            <a:lvl3pPr>
              <a:defRPr sz="1600">
                <a:latin typeface="+mn-lt"/>
              </a:defRPr>
            </a:lvl3pPr>
            <a:lvl4pPr>
              <a:defRPr sz="1600">
                <a:latin typeface="+mn-lt"/>
              </a:defRPr>
            </a:lvl4pPr>
            <a:lvl5pPr>
              <a:defRPr sz="1600">
                <a:latin typeface="+mn-lt"/>
              </a:defRPr>
            </a:lvl5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In </a:t>
            </a:r>
            <a:r>
              <a:rPr lang="en-US" err="1"/>
              <a:t>rhoncus</a:t>
            </a:r>
            <a:r>
              <a:rPr lang="en-US"/>
              <a:t> </a:t>
            </a:r>
            <a:r>
              <a:rPr lang="en-US" err="1"/>
              <a:t>lacus</a:t>
            </a:r>
            <a:r>
              <a:rPr lang="en-US"/>
              <a:t> </a:t>
            </a:r>
            <a:r>
              <a:rPr lang="en-US" err="1"/>
              <a:t>tortor</a:t>
            </a:r>
            <a:r>
              <a:rPr lang="en-US"/>
              <a:t>, vel </a:t>
            </a:r>
            <a:r>
              <a:rPr lang="en-US" err="1"/>
              <a:t>facilisis</a:t>
            </a:r>
            <a:r>
              <a:rPr lang="en-US"/>
              <a:t> </a:t>
            </a:r>
            <a:r>
              <a:rPr lang="en-US" err="1"/>
              <a:t>enim</a:t>
            </a:r>
            <a:r>
              <a:rPr lang="en-US"/>
              <a:t> </a:t>
            </a:r>
            <a:r>
              <a:rPr lang="en-US" err="1"/>
              <a:t>ornare</a:t>
            </a:r>
            <a:r>
              <a:rPr lang="en-US"/>
              <a:t> </a:t>
            </a:r>
            <a:r>
              <a:rPr lang="en-US" err="1"/>
              <a:t>euismod</a:t>
            </a:r>
            <a:r>
              <a:rPr lang="en-US"/>
              <a:t>. </a:t>
            </a:r>
          </a:p>
        </p:txBody>
      </p:sp>
      <p:sp>
        <p:nvSpPr>
          <p:cNvPr id="27" name="Objective 3 background box, blue">
            <a:extLst>
              <a:ext uri="{FF2B5EF4-FFF2-40B4-BE49-F238E27FC236}">
                <a16:creationId xmlns:a16="http://schemas.microsoft.com/office/drawing/2014/main" id="{9F3C06E8-B6DD-BE43-8550-5EBC924CE1CC}"/>
              </a:ext>
              <a:ext uri="{C183D7F6-B498-43B3-948B-1728B52AA6E4}">
                <adec:decorative xmlns:adec="http://schemas.microsoft.com/office/drawing/2017/decorative" val="1"/>
              </a:ext>
            </a:extLst>
          </p:cNvPr>
          <p:cNvSpPr/>
          <p:nvPr userDrawn="1"/>
        </p:nvSpPr>
        <p:spPr bwMode="auto">
          <a:xfrm>
            <a:off x="8178229" y="1437164"/>
            <a:ext cx="3428554" cy="114950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30" name="Objective 3 heading">
            <a:extLst>
              <a:ext uri="{FF2B5EF4-FFF2-40B4-BE49-F238E27FC236}">
                <a16:creationId xmlns:a16="http://schemas.microsoft.com/office/drawing/2014/main" id="{1C5101D7-0BC8-8F42-8066-06B73D5D3199}"/>
              </a:ext>
            </a:extLst>
          </p:cNvPr>
          <p:cNvSpPr>
            <a:spLocks noGrp="1"/>
          </p:cNvSpPr>
          <p:nvPr>
            <p:ph type="body" sz="quarter" idx="41" hasCustomPrompt="1"/>
          </p:nvPr>
        </p:nvSpPr>
        <p:spPr>
          <a:xfrm>
            <a:off x="9664633" y="1784867"/>
            <a:ext cx="1825143" cy="454099"/>
          </a:xfrm>
          <a:prstGeom prst="rect">
            <a:avLst/>
          </a:prstGeom>
        </p:spPr>
        <p:txBody>
          <a:bodyPr anchor="ctr"/>
          <a:lstStyle>
            <a:lvl1pPr marL="0" indent="0">
              <a:buNone/>
              <a:defRPr sz="2000">
                <a:solidFill>
                  <a:schemeClr val="bg1"/>
                </a:solidFill>
                <a:latin typeface="Segoe UI" panose="020B0502040204020203" pitchFamily="34" charset="0"/>
                <a:cs typeface="Segoe UI" panose="020B0502040204020203" pitchFamily="34" charset="0"/>
              </a:defRPr>
            </a:lvl1pPr>
          </a:lstStyle>
          <a:p>
            <a:r>
              <a:rPr lang="en-US"/>
              <a:t>Title</a:t>
            </a:r>
          </a:p>
        </p:txBody>
      </p:sp>
      <p:sp>
        <p:nvSpPr>
          <p:cNvPr id="33" name="Objective 3 picture/icon placeholder" descr="icon placeholder">
            <a:extLst>
              <a:ext uri="{FF2B5EF4-FFF2-40B4-BE49-F238E27FC236}">
                <a16:creationId xmlns:a16="http://schemas.microsoft.com/office/drawing/2014/main" id="{B36AA165-8F52-4AA7-A67E-A401A5BC7072}"/>
              </a:ext>
            </a:extLst>
          </p:cNvPr>
          <p:cNvSpPr>
            <a:spLocks noGrp="1"/>
          </p:cNvSpPr>
          <p:nvPr>
            <p:ph type="pic" sz="quarter" idx="42" hasCustomPrompt="1"/>
          </p:nvPr>
        </p:nvSpPr>
        <p:spPr>
          <a:xfrm>
            <a:off x="8306285" y="1599960"/>
            <a:ext cx="1279525" cy="823913"/>
          </a:xfrm>
          <a:prstGeom prst="rect">
            <a:avLst/>
          </a:prstGeo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900">
                <a:solidFill>
                  <a:schemeClr val="bg1"/>
                </a:solidFill>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Tap to add icon</a:t>
            </a:r>
          </a:p>
        </p:txBody>
      </p:sp>
      <p:sp>
        <p:nvSpPr>
          <p:cNvPr id="23" name="Objective 2 description">
            <a:extLst>
              <a:ext uri="{FF2B5EF4-FFF2-40B4-BE49-F238E27FC236}">
                <a16:creationId xmlns:a16="http://schemas.microsoft.com/office/drawing/2014/main" id="{D722D827-E5AA-43F7-B3D6-75C94BA10BFC}"/>
              </a:ext>
            </a:extLst>
          </p:cNvPr>
          <p:cNvSpPr>
            <a:spLocks noGrp="1"/>
          </p:cNvSpPr>
          <p:nvPr>
            <p:ph type="body" sz="quarter" idx="37" hasCustomPrompt="1"/>
          </p:nvPr>
        </p:nvSpPr>
        <p:spPr>
          <a:xfrm>
            <a:off x="4383290" y="2774995"/>
            <a:ext cx="3428554" cy="984885"/>
          </a:xfrm>
          <a:prstGeom prst="rect">
            <a:avLst/>
          </a:prstGeom>
        </p:spPr>
        <p:txBody>
          <a:bodyPr lIns="91440" tIns="0" rIns="91440" bIns="0" anchor="t" anchorCtr="0">
            <a:spAutoFit/>
          </a:bodyPr>
          <a:lstStyle>
            <a:lvl1pPr marL="0" indent="0" algn="l">
              <a:spcBef>
                <a:spcPts val="0"/>
              </a:spcBef>
              <a:buFont typeface="Arial" panose="020B0604020202020204" pitchFamily="34" charset="0"/>
              <a:buNone/>
              <a:defRPr sz="1600">
                <a:solidFill>
                  <a:schemeClr val="tx1"/>
                </a:solidFill>
                <a:latin typeface="+mn-lt"/>
              </a:defRPr>
            </a:lvl1pPr>
            <a:lvl2pPr>
              <a:defRPr sz="1600">
                <a:latin typeface="+mn-lt"/>
              </a:defRPr>
            </a:lvl2pPr>
            <a:lvl3pPr>
              <a:defRPr sz="1600">
                <a:latin typeface="+mn-lt"/>
              </a:defRPr>
            </a:lvl3pPr>
            <a:lvl4pPr>
              <a:defRPr sz="1600">
                <a:latin typeface="+mn-lt"/>
              </a:defRPr>
            </a:lvl4pPr>
            <a:lvl5pPr>
              <a:defRPr sz="1600">
                <a:latin typeface="+mn-lt"/>
              </a:defRPr>
            </a:lvl5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In </a:t>
            </a:r>
            <a:r>
              <a:rPr lang="en-US" err="1"/>
              <a:t>rhoncus</a:t>
            </a:r>
            <a:r>
              <a:rPr lang="en-US"/>
              <a:t> </a:t>
            </a:r>
            <a:r>
              <a:rPr lang="en-US" err="1"/>
              <a:t>lacus</a:t>
            </a:r>
            <a:r>
              <a:rPr lang="en-US"/>
              <a:t> </a:t>
            </a:r>
            <a:r>
              <a:rPr lang="en-US" err="1"/>
              <a:t>tortor</a:t>
            </a:r>
            <a:r>
              <a:rPr lang="en-US"/>
              <a:t>, vel </a:t>
            </a:r>
            <a:r>
              <a:rPr lang="en-US" err="1"/>
              <a:t>facilisis</a:t>
            </a:r>
            <a:r>
              <a:rPr lang="en-US"/>
              <a:t> </a:t>
            </a:r>
            <a:r>
              <a:rPr lang="en-US" err="1"/>
              <a:t>enim</a:t>
            </a:r>
            <a:r>
              <a:rPr lang="en-US"/>
              <a:t> </a:t>
            </a:r>
            <a:r>
              <a:rPr lang="en-US" err="1"/>
              <a:t>ornare</a:t>
            </a:r>
            <a:r>
              <a:rPr lang="en-US"/>
              <a:t> </a:t>
            </a:r>
            <a:r>
              <a:rPr lang="en-US" err="1"/>
              <a:t>euismod</a:t>
            </a:r>
            <a:r>
              <a:rPr lang="en-US"/>
              <a:t>. </a:t>
            </a:r>
          </a:p>
        </p:txBody>
      </p:sp>
      <p:sp>
        <p:nvSpPr>
          <p:cNvPr id="21" name="Objective 2 background box, blue">
            <a:extLst>
              <a:ext uri="{FF2B5EF4-FFF2-40B4-BE49-F238E27FC236}">
                <a16:creationId xmlns:a16="http://schemas.microsoft.com/office/drawing/2014/main" id="{9F3C06E8-B6DD-BE43-8550-5EBC924CE1CC}"/>
              </a:ext>
              <a:ext uri="{C183D7F6-B498-43B3-948B-1728B52AA6E4}">
                <adec:decorative xmlns:adec="http://schemas.microsoft.com/office/drawing/2017/decorative" val="1"/>
              </a:ext>
            </a:extLst>
          </p:cNvPr>
          <p:cNvSpPr/>
          <p:nvPr userDrawn="1"/>
        </p:nvSpPr>
        <p:spPr bwMode="auto">
          <a:xfrm>
            <a:off x="4383290" y="1437164"/>
            <a:ext cx="3428554" cy="114950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25" name="Objective 2 heading">
            <a:extLst>
              <a:ext uri="{FF2B5EF4-FFF2-40B4-BE49-F238E27FC236}">
                <a16:creationId xmlns:a16="http://schemas.microsoft.com/office/drawing/2014/main" id="{1C5101D7-0BC8-8F42-8066-06B73D5D3199}"/>
              </a:ext>
            </a:extLst>
          </p:cNvPr>
          <p:cNvSpPr>
            <a:spLocks noGrp="1"/>
          </p:cNvSpPr>
          <p:nvPr>
            <p:ph type="body" sz="quarter" idx="39" hasCustomPrompt="1"/>
          </p:nvPr>
        </p:nvSpPr>
        <p:spPr>
          <a:xfrm>
            <a:off x="5869694" y="1784867"/>
            <a:ext cx="1825143" cy="454099"/>
          </a:xfrm>
          <a:prstGeom prst="rect">
            <a:avLst/>
          </a:prstGeom>
        </p:spPr>
        <p:txBody>
          <a:bodyPr anchor="ctr"/>
          <a:lstStyle>
            <a:lvl1pPr marL="0" indent="0">
              <a:buNone/>
              <a:defRPr sz="2000">
                <a:solidFill>
                  <a:schemeClr val="bg1"/>
                </a:solidFill>
                <a:latin typeface="Segoe UI" panose="020B0502040204020203" pitchFamily="34" charset="0"/>
                <a:cs typeface="Segoe UI" panose="020B0502040204020203" pitchFamily="34" charset="0"/>
              </a:defRPr>
            </a:lvl1pPr>
          </a:lstStyle>
          <a:p>
            <a:r>
              <a:rPr lang="en-US"/>
              <a:t>Title</a:t>
            </a:r>
          </a:p>
        </p:txBody>
      </p:sp>
      <p:sp>
        <p:nvSpPr>
          <p:cNvPr id="26" name="Objective 2 picture/icon placeholder" descr="icon placeholder">
            <a:extLst>
              <a:ext uri="{FF2B5EF4-FFF2-40B4-BE49-F238E27FC236}">
                <a16:creationId xmlns:a16="http://schemas.microsoft.com/office/drawing/2014/main" id="{B36AA165-8F52-4AA7-A67E-A401A5BC7072}"/>
              </a:ext>
            </a:extLst>
          </p:cNvPr>
          <p:cNvSpPr>
            <a:spLocks noGrp="1"/>
          </p:cNvSpPr>
          <p:nvPr>
            <p:ph type="pic" sz="quarter" idx="40" hasCustomPrompt="1"/>
          </p:nvPr>
        </p:nvSpPr>
        <p:spPr>
          <a:xfrm>
            <a:off x="4511346" y="1599960"/>
            <a:ext cx="1279525" cy="823913"/>
          </a:xfrm>
          <a:prstGeom prst="rect">
            <a:avLst/>
          </a:prstGeo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900">
                <a:solidFill>
                  <a:schemeClr val="bg1"/>
                </a:solidFill>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Tap to add icon</a:t>
            </a:r>
          </a:p>
        </p:txBody>
      </p:sp>
      <p:sp>
        <p:nvSpPr>
          <p:cNvPr id="32" name="Objective 1 description">
            <a:extLst>
              <a:ext uri="{FF2B5EF4-FFF2-40B4-BE49-F238E27FC236}">
                <a16:creationId xmlns:a16="http://schemas.microsoft.com/office/drawing/2014/main" id="{6FFDADBC-CB5B-B149-995B-EFEDE7D0C196}"/>
              </a:ext>
            </a:extLst>
          </p:cNvPr>
          <p:cNvSpPr>
            <a:spLocks noGrp="1"/>
          </p:cNvSpPr>
          <p:nvPr>
            <p:ph type="body" sz="quarter" idx="16" hasCustomPrompt="1"/>
          </p:nvPr>
        </p:nvSpPr>
        <p:spPr>
          <a:xfrm>
            <a:off x="585572" y="2774995"/>
            <a:ext cx="3428554" cy="984885"/>
          </a:xfrm>
          <a:prstGeom prst="rect">
            <a:avLst/>
          </a:prstGeom>
        </p:spPr>
        <p:txBody>
          <a:bodyPr lIns="91440" tIns="0" rIns="91440" bIns="0" anchor="t" anchorCtr="0">
            <a:spAutoFit/>
          </a:bodyPr>
          <a:lstStyle>
            <a:lvl1pPr marL="0" indent="0" algn="l">
              <a:spcBef>
                <a:spcPts val="0"/>
              </a:spcBef>
              <a:buFont typeface="Arial" panose="020B0604020202020204" pitchFamily="34" charset="0"/>
              <a:buNone/>
              <a:defRPr sz="1600">
                <a:solidFill>
                  <a:schemeClr val="tx1"/>
                </a:solidFill>
                <a:latin typeface="+mn-lt"/>
              </a:defRPr>
            </a:lvl1pPr>
            <a:lvl2pPr>
              <a:defRPr sz="1600">
                <a:latin typeface="+mn-lt"/>
              </a:defRPr>
            </a:lvl2pPr>
            <a:lvl3pPr>
              <a:defRPr sz="1600">
                <a:latin typeface="+mn-lt"/>
              </a:defRPr>
            </a:lvl3pPr>
            <a:lvl4pPr>
              <a:defRPr sz="1600">
                <a:latin typeface="+mn-lt"/>
              </a:defRPr>
            </a:lvl4pPr>
            <a:lvl5pPr>
              <a:defRPr sz="1600">
                <a:latin typeface="+mn-lt"/>
              </a:defRPr>
            </a:lvl5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In </a:t>
            </a:r>
            <a:r>
              <a:rPr lang="en-US" err="1"/>
              <a:t>rhoncus</a:t>
            </a:r>
            <a:r>
              <a:rPr lang="en-US"/>
              <a:t> </a:t>
            </a:r>
            <a:r>
              <a:rPr lang="en-US" err="1"/>
              <a:t>lacus</a:t>
            </a:r>
            <a:r>
              <a:rPr lang="en-US"/>
              <a:t> </a:t>
            </a:r>
            <a:r>
              <a:rPr lang="en-US" err="1"/>
              <a:t>tortor</a:t>
            </a:r>
            <a:r>
              <a:rPr lang="en-US"/>
              <a:t>, vel </a:t>
            </a:r>
            <a:r>
              <a:rPr lang="en-US" err="1"/>
              <a:t>facilisis</a:t>
            </a:r>
            <a:r>
              <a:rPr lang="en-US"/>
              <a:t> </a:t>
            </a:r>
            <a:r>
              <a:rPr lang="en-US" err="1"/>
              <a:t>enim</a:t>
            </a:r>
            <a:r>
              <a:rPr lang="en-US"/>
              <a:t> </a:t>
            </a:r>
            <a:r>
              <a:rPr lang="en-US" err="1"/>
              <a:t>ornare</a:t>
            </a:r>
            <a:r>
              <a:rPr lang="en-US"/>
              <a:t> </a:t>
            </a:r>
            <a:r>
              <a:rPr lang="en-US" err="1"/>
              <a:t>euismod</a:t>
            </a:r>
            <a:r>
              <a:rPr lang="en-US"/>
              <a:t>. </a:t>
            </a:r>
          </a:p>
        </p:txBody>
      </p:sp>
      <p:sp>
        <p:nvSpPr>
          <p:cNvPr id="16" name="Objective 1 background box, blue">
            <a:extLst>
              <a:ext uri="{FF2B5EF4-FFF2-40B4-BE49-F238E27FC236}">
                <a16:creationId xmlns:a16="http://schemas.microsoft.com/office/drawing/2014/main" id="{9F3C06E8-B6DD-BE43-8550-5EBC924CE1CC}"/>
              </a:ext>
              <a:ext uri="{C183D7F6-B498-43B3-948B-1728B52AA6E4}">
                <adec:decorative xmlns:adec="http://schemas.microsoft.com/office/drawing/2017/decorative" val="1"/>
              </a:ext>
            </a:extLst>
          </p:cNvPr>
          <p:cNvSpPr/>
          <p:nvPr userDrawn="1"/>
        </p:nvSpPr>
        <p:spPr bwMode="auto">
          <a:xfrm>
            <a:off x="585572" y="1437164"/>
            <a:ext cx="3428554" cy="114950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29" name="Objective 1 heading">
            <a:extLst>
              <a:ext uri="{FF2B5EF4-FFF2-40B4-BE49-F238E27FC236}">
                <a16:creationId xmlns:a16="http://schemas.microsoft.com/office/drawing/2014/main" id="{1C5101D7-0BC8-8F42-8066-06B73D5D3199}"/>
              </a:ext>
            </a:extLst>
          </p:cNvPr>
          <p:cNvSpPr>
            <a:spLocks noGrp="1"/>
          </p:cNvSpPr>
          <p:nvPr>
            <p:ph type="body" sz="quarter" idx="14" hasCustomPrompt="1"/>
          </p:nvPr>
        </p:nvSpPr>
        <p:spPr>
          <a:xfrm>
            <a:off x="2071976" y="1784867"/>
            <a:ext cx="1825143" cy="454099"/>
          </a:xfrm>
          <a:prstGeom prst="rect">
            <a:avLst/>
          </a:prstGeom>
        </p:spPr>
        <p:txBody>
          <a:bodyPr anchor="ctr"/>
          <a:lstStyle>
            <a:lvl1pPr marL="0" indent="0">
              <a:buNone/>
              <a:defRPr sz="2000">
                <a:solidFill>
                  <a:schemeClr val="bg1"/>
                </a:solidFill>
                <a:latin typeface="Segoe UI" panose="020B0502040204020203" pitchFamily="34" charset="0"/>
                <a:cs typeface="Segoe UI" panose="020B0502040204020203" pitchFamily="34" charset="0"/>
              </a:defRPr>
            </a:lvl1pPr>
          </a:lstStyle>
          <a:p>
            <a:r>
              <a:rPr lang="en-US"/>
              <a:t>Title</a:t>
            </a:r>
          </a:p>
        </p:txBody>
      </p:sp>
      <p:sp>
        <p:nvSpPr>
          <p:cNvPr id="5" name="Objective 1 picture/icon placeholder" descr="icon placeholder">
            <a:extLst>
              <a:ext uri="{FF2B5EF4-FFF2-40B4-BE49-F238E27FC236}">
                <a16:creationId xmlns:a16="http://schemas.microsoft.com/office/drawing/2014/main" id="{B36AA165-8F52-4AA7-A67E-A401A5BC7072}"/>
              </a:ext>
            </a:extLst>
          </p:cNvPr>
          <p:cNvSpPr>
            <a:spLocks noGrp="1"/>
          </p:cNvSpPr>
          <p:nvPr>
            <p:ph type="pic" sz="quarter" idx="33" hasCustomPrompt="1"/>
          </p:nvPr>
        </p:nvSpPr>
        <p:spPr>
          <a:xfrm>
            <a:off x="713628" y="1599960"/>
            <a:ext cx="1279525" cy="823913"/>
          </a:xfrm>
          <a:prstGeom prst="rect">
            <a:avLst/>
          </a:prstGeo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900">
                <a:solidFill>
                  <a:schemeClr val="bg1"/>
                </a:solidFill>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Tap to add icon</a:t>
            </a:r>
          </a:p>
        </p:txBody>
      </p:sp>
      <p:sp>
        <p:nvSpPr>
          <p:cNvPr id="19" name="Objectives 1 slide title">
            <a:extLst>
              <a:ext uri="{FF2B5EF4-FFF2-40B4-BE49-F238E27FC236}">
                <a16:creationId xmlns:a16="http://schemas.microsoft.com/office/drawing/2014/main" id="{2D9CF5A6-0E76-4774-9CAE-AC123BB1D44A}"/>
              </a:ext>
            </a:extLst>
          </p:cNvPr>
          <p:cNvSpPr>
            <a:spLocks noGrp="1"/>
          </p:cNvSpPr>
          <p:nvPr>
            <p:ph type="title" hasCustomPrompt="1"/>
          </p:nvPr>
        </p:nvSpPr>
        <p:spPr>
          <a:xfrm>
            <a:off x="588263" y="457200"/>
            <a:ext cx="11018520" cy="553998"/>
          </a:xfrm>
          <a:prstGeom prst="rect">
            <a:avLst/>
          </a:prstGeom>
        </p:spPr>
        <p:txBody>
          <a:bodyPr lIns="0" tIns="0" rIns="0" bIns="0"/>
          <a:lstStyle>
            <a:lvl1pPr>
              <a:defRPr baseline="0"/>
            </a:lvl1pPr>
          </a:lstStyle>
          <a:p>
            <a:r>
              <a:rPr lang="en-US"/>
              <a:t>Objectives (1) (3 items, blue fill)</a:t>
            </a:r>
          </a:p>
        </p:txBody>
      </p:sp>
    </p:spTree>
    <p:extLst>
      <p:ext uri="{BB962C8B-B14F-4D97-AF65-F5344CB8AC3E}">
        <p14:creationId xmlns:p14="http://schemas.microsoft.com/office/powerpoint/2010/main" val="466882989"/>
      </p:ext>
    </p:extLst>
  </p:cSld>
  <p:clrMapOvr>
    <a:masterClrMapping/>
  </p:clrMapOvr>
  <p:transition>
    <p:fade/>
  </p:transition>
  <p:extLst>
    <p:ext uri="{DCECCB84-F9BA-43D5-87BE-67443E8EF086}">
      <p15:sldGuideLst xmlns:p15="http://schemas.microsoft.com/office/powerpoint/2012/main">
        <p15:guide id="1" pos="3840" userDrawn="1">
          <p15:clr>
            <a:srgbClr val="FBAE40"/>
          </p15:clr>
        </p15:guide>
        <p15:guide id="2" orient="horz" pos="2160"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Objectives 2">
    <p:spTree>
      <p:nvGrpSpPr>
        <p:cNvPr id="1" name=""/>
        <p:cNvGrpSpPr/>
        <p:nvPr/>
      </p:nvGrpSpPr>
      <p:grpSpPr>
        <a:xfrm>
          <a:off x="0" y="0"/>
          <a:ext cx="0" cy="0"/>
          <a:chOff x="0" y="0"/>
          <a:chExt cx="0" cy="0"/>
        </a:xfrm>
      </p:grpSpPr>
      <p:sp>
        <p:nvSpPr>
          <p:cNvPr id="11" name="Bottom third picture placeholder" descr="image placeholder, bottom third of slide">
            <a:extLst>
              <a:ext uri="{FF2B5EF4-FFF2-40B4-BE49-F238E27FC236}">
                <a16:creationId xmlns:a16="http://schemas.microsoft.com/office/drawing/2014/main" id="{182FED02-3553-F84D-AFCB-830152CEBB14}"/>
              </a:ext>
            </a:extLst>
          </p:cNvPr>
          <p:cNvSpPr>
            <a:spLocks noGrp="1"/>
          </p:cNvSpPr>
          <p:nvPr>
            <p:ph type="pic" sz="quarter" idx="39" hasCustomPrompt="1"/>
          </p:nvPr>
        </p:nvSpPr>
        <p:spPr>
          <a:xfrm>
            <a:off x="0" y="4179207"/>
            <a:ext cx="12192000" cy="2678793"/>
          </a:xfrm>
          <a:prstGeom prst="rect">
            <a:avLst/>
          </a:prstGeo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Tap to insert photo or illustration</a:t>
            </a:r>
          </a:p>
          <a:p>
            <a:endParaRPr lang="en-US"/>
          </a:p>
        </p:txBody>
      </p:sp>
      <p:sp>
        <p:nvSpPr>
          <p:cNvPr id="34" name="Objective 3 description">
            <a:extLst>
              <a:ext uri="{FF2B5EF4-FFF2-40B4-BE49-F238E27FC236}">
                <a16:creationId xmlns:a16="http://schemas.microsoft.com/office/drawing/2014/main" id="{43C27E01-E91C-4515-97DB-5367AD2A10C4}"/>
              </a:ext>
            </a:extLst>
          </p:cNvPr>
          <p:cNvSpPr>
            <a:spLocks noGrp="1"/>
          </p:cNvSpPr>
          <p:nvPr>
            <p:ph type="body" sz="quarter" idx="38" hasCustomPrompt="1"/>
          </p:nvPr>
        </p:nvSpPr>
        <p:spPr>
          <a:xfrm>
            <a:off x="8181008" y="2774995"/>
            <a:ext cx="3428554" cy="984885"/>
          </a:xfrm>
          <a:prstGeom prst="rect">
            <a:avLst/>
          </a:prstGeom>
        </p:spPr>
        <p:txBody>
          <a:bodyPr lIns="91440" tIns="0" rIns="91440" bIns="0" anchor="t" anchorCtr="0">
            <a:spAutoFit/>
          </a:bodyPr>
          <a:lstStyle>
            <a:lvl1pPr marL="0" indent="0" algn="l">
              <a:spcBef>
                <a:spcPts val="0"/>
              </a:spcBef>
              <a:buFont typeface="Arial" panose="020B0604020202020204" pitchFamily="34" charset="0"/>
              <a:buNone/>
              <a:defRPr sz="1600">
                <a:solidFill>
                  <a:schemeClr val="tx1"/>
                </a:solidFill>
                <a:latin typeface="+mn-lt"/>
              </a:defRPr>
            </a:lvl1pPr>
            <a:lvl2pPr>
              <a:defRPr sz="1600">
                <a:latin typeface="+mn-lt"/>
              </a:defRPr>
            </a:lvl2pPr>
            <a:lvl3pPr>
              <a:defRPr sz="1600">
                <a:latin typeface="+mn-lt"/>
              </a:defRPr>
            </a:lvl3pPr>
            <a:lvl4pPr>
              <a:defRPr sz="1600">
                <a:latin typeface="+mn-lt"/>
              </a:defRPr>
            </a:lvl4pPr>
            <a:lvl5pPr>
              <a:defRPr sz="1600">
                <a:latin typeface="+mn-lt"/>
              </a:defRPr>
            </a:lvl5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In </a:t>
            </a:r>
            <a:r>
              <a:rPr lang="en-US" err="1"/>
              <a:t>rhoncus</a:t>
            </a:r>
            <a:r>
              <a:rPr lang="en-US"/>
              <a:t> </a:t>
            </a:r>
            <a:r>
              <a:rPr lang="en-US" err="1"/>
              <a:t>lacus</a:t>
            </a:r>
            <a:r>
              <a:rPr lang="en-US"/>
              <a:t> </a:t>
            </a:r>
            <a:r>
              <a:rPr lang="en-US" err="1"/>
              <a:t>tortor</a:t>
            </a:r>
            <a:r>
              <a:rPr lang="en-US"/>
              <a:t>, vel </a:t>
            </a:r>
            <a:r>
              <a:rPr lang="en-US" err="1"/>
              <a:t>facilisis</a:t>
            </a:r>
            <a:r>
              <a:rPr lang="en-US"/>
              <a:t> </a:t>
            </a:r>
            <a:r>
              <a:rPr lang="en-US" err="1"/>
              <a:t>enim</a:t>
            </a:r>
            <a:r>
              <a:rPr lang="en-US"/>
              <a:t> </a:t>
            </a:r>
            <a:r>
              <a:rPr lang="en-US" err="1"/>
              <a:t>ornare</a:t>
            </a:r>
            <a:r>
              <a:rPr lang="en-US"/>
              <a:t> </a:t>
            </a:r>
            <a:r>
              <a:rPr lang="en-US" err="1"/>
              <a:t>euismod</a:t>
            </a:r>
            <a:r>
              <a:rPr lang="en-US"/>
              <a:t>. </a:t>
            </a:r>
          </a:p>
        </p:txBody>
      </p:sp>
      <p:sp>
        <p:nvSpPr>
          <p:cNvPr id="41" name="Objective 3 background box, light grey">
            <a:extLst>
              <a:ext uri="{FF2B5EF4-FFF2-40B4-BE49-F238E27FC236}">
                <a16:creationId xmlns:a16="http://schemas.microsoft.com/office/drawing/2014/main" id="{9F3C06E8-B6DD-BE43-8550-5EBC924CE1CC}"/>
              </a:ext>
              <a:ext uri="{C183D7F6-B498-43B3-948B-1728B52AA6E4}">
                <adec:decorative xmlns:adec="http://schemas.microsoft.com/office/drawing/2017/decorative" val="1"/>
              </a:ext>
            </a:extLst>
          </p:cNvPr>
          <p:cNvSpPr/>
          <p:nvPr userDrawn="1"/>
        </p:nvSpPr>
        <p:spPr bwMode="auto">
          <a:xfrm>
            <a:off x="8178229" y="1437164"/>
            <a:ext cx="3428554" cy="1149505"/>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42" name="Objective 3 heading">
            <a:extLst>
              <a:ext uri="{FF2B5EF4-FFF2-40B4-BE49-F238E27FC236}">
                <a16:creationId xmlns:a16="http://schemas.microsoft.com/office/drawing/2014/main" id="{1C5101D7-0BC8-8F42-8066-06B73D5D3199}"/>
              </a:ext>
            </a:extLst>
          </p:cNvPr>
          <p:cNvSpPr>
            <a:spLocks noGrp="1"/>
          </p:cNvSpPr>
          <p:nvPr>
            <p:ph type="body" sz="quarter" idx="42" hasCustomPrompt="1"/>
          </p:nvPr>
        </p:nvSpPr>
        <p:spPr>
          <a:xfrm>
            <a:off x="9664633" y="1784867"/>
            <a:ext cx="1825143" cy="454099"/>
          </a:xfrm>
          <a:prstGeom prst="rect">
            <a:avLst/>
          </a:prstGeom>
        </p:spPr>
        <p:txBody>
          <a:bodyPr anchor="ctr"/>
          <a:lstStyle>
            <a:lvl1pPr marL="0" indent="0">
              <a:buNone/>
              <a:defRPr sz="2000">
                <a:solidFill>
                  <a:srgbClr val="1A1A1A"/>
                </a:solidFill>
                <a:latin typeface="Segoe UI" panose="020B0502040204020203" pitchFamily="34" charset="0"/>
                <a:cs typeface="Segoe UI" panose="020B0502040204020203" pitchFamily="34" charset="0"/>
              </a:defRPr>
            </a:lvl1pPr>
          </a:lstStyle>
          <a:p>
            <a:r>
              <a:rPr lang="en-US"/>
              <a:t>Title</a:t>
            </a:r>
          </a:p>
        </p:txBody>
      </p:sp>
      <p:sp>
        <p:nvSpPr>
          <p:cNvPr id="43" name="Objective 3 picture/icon placeholder" descr="icon placeholder&#10;">
            <a:extLst>
              <a:ext uri="{FF2B5EF4-FFF2-40B4-BE49-F238E27FC236}">
                <a16:creationId xmlns:a16="http://schemas.microsoft.com/office/drawing/2014/main" id="{B36AA165-8F52-4AA7-A67E-A401A5BC7072}"/>
              </a:ext>
            </a:extLst>
          </p:cNvPr>
          <p:cNvSpPr>
            <a:spLocks noGrp="1"/>
          </p:cNvSpPr>
          <p:nvPr>
            <p:ph type="pic" sz="quarter" idx="43" hasCustomPrompt="1"/>
          </p:nvPr>
        </p:nvSpPr>
        <p:spPr>
          <a:xfrm>
            <a:off x="8306285" y="1599960"/>
            <a:ext cx="1279525" cy="823913"/>
          </a:xfrm>
          <a:prstGeom prst="rect">
            <a:avLst/>
          </a:prstGeo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900">
                <a:solidFill>
                  <a:srgbClr val="1A1A1A"/>
                </a:solidFill>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Tap to add icon</a:t>
            </a:r>
          </a:p>
        </p:txBody>
      </p:sp>
      <p:sp>
        <p:nvSpPr>
          <p:cNvPr id="33" name="Objective 2 description">
            <a:extLst>
              <a:ext uri="{FF2B5EF4-FFF2-40B4-BE49-F238E27FC236}">
                <a16:creationId xmlns:a16="http://schemas.microsoft.com/office/drawing/2014/main" id="{D722D827-E5AA-43F7-B3D6-75C94BA10BFC}"/>
              </a:ext>
            </a:extLst>
          </p:cNvPr>
          <p:cNvSpPr>
            <a:spLocks noGrp="1"/>
          </p:cNvSpPr>
          <p:nvPr>
            <p:ph type="body" sz="quarter" idx="37" hasCustomPrompt="1"/>
          </p:nvPr>
        </p:nvSpPr>
        <p:spPr>
          <a:xfrm>
            <a:off x="4383290" y="2774995"/>
            <a:ext cx="3428554" cy="984885"/>
          </a:xfrm>
          <a:prstGeom prst="rect">
            <a:avLst/>
          </a:prstGeom>
        </p:spPr>
        <p:txBody>
          <a:bodyPr lIns="91440" tIns="0" rIns="91440" bIns="0" anchor="t" anchorCtr="0">
            <a:spAutoFit/>
          </a:bodyPr>
          <a:lstStyle>
            <a:lvl1pPr marL="0" indent="0" algn="l">
              <a:spcBef>
                <a:spcPts val="0"/>
              </a:spcBef>
              <a:buFont typeface="Arial" panose="020B0604020202020204" pitchFamily="34" charset="0"/>
              <a:buNone/>
              <a:defRPr sz="1600">
                <a:solidFill>
                  <a:schemeClr val="tx1"/>
                </a:solidFill>
                <a:latin typeface="+mn-lt"/>
              </a:defRPr>
            </a:lvl1pPr>
            <a:lvl2pPr>
              <a:defRPr sz="1600">
                <a:latin typeface="+mn-lt"/>
              </a:defRPr>
            </a:lvl2pPr>
            <a:lvl3pPr>
              <a:defRPr sz="1600">
                <a:latin typeface="+mn-lt"/>
              </a:defRPr>
            </a:lvl3pPr>
            <a:lvl4pPr>
              <a:defRPr sz="1600">
                <a:latin typeface="+mn-lt"/>
              </a:defRPr>
            </a:lvl4pPr>
            <a:lvl5pPr>
              <a:defRPr sz="1600">
                <a:latin typeface="+mn-lt"/>
              </a:defRPr>
            </a:lvl5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In </a:t>
            </a:r>
            <a:r>
              <a:rPr lang="en-US" err="1"/>
              <a:t>rhoncus</a:t>
            </a:r>
            <a:r>
              <a:rPr lang="en-US"/>
              <a:t> </a:t>
            </a:r>
            <a:r>
              <a:rPr lang="en-US" err="1"/>
              <a:t>lacus</a:t>
            </a:r>
            <a:r>
              <a:rPr lang="en-US"/>
              <a:t> </a:t>
            </a:r>
            <a:r>
              <a:rPr lang="en-US" err="1"/>
              <a:t>tortor</a:t>
            </a:r>
            <a:r>
              <a:rPr lang="en-US"/>
              <a:t>, vel </a:t>
            </a:r>
            <a:r>
              <a:rPr lang="en-US" err="1"/>
              <a:t>facilisis</a:t>
            </a:r>
            <a:r>
              <a:rPr lang="en-US"/>
              <a:t> </a:t>
            </a:r>
            <a:r>
              <a:rPr lang="en-US" err="1"/>
              <a:t>enim</a:t>
            </a:r>
            <a:r>
              <a:rPr lang="en-US"/>
              <a:t> </a:t>
            </a:r>
            <a:r>
              <a:rPr lang="en-US" err="1"/>
              <a:t>ornare</a:t>
            </a:r>
            <a:r>
              <a:rPr lang="en-US"/>
              <a:t> </a:t>
            </a:r>
            <a:r>
              <a:rPr lang="en-US" err="1"/>
              <a:t>euismod</a:t>
            </a:r>
            <a:r>
              <a:rPr lang="en-US"/>
              <a:t>. </a:t>
            </a:r>
          </a:p>
        </p:txBody>
      </p:sp>
      <p:sp>
        <p:nvSpPr>
          <p:cNvPr id="38" name="Objective 2 background box, light grey">
            <a:extLst>
              <a:ext uri="{FF2B5EF4-FFF2-40B4-BE49-F238E27FC236}">
                <a16:creationId xmlns:a16="http://schemas.microsoft.com/office/drawing/2014/main" id="{9F3C06E8-B6DD-BE43-8550-5EBC924CE1CC}"/>
              </a:ext>
              <a:ext uri="{C183D7F6-B498-43B3-948B-1728B52AA6E4}">
                <adec:decorative xmlns:adec="http://schemas.microsoft.com/office/drawing/2017/decorative" val="1"/>
              </a:ext>
            </a:extLst>
          </p:cNvPr>
          <p:cNvSpPr/>
          <p:nvPr userDrawn="1"/>
        </p:nvSpPr>
        <p:spPr bwMode="auto">
          <a:xfrm>
            <a:off x="4383290" y="1437164"/>
            <a:ext cx="3428554" cy="1149505"/>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39" name="Objective 2 heading">
            <a:extLst>
              <a:ext uri="{FF2B5EF4-FFF2-40B4-BE49-F238E27FC236}">
                <a16:creationId xmlns:a16="http://schemas.microsoft.com/office/drawing/2014/main" id="{1C5101D7-0BC8-8F42-8066-06B73D5D3199}"/>
              </a:ext>
            </a:extLst>
          </p:cNvPr>
          <p:cNvSpPr>
            <a:spLocks noGrp="1"/>
          </p:cNvSpPr>
          <p:nvPr>
            <p:ph type="body" sz="quarter" idx="40" hasCustomPrompt="1"/>
          </p:nvPr>
        </p:nvSpPr>
        <p:spPr>
          <a:xfrm>
            <a:off x="5869694" y="1784867"/>
            <a:ext cx="1825143" cy="454099"/>
          </a:xfrm>
          <a:prstGeom prst="rect">
            <a:avLst/>
          </a:prstGeom>
        </p:spPr>
        <p:txBody>
          <a:bodyPr anchor="ctr"/>
          <a:lstStyle>
            <a:lvl1pPr marL="0" indent="0">
              <a:buNone/>
              <a:defRPr sz="2000">
                <a:solidFill>
                  <a:srgbClr val="1A1A1A"/>
                </a:solidFill>
                <a:latin typeface="Segoe UI" panose="020B0502040204020203" pitchFamily="34" charset="0"/>
                <a:cs typeface="Segoe UI" panose="020B0502040204020203" pitchFamily="34" charset="0"/>
              </a:defRPr>
            </a:lvl1pPr>
          </a:lstStyle>
          <a:p>
            <a:r>
              <a:rPr lang="en-US"/>
              <a:t>Title</a:t>
            </a:r>
          </a:p>
        </p:txBody>
      </p:sp>
      <p:sp>
        <p:nvSpPr>
          <p:cNvPr id="40" name="Objective 2 picture/icon placeholder" descr="icon placeholder&#10;">
            <a:extLst>
              <a:ext uri="{FF2B5EF4-FFF2-40B4-BE49-F238E27FC236}">
                <a16:creationId xmlns:a16="http://schemas.microsoft.com/office/drawing/2014/main" id="{B36AA165-8F52-4AA7-A67E-A401A5BC7072}"/>
              </a:ext>
            </a:extLst>
          </p:cNvPr>
          <p:cNvSpPr>
            <a:spLocks noGrp="1"/>
          </p:cNvSpPr>
          <p:nvPr>
            <p:ph type="pic" sz="quarter" idx="41" hasCustomPrompt="1"/>
          </p:nvPr>
        </p:nvSpPr>
        <p:spPr>
          <a:xfrm>
            <a:off x="4511346" y="1599960"/>
            <a:ext cx="1279525" cy="823913"/>
          </a:xfrm>
          <a:prstGeom prst="rect">
            <a:avLst/>
          </a:prstGeo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900">
                <a:solidFill>
                  <a:srgbClr val="1A1A1A"/>
                </a:solidFill>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Tap to add icon</a:t>
            </a:r>
          </a:p>
        </p:txBody>
      </p:sp>
      <p:sp>
        <p:nvSpPr>
          <p:cNvPr id="32" name="Objective 1 description">
            <a:extLst>
              <a:ext uri="{FF2B5EF4-FFF2-40B4-BE49-F238E27FC236}">
                <a16:creationId xmlns:a16="http://schemas.microsoft.com/office/drawing/2014/main" id="{6FFDADBC-CB5B-B149-995B-EFEDE7D0C196}"/>
              </a:ext>
            </a:extLst>
          </p:cNvPr>
          <p:cNvSpPr>
            <a:spLocks noGrp="1"/>
          </p:cNvSpPr>
          <p:nvPr>
            <p:ph type="body" sz="quarter" idx="16" hasCustomPrompt="1"/>
          </p:nvPr>
        </p:nvSpPr>
        <p:spPr>
          <a:xfrm>
            <a:off x="585572" y="2774995"/>
            <a:ext cx="3428554" cy="984885"/>
          </a:xfrm>
          <a:prstGeom prst="rect">
            <a:avLst/>
          </a:prstGeom>
        </p:spPr>
        <p:txBody>
          <a:bodyPr lIns="91440" tIns="0" rIns="91440" bIns="0" anchor="t" anchorCtr="0">
            <a:spAutoFit/>
          </a:bodyPr>
          <a:lstStyle>
            <a:lvl1pPr marL="0" indent="0" algn="l">
              <a:spcBef>
                <a:spcPts val="0"/>
              </a:spcBef>
              <a:buFont typeface="Arial" panose="020B0604020202020204" pitchFamily="34" charset="0"/>
              <a:buNone/>
              <a:defRPr sz="1600">
                <a:solidFill>
                  <a:schemeClr val="tx1"/>
                </a:solidFill>
                <a:latin typeface="+mn-lt"/>
              </a:defRPr>
            </a:lvl1pPr>
            <a:lvl2pPr>
              <a:defRPr sz="1600">
                <a:latin typeface="+mn-lt"/>
              </a:defRPr>
            </a:lvl2pPr>
            <a:lvl3pPr>
              <a:defRPr sz="1600">
                <a:latin typeface="+mn-lt"/>
              </a:defRPr>
            </a:lvl3pPr>
            <a:lvl4pPr>
              <a:defRPr sz="1600">
                <a:latin typeface="+mn-lt"/>
              </a:defRPr>
            </a:lvl4pPr>
            <a:lvl5pPr>
              <a:defRPr sz="1600">
                <a:latin typeface="+mn-lt"/>
              </a:defRPr>
            </a:lvl5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In </a:t>
            </a:r>
            <a:r>
              <a:rPr lang="en-US" err="1"/>
              <a:t>rhoncus</a:t>
            </a:r>
            <a:r>
              <a:rPr lang="en-US"/>
              <a:t> </a:t>
            </a:r>
            <a:r>
              <a:rPr lang="en-US" err="1"/>
              <a:t>lacus</a:t>
            </a:r>
            <a:r>
              <a:rPr lang="en-US"/>
              <a:t> </a:t>
            </a:r>
            <a:r>
              <a:rPr lang="en-US" err="1"/>
              <a:t>tortor</a:t>
            </a:r>
            <a:r>
              <a:rPr lang="en-US"/>
              <a:t>, vel </a:t>
            </a:r>
            <a:r>
              <a:rPr lang="en-US" err="1"/>
              <a:t>facilisis</a:t>
            </a:r>
            <a:r>
              <a:rPr lang="en-US"/>
              <a:t> </a:t>
            </a:r>
            <a:r>
              <a:rPr lang="en-US" err="1"/>
              <a:t>enim</a:t>
            </a:r>
            <a:r>
              <a:rPr lang="en-US"/>
              <a:t> </a:t>
            </a:r>
            <a:r>
              <a:rPr lang="en-US" err="1"/>
              <a:t>ornare</a:t>
            </a:r>
            <a:r>
              <a:rPr lang="en-US"/>
              <a:t> </a:t>
            </a:r>
            <a:r>
              <a:rPr lang="en-US" err="1"/>
              <a:t>euismod</a:t>
            </a:r>
            <a:r>
              <a:rPr lang="en-US"/>
              <a:t>. </a:t>
            </a:r>
          </a:p>
        </p:txBody>
      </p:sp>
      <p:sp>
        <p:nvSpPr>
          <p:cNvPr id="35" name="Objective 1 background box, light grey">
            <a:extLst>
              <a:ext uri="{FF2B5EF4-FFF2-40B4-BE49-F238E27FC236}">
                <a16:creationId xmlns:a16="http://schemas.microsoft.com/office/drawing/2014/main" id="{9F3C06E8-B6DD-BE43-8550-5EBC924CE1CC}"/>
              </a:ext>
              <a:ext uri="{C183D7F6-B498-43B3-948B-1728B52AA6E4}">
                <adec:decorative xmlns:adec="http://schemas.microsoft.com/office/drawing/2017/decorative" val="1"/>
              </a:ext>
            </a:extLst>
          </p:cNvPr>
          <p:cNvSpPr/>
          <p:nvPr userDrawn="1"/>
        </p:nvSpPr>
        <p:spPr bwMode="auto">
          <a:xfrm>
            <a:off x="585572" y="1437164"/>
            <a:ext cx="3428554" cy="1149505"/>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36" name="Objective 1 heading">
            <a:extLst>
              <a:ext uri="{FF2B5EF4-FFF2-40B4-BE49-F238E27FC236}">
                <a16:creationId xmlns:a16="http://schemas.microsoft.com/office/drawing/2014/main" id="{1C5101D7-0BC8-8F42-8066-06B73D5D3199}"/>
              </a:ext>
            </a:extLst>
          </p:cNvPr>
          <p:cNvSpPr>
            <a:spLocks noGrp="1"/>
          </p:cNvSpPr>
          <p:nvPr>
            <p:ph type="body" sz="quarter" idx="14" hasCustomPrompt="1"/>
          </p:nvPr>
        </p:nvSpPr>
        <p:spPr>
          <a:xfrm>
            <a:off x="2071976" y="1784867"/>
            <a:ext cx="1825143" cy="454099"/>
          </a:xfrm>
          <a:prstGeom prst="rect">
            <a:avLst/>
          </a:prstGeom>
        </p:spPr>
        <p:txBody>
          <a:bodyPr anchor="ctr"/>
          <a:lstStyle>
            <a:lvl1pPr marL="0" indent="0">
              <a:buNone/>
              <a:defRPr sz="2000">
                <a:solidFill>
                  <a:srgbClr val="1A1A1A"/>
                </a:solidFill>
                <a:latin typeface="Segoe UI" panose="020B0502040204020203" pitchFamily="34" charset="0"/>
                <a:cs typeface="Segoe UI" panose="020B0502040204020203" pitchFamily="34" charset="0"/>
              </a:defRPr>
            </a:lvl1pPr>
          </a:lstStyle>
          <a:p>
            <a:r>
              <a:rPr lang="en-US"/>
              <a:t>Title</a:t>
            </a:r>
          </a:p>
        </p:txBody>
      </p:sp>
      <p:sp>
        <p:nvSpPr>
          <p:cNvPr id="37" name="Objective 1 picture/icon placeholder" descr="icon placeholder&#10;">
            <a:extLst>
              <a:ext uri="{FF2B5EF4-FFF2-40B4-BE49-F238E27FC236}">
                <a16:creationId xmlns:a16="http://schemas.microsoft.com/office/drawing/2014/main" id="{B36AA165-8F52-4AA7-A67E-A401A5BC7072}"/>
              </a:ext>
            </a:extLst>
          </p:cNvPr>
          <p:cNvSpPr>
            <a:spLocks noGrp="1"/>
          </p:cNvSpPr>
          <p:nvPr>
            <p:ph type="pic" sz="quarter" idx="33" hasCustomPrompt="1"/>
          </p:nvPr>
        </p:nvSpPr>
        <p:spPr>
          <a:xfrm>
            <a:off x="713628" y="1599960"/>
            <a:ext cx="1279525" cy="823913"/>
          </a:xfrm>
          <a:prstGeom prst="rect">
            <a:avLst/>
          </a:prstGeo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900">
                <a:solidFill>
                  <a:srgbClr val="1A1A1A"/>
                </a:solidFill>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Tap to add icon</a:t>
            </a:r>
          </a:p>
        </p:txBody>
      </p:sp>
      <p:sp>
        <p:nvSpPr>
          <p:cNvPr id="16" name="Objectives 2 slide title">
            <a:extLst>
              <a:ext uri="{FF2B5EF4-FFF2-40B4-BE49-F238E27FC236}">
                <a16:creationId xmlns:a16="http://schemas.microsoft.com/office/drawing/2014/main" id="{2D9CF5A6-0E76-4774-9CAE-AC123BB1D44A}"/>
              </a:ext>
            </a:extLst>
          </p:cNvPr>
          <p:cNvSpPr>
            <a:spLocks noGrp="1"/>
          </p:cNvSpPr>
          <p:nvPr>
            <p:ph type="title" hasCustomPrompt="1"/>
          </p:nvPr>
        </p:nvSpPr>
        <p:spPr>
          <a:xfrm>
            <a:off x="588263" y="457200"/>
            <a:ext cx="11018520" cy="553998"/>
          </a:xfrm>
          <a:prstGeom prst="rect">
            <a:avLst/>
          </a:prstGeom>
        </p:spPr>
        <p:txBody>
          <a:bodyPr lIns="0" tIns="0" rIns="0" bIns="0"/>
          <a:lstStyle>
            <a:lvl1pPr>
              <a:defRPr baseline="0"/>
            </a:lvl1pPr>
          </a:lstStyle>
          <a:p>
            <a:r>
              <a:rPr lang="en-US"/>
              <a:t>Objectives (2) (3 items, grey fill)</a:t>
            </a:r>
          </a:p>
        </p:txBody>
      </p:sp>
    </p:spTree>
    <p:extLst>
      <p:ext uri="{BB962C8B-B14F-4D97-AF65-F5344CB8AC3E}">
        <p14:creationId xmlns:p14="http://schemas.microsoft.com/office/powerpoint/2010/main" val="2500746368"/>
      </p:ext>
    </p:extLst>
  </p:cSld>
  <p:clrMapOvr>
    <a:masterClrMapping/>
  </p:clrMapOvr>
  <p:transition>
    <p:fade/>
  </p:transition>
  <p:extLst>
    <p:ext uri="{DCECCB84-F9BA-43D5-87BE-67443E8EF086}">
      <p15:sldGuideLst xmlns:p15="http://schemas.microsoft.com/office/powerpoint/2012/main">
        <p15:guide id="1" orient="horz" pos="912" userDrawn="1">
          <p15:clr>
            <a:srgbClr val="FBAE40"/>
          </p15:clr>
        </p15:guide>
        <p15:guide id="2" orient="horz" pos="2160" userDrawn="1">
          <p15:clr>
            <a:srgbClr val="FBAE40"/>
          </p15:clr>
        </p15:guide>
        <p15:guide id="3" pos="3840"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Outcomes 1">
    <p:spTree>
      <p:nvGrpSpPr>
        <p:cNvPr id="1" name=""/>
        <p:cNvGrpSpPr/>
        <p:nvPr/>
      </p:nvGrpSpPr>
      <p:grpSpPr>
        <a:xfrm>
          <a:off x="0" y="0"/>
          <a:ext cx="0" cy="0"/>
          <a:chOff x="0" y="0"/>
          <a:chExt cx="0" cy="0"/>
        </a:xfrm>
      </p:grpSpPr>
      <p:sp>
        <p:nvSpPr>
          <p:cNvPr id="21" name="Outcome 4 description">
            <a:extLst>
              <a:ext uri="{FF2B5EF4-FFF2-40B4-BE49-F238E27FC236}">
                <a16:creationId xmlns:a16="http://schemas.microsoft.com/office/drawing/2014/main" id="{C7FA138F-6100-4A93-B189-25643DE87044}"/>
              </a:ext>
            </a:extLst>
          </p:cNvPr>
          <p:cNvSpPr>
            <a:spLocks noGrp="1"/>
          </p:cNvSpPr>
          <p:nvPr>
            <p:ph type="body" sz="quarter" idx="39" hasCustomPrompt="1"/>
          </p:nvPr>
        </p:nvSpPr>
        <p:spPr>
          <a:xfrm>
            <a:off x="9099767" y="3545877"/>
            <a:ext cx="2514600" cy="2719986"/>
          </a:xfrm>
          <a:prstGeom prst="rect">
            <a:avLst/>
          </a:prstGeom>
        </p:spPr>
        <p:txBody>
          <a:bodyPr lIns="183600" tIns="72000" rIns="183600" bIns="147600" anchor="t" anchorCtr="0">
            <a:noAutofit/>
          </a:bodyPr>
          <a:lstStyle>
            <a:lvl1pPr marL="0" indent="0" algn="l">
              <a:buFont typeface="Arial" panose="020B0604020202020204" pitchFamily="34" charset="0"/>
              <a:buNone/>
              <a:defRPr sz="1600">
                <a:latin typeface="Segoe UI" panose="020B0502040204020203" pitchFamily="34" charset="0"/>
                <a:cs typeface="Segoe UI" panose="020B0502040204020203" pitchFamily="34" charset="0"/>
              </a:defRPr>
            </a:lvl1pPr>
            <a:lvl2pPr>
              <a:defRPr sz="1600">
                <a:latin typeface="+mn-lt"/>
              </a:defRPr>
            </a:lvl2pPr>
            <a:lvl3pPr>
              <a:defRPr sz="1600">
                <a:latin typeface="+mn-lt"/>
              </a:defRPr>
            </a:lvl3pPr>
            <a:lvl4pPr>
              <a:defRPr sz="1600">
                <a:latin typeface="+mn-lt"/>
              </a:defRPr>
            </a:lvl4pPr>
            <a:lvl5pPr>
              <a:defRPr sz="1600">
                <a:latin typeface="+mn-lt"/>
              </a:defRPr>
            </a:lvl5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a:t>
            </a:r>
          </a:p>
        </p:txBody>
      </p:sp>
      <p:sp>
        <p:nvSpPr>
          <p:cNvPr id="24" name="Outcome 4 background box, light grey">
            <a:extLst>
              <a:ext uri="{FF2B5EF4-FFF2-40B4-BE49-F238E27FC236}">
                <a16:creationId xmlns:a16="http://schemas.microsoft.com/office/drawing/2014/main" id="{72A9376E-7B47-4BBF-90D9-2543BAA07295}"/>
              </a:ext>
              <a:ext uri="{C183D7F6-B498-43B3-948B-1728B52AA6E4}">
                <adec:decorative xmlns:adec="http://schemas.microsoft.com/office/drawing/2017/decorative" val="1"/>
              </a:ext>
            </a:extLst>
          </p:cNvPr>
          <p:cNvSpPr/>
          <p:nvPr userDrawn="1"/>
        </p:nvSpPr>
        <p:spPr bwMode="auto">
          <a:xfrm>
            <a:off x="9099767" y="2178075"/>
            <a:ext cx="2514600" cy="1165081"/>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280160"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1A1A1A"/>
              </a:solidFill>
              <a:effectLst/>
              <a:uLnTx/>
              <a:uFillTx/>
              <a:latin typeface="Segoe UI"/>
              <a:ea typeface="+mn-ea"/>
              <a:cs typeface="+mn-cs"/>
            </a:endParaRPr>
          </a:p>
        </p:txBody>
      </p:sp>
      <p:sp>
        <p:nvSpPr>
          <p:cNvPr id="33" name="Outcome 4 picture/icon placeholder" descr="icon placeholder">
            <a:extLst>
              <a:ext uri="{FF2B5EF4-FFF2-40B4-BE49-F238E27FC236}">
                <a16:creationId xmlns:a16="http://schemas.microsoft.com/office/drawing/2014/main" id="{69E33A0A-9BD7-B94C-A89A-77CBA9924F97}"/>
              </a:ext>
            </a:extLst>
          </p:cNvPr>
          <p:cNvSpPr>
            <a:spLocks noGrp="1"/>
          </p:cNvSpPr>
          <p:nvPr>
            <p:ph type="pic" sz="quarter" idx="36" hasCustomPrompt="1"/>
          </p:nvPr>
        </p:nvSpPr>
        <p:spPr>
          <a:xfrm>
            <a:off x="9673648" y="2298489"/>
            <a:ext cx="1366838" cy="924253"/>
          </a:xfrm>
          <a:prstGeom prst="rect">
            <a:avLst/>
          </a:prstGeo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000"/>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Tap to add icon</a:t>
            </a:r>
          </a:p>
        </p:txBody>
      </p:sp>
      <p:sp>
        <p:nvSpPr>
          <p:cNvPr id="17" name="Outcome 3 description">
            <a:extLst>
              <a:ext uri="{FF2B5EF4-FFF2-40B4-BE49-F238E27FC236}">
                <a16:creationId xmlns:a16="http://schemas.microsoft.com/office/drawing/2014/main" id="{B6978FF9-F8A8-4DC8-A55D-5220628E5CCB}"/>
              </a:ext>
            </a:extLst>
          </p:cNvPr>
          <p:cNvSpPr>
            <a:spLocks noGrp="1"/>
          </p:cNvSpPr>
          <p:nvPr>
            <p:ph type="body" sz="quarter" idx="38" hasCustomPrompt="1"/>
          </p:nvPr>
        </p:nvSpPr>
        <p:spPr>
          <a:xfrm>
            <a:off x="6260110" y="3545877"/>
            <a:ext cx="2514600" cy="2719986"/>
          </a:xfrm>
          <a:prstGeom prst="rect">
            <a:avLst/>
          </a:prstGeom>
        </p:spPr>
        <p:txBody>
          <a:bodyPr lIns="183600" tIns="72000" rIns="183600" bIns="147600" anchor="t" anchorCtr="0">
            <a:noAutofit/>
          </a:bodyPr>
          <a:lstStyle>
            <a:lvl1pPr marL="0" indent="0" algn="l">
              <a:buFont typeface="Arial" panose="020B0604020202020204" pitchFamily="34" charset="0"/>
              <a:buNone/>
              <a:defRPr sz="1600">
                <a:latin typeface="Segoe UI" panose="020B0502040204020203" pitchFamily="34" charset="0"/>
                <a:cs typeface="Segoe UI" panose="020B0502040204020203" pitchFamily="34" charset="0"/>
              </a:defRPr>
            </a:lvl1pPr>
            <a:lvl2pPr>
              <a:defRPr sz="1600">
                <a:latin typeface="+mn-lt"/>
              </a:defRPr>
            </a:lvl2pPr>
            <a:lvl3pPr>
              <a:defRPr sz="1600">
                <a:latin typeface="+mn-lt"/>
              </a:defRPr>
            </a:lvl3pPr>
            <a:lvl4pPr>
              <a:defRPr sz="1600">
                <a:latin typeface="+mn-lt"/>
              </a:defRPr>
            </a:lvl4pPr>
            <a:lvl5pPr>
              <a:defRPr sz="1600">
                <a:latin typeface="+mn-lt"/>
              </a:defRPr>
            </a:lvl5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a:t>
            </a:r>
          </a:p>
        </p:txBody>
      </p:sp>
      <p:sp>
        <p:nvSpPr>
          <p:cNvPr id="7" name="Outcome 3 background box, light grey">
            <a:extLst>
              <a:ext uri="{FF2B5EF4-FFF2-40B4-BE49-F238E27FC236}">
                <a16:creationId xmlns:a16="http://schemas.microsoft.com/office/drawing/2014/main" id="{4E17443F-9239-4B83-B3F8-66DB92DEA677}"/>
              </a:ext>
              <a:ext uri="{C183D7F6-B498-43B3-948B-1728B52AA6E4}">
                <adec:decorative xmlns:adec="http://schemas.microsoft.com/office/drawing/2017/decorative" val="1"/>
              </a:ext>
            </a:extLst>
          </p:cNvPr>
          <p:cNvSpPr/>
          <p:nvPr userDrawn="1"/>
        </p:nvSpPr>
        <p:spPr bwMode="auto">
          <a:xfrm>
            <a:off x="6260110" y="2178075"/>
            <a:ext cx="2514600" cy="1165081"/>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280160"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1A1A1A"/>
              </a:solidFill>
              <a:effectLst/>
              <a:uLnTx/>
              <a:uFillTx/>
              <a:latin typeface="Segoe UI"/>
              <a:ea typeface="+mn-ea"/>
              <a:cs typeface="+mn-cs"/>
            </a:endParaRPr>
          </a:p>
        </p:txBody>
      </p:sp>
      <p:sp>
        <p:nvSpPr>
          <p:cNvPr id="32" name="Outcome 3 picture/icon placeholder" descr="icon placeholder">
            <a:extLst>
              <a:ext uri="{FF2B5EF4-FFF2-40B4-BE49-F238E27FC236}">
                <a16:creationId xmlns:a16="http://schemas.microsoft.com/office/drawing/2014/main" id="{DB26BF04-4C4D-1A4D-A570-08E29469A7FB}"/>
              </a:ext>
            </a:extLst>
          </p:cNvPr>
          <p:cNvSpPr>
            <a:spLocks noGrp="1"/>
          </p:cNvSpPr>
          <p:nvPr>
            <p:ph type="pic" sz="quarter" idx="35" hasCustomPrompt="1"/>
          </p:nvPr>
        </p:nvSpPr>
        <p:spPr>
          <a:xfrm>
            <a:off x="6833991" y="2298489"/>
            <a:ext cx="1366838" cy="924253"/>
          </a:xfrm>
          <a:prstGeom prst="rect">
            <a:avLst/>
          </a:prstGeo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000"/>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Tap to add icon</a:t>
            </a:r>
          </a:p>
        </p:txBody>
      </p:sp>
      <p:sp>
        <p:nvSpPr>
          <p:cNvPr id="16" name="Outcome 2 description">
            <a:extLst>
              <a:ext uri="{FF2B5EF4-FFF2-40B4-BE49-F238E27FC236}">
                <a16:creationId xmlns:a16="http://schemas.microsoft.com/office/drawing/2014/main" id="{B81CD7AC-DF42-4877-A4F4-C5291B605D5D}"/>
              </a:ext>
            </a:extLst>
          </p:cNvPr>
          <p:cNvSpPr>
            <a:spLocks noGrp="1"/>
          </p:cNvSpPr>
          <p:nvPr>
            <p:ph type="body" sz="quarter" idx="37" hasCustomPrompt="1"/>
          </p:nvPr>
        </p:nvSpPr>
        <p:spPr>
          <a:xfrm>
            <a:off x="3422178" y="3545877"/>
            <a:ext cx="2511152" cy="2719986"/>
          </a:xfrm>
          <a:prstGeom prst="rect">
            <a:avLst/>
          </a:prstGeom>
        </p:spPr>
        <p:txBody>
          <a:bodyPr lIns="183600" tIns="72000" rIns="183600" bIns="147600" anchor="t" anchorCtr="0">
            <a:noAutofit/>
          </a:bodyPr>
          <a:lstStyle>
            <a:lvl1pPr marL="0" indent="0" algn="l">
              <a:buFont typeface="Arial" panose="020B0604020202020204" pitchFamily="34" charset="0"/>
              <a:buNone/>
              <a:defRPr sz="1600">
                <a:latin typeface="Segoe UI" panose="020B0502040204020203" pitchFamily="34" charset="0"/>
                <a:cs typeface="Segoe UI" panose="020B0502040204020203" pitchFamily="34" charset="0"/>
              </a:defRPr>
            </a:lvl1pPr>
            <a:lvl2pPr>
              <a:defRPr sz="1600">
                <a:latin typeface="+mn-lt"/>
              </a:defRPr>
            </a:lvl2pPr>
            <a:lvl3pPr>
              <a:defRPr sz="1600">
                <a:latin typeface="+mn-lt"/>
              </a:defRPr>
            </a:lvl3pPr>
            <a:lvl4pPr>
              <a:defRPr sz="1600">
                <a:latin typeface="+mn-lt"/>
              </a:defRPr>
            </a:lvl4pPr>
            <a:lvl5pPr>
              <a:defRPr sz="1600">
                <a:latin typeface="+mn-lt"/>
              </a:defRPr>
            </a:lvl5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a:t>
            </a:r>
          </a:p>
        </p:txBody>
      </p:sp>
      <p:sp>
        <p:nvSpPr>
          <p:cNvPr id="5" name="Outcome 2 background box, light grey">
            <a:extLst>
              <a:ext uri="{FF2B5EF4-FFF2-40B4-BE49-F238E27FC236}">
                <a16:creationId xmlns:a16="http://schemas.microsoft.com/office/drawing/2014/main" id="{5E5E32B4-EB21-4896-AB96-2035AED54ED6}"/>
              </a:ext>
              <a:ext uri="{C183D7F6-B498-43B3-948B-1728B52AA6E4}">
                <adec:decorative xmlns:adec="http://schemas.microsoft.com/office/drawing/2017/decorative" val="1"/>
              </a:ext>
            </a:extLst>
          </p:cNvPr>
          <p:cNvSpPr/>
          <p:nvPr userDrawn="1"/>
        </p:nvSpPr>
        <p:spPr bwMode="auto">
          <a:xfrm>
            <a:off x="3420454" y="2178075"/>
            <a:ext cx="2514600" cy="1165081"/>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280160"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1A1A1A"/>
              </a:solidFill>
              <a:effectLst/>
              <a:uLnTx/>
              <a:uFillTx/>
              <a:latin typeface="Segoe UI"/>
              <a:ea typeface="Segoe UI" pitchFamily="34" charset="0"/>
              <a:cs typeface="Segoe UI" pitchFamily="34" charset="0"/>
            </a:endParaRPr>
          </a:p>
        </p:txBody>
      </p:sp>
      <p:sp>
        <p:nvSpPr>
          <p:cNvPr id="31" name="Outcome 2 picture/icon placeholder" descr="icon placeholder">
            <a:extLst>
              <a:ext uri="{FF2B5EF4-FFF2-40B4-BE49-F238E27FC236}">
                <a16:creationId xmlns:a16="http://schemas.microsoft.com/office/drawing/2014/main" id="{A1F35A7B-8A3F-0644-8E12-4B3AA7D63704}"/>
              </a:ext>
            </a:extLst>
          </p:cNvPr>
          <p:cNvSpPr>
            <a:spLocks noGrp="1"/>
          </p:cNvSpPr>
          <p:nvPr>
            <p:ph type="pic" sz="quarter" idx="34" hasCustomPrompt="1"/>
          </p:nvPr>
        </p:nvSpPr>
        <p:spPr>
          <a:xfrm>
            <a:off x="3994335" y="2298489"/>
            <a:ext cx="1366838" cy="924253"/>
          </a:xfrm>
          <a:prstGeom prst="rect">
            <a:avLst/>
          </a:prstGeo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000"/>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Tap to add icon</a:t>
            </a:r>
          </a:p>
        </p:txBody>
      </p:sp>
      <p:sp>
        <p:nvSpPr>
          <p:cNvPr id="19" name="Outcome 1 description">
            <a:extLst>
              <a:ext uri="{FF2B5EF4-FFF2-40B4-BE49-F238E27FC236}">
                <a16:creationId xmlns:a16="http://schemas.microsoft.com/office/drawing/2014/main" id="{C893A825-4F66-4494-BDB7-046FAE4EF913}"/>
              </a:ext>
            </a:extLst>
          </p:cNvPr>
          <p:cNvSpPr>
            <a:spLocks noGrp="1"/>
          </p:cNvSpPr>
          <p:nvPr>
            <p:ph type="body" sz="quarter" idx="16" hasCustomPrompt="1"/>
          </p:nvPr>
        </p:nvSpPr>
        <p:spPr>
          <a:xfrm>
            <a:off x="580798" y="3545877"/>
            <a:ext cx="2514600" cy="2719986"/>
          </a:xfrm>
          <a:prstGeom prst="rect">
            <a:avLst/>
          </a:prstGeom>
        </p:spPr>
        <p:txBody>
          <a:bodyPr lIns="183600" tIns="72000" rIns="183600" bIns="147600" anchor="t" anchorCtr="0">
            <a:noAutofit/>
          </a:bodyPr>
          <a:lstStyle>
            <a:lvl1pPr marL="0" indent="0" algn="l">
              <a:buFont typeface="Arial" panose="020B0604020202020204" pitchFamily="34" charset="0"/>
              <a:buNone/>
              <a:defRPr sz="1600">
                <a:latin typeface="Segoe UI" panose="020B0502040204020203" pitchFamily="34" charset="0"/>
                <a:cs typeface="Segoe UI" panose="020B0502040204020203" pitchFamily="34" charset="0"/>
              </a:defRPr>
            </a:lvl1pPr>
            <a:lvl2pPr>
              <a:defRPr sz="1600">
                <a:latin typeface="+mn-lt"/>
              </a:defRPr>
            </a:lvl2pPr>
            <a:lvl3pPr>
              <a:defRPr sz="1600">
                <a:latin typeface="+mn-lt"/>
              </a:defRPr>
            </a:lvl3pPr>
            <a:lvl4pPr>
              <a:defRPr sz="1600">
                <a:latin typeface="+mn-lt"/>
              </a:defRPr>
            </a:lvl4pPr>
            <a:lvl5pPr>
              <a:defRPr sz="1600">
                <a:latin typeface="+mn-lt"/>
              </a:defRPr>
            </a:lvl5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a:t>
            </a:r>
          </a:p>
        </p:txBody>
      </p:sp>
      <p:sp>
        <p:nvSpPr>
          <p:cNvPr id="4" name="Outcome 1 background box, light grey">
            <a:extLst>
              <a:ext uri="{FF2B5EF4-FFF2-40B4-BE49-F238E27FC236}">
                <a16:creationId xmlns:a16="http://schemas.microsoft.com/office/drawing/2014/main" id="{9AD6C407-E5E0-42D4-A5F3-17482833403C}"/>
              </a:ext>
              <a:ext uri="{C183D7F6-B498-43B3-948B-1728B52AA6E4}">
                <adec:decorative xmlns:adec="http://schemas.microsoft.com/office/drawing/2017/decorative" val="1"/>
              </a:ext>
            </a:extLst>
          </p:cNvPr>
          <p:cNvSpPr/>
          <p:nvPr userDrawn="1"/>
        </p:nvSpPr>
        <p:spPr bwMode="auto">
          <a:xfrm>
            <a:off x="580798" y="2178075"/>
            <a:ext cx="2514600" cy="1165081"/>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280160"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1A1A1A"/>
              </a:solidFill>
              <a:effectLst/>
              <a:uLnTx/>
              <a:uFillTx/>
              <a:latin typeface="Segoe UI"/>
              <a:ea typeface="+mn-ea"/>
              <a:cs typeface="+mn-cs"/>
            </a:endParaRPr>
          </a:p>
        </p:txBody>
      </p:sp>
      <p:sp>
        <p:nvSpPr>
          <p:cNvPr id="9" name="Outcome 1 picture/icon placeholder" descr="icon placeholder">
            <a:extLst>
              <a:ext uri="{FF2B5EF4-FFF2-40B4-BE49-F238E27FC236}">
                <a16:creationId xmlns:a16="http://schemas.microsoft.com/office/drawing/2014/main" id="{9C2BDA26-D07F-AE44-92D1-F36213AE327C}"/>
              </a:ext>
            </a:extLst>
          </p:cNvPr>
          <p:cNvSpPr>
            <a:spLocks noGrp="1"/>
          </p:cNvSpPr>
          <p:nvPr>
            <p:ph type="pic" sz="quarter" idx="33" hasCustomPrompt="1"/>
          </p:nvPr>
        </p:nvSpPr>
        <p:spPr>
          <a:xfrm>
            <a:off x="1154679" y="2298489"/>
            <a:ext cx="1366838" cy="924253"/>
          </a:xfrm>
          <a:prstGeom prst="rect">
            <a:avLst/>
          </a:prstGeo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000"/>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Tap to add icon</a:t>
            </a:r>
          </a:p>
        </p:txBody>
      </p:sp>
      <p:sp>
        <p:nvSpPr>
          <p:cNvPr id="20" name="One-line description of outcome(s)"/>
          <p:cNvSpPr>
            <a:spLocks noGrp="1"/>
          </p:cNvSpPr>
          <p:nvPr>
            <p:ph type="body" sz="quarter" idx="24" hasCustomPrompt="1"/>
          </p:nvPr>
        </p:nvSpPr>
        <p:spPr>
          <a:xfrm>
            <a:off x="588263" y="1435608"/>
            <a:ext cx="11018520" cy="307777"/>
          </a:xfrm>
          <a:prstGeom prst="rect">
            <a:avLst/>
          </a:prstGeom>
        </p:spPr>
        <p:txBody>
          <a:bodyPr wrap="square" lIns="0" tIns="0" rIns="0" bIns="0" anchor="t" anchorCtr="0">
            <a:spAutoFit/>
          </a:bodyPr>
          <a:lstStyle>
            <a:lvl1pPr marL="0" indent="0">
              <a:spcBef>
                <a:spcPts val="0"/>
              </a:spcBef>
              <a:buNone/>
              <a:defRPr sz="2000">
                <a:latin typeface="+mn-lt"/>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Describe outcomes</a:t>
            </a:r>
          </a:p>
        </p:txBody>
      </p:sp>
      <p:sp>
        <p:nvSpPr>
          <p:cNvPr id="18" name="Outcomes 1 slide title">
            <a:extLst>
              <a:ext uri="{FF2B5EF4-FFF2-40B4-BE49-F238E27FC236}">
                <a16:creationId xmlns:a16="http://schemas.microsoft.com/office/drawing/2014/main" id="{2D9CF5A6-0E76-4774-9CAE-AC123BB1D44A}"/>
              </a:ext>
            </a:extLst>
          </p:cNvPr>
          <p:cNvSpPr>
            <a:spLocks noGrp="1"/>
          </p:cNvSpPr>
          <p:nvPr>
            <p:ph type="title" hasCustomPrompt="1"/>
          </p:nvPr>
        </p:nvSpPr>
        <p:spPr>
          <a:xfrm>
            <a:off x="588263" y="457200"/>
            <a:ext cx="11018520" cy="553998"/>
          </a:xfrm>
          <a:prstGeom prst="rect">
            <a:avLst/>
          </a:prstGeom>
        </p:spPr>
        <p:txBody>
          <a:bodyPr lIns="0" tIns="0" rIns="0" bIns="0"/>
          <a:lstStyle>
            <a:lvl1pPr>
              <a:defRPr baseline="0"/>
            </a:lvl1pPr>
          </a:lstStyle>
          <a:p>
            <a:r>
              <a:rPr lang="en-US"/>
              <a:t>Outcomes (1) (4 columns, grey fill)</a:t>
            </a:r>
          </a:p>
        </p:txBody>
      </p:sp>
    </p:spTree>
    <p:extLst>
      <p:ext uri="{BB962C8B-B14F-4D97-AF65-F5344CB8AC3E}">
        <p14:creationId xmlns:p14="http://schemas.microsoft.com/office/powerpoint/2010/main" val="3776181218"/>
      </p:ext>
    </p:extLst>
  </p:cSld>
  <p:clrMapOvr>
    <a:masterClrMapping/>
  </p:clrMapOvr>
  <p:transition>
    <p:fade/>
  </p:transition>
  <p:extLst>
    <p:ext uri="{DCECCB84-F9BA-43D5-87BE-67443E8EF086}">
      <p15:sldGuideLst xmlns:p15="http://schemas.microsoft.com/office/powerpoint/2012/main">
        <p15:guide id="1" pos="3840" userDrawn="1">
          <p15:clr>
            <a:srgbClr val="FBAE40"/>
          </p15:clr>
        </p15:guide>
        <p15:guide id="2" orient="horz" pos="2160"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Outcomes 2">
    <p:spTree>
      <p:nvGrpSpPr>
        <p:cNvPr id="1" name=""/>
        <p:cNvGrpSpPr/>
        <p:nvPr/>
      </p:nvGrpSpPr>
      <p:grpSpPr>
        <a:xfrm>
          <a:off x="0" y="0"/>
          <a:ext cx="0" cy="0"/>
          <a:chOff x="0" y="0"/>
          <a:chExt cx="0" cy="0"/>
        </a:xfrm>
      </p:grpSpPr>
      <p:sp>
        <p:nvSpPr>
          <p:cNvPr id="18" name="Outcome 4 description">
            <a:extLst>
              <a:ext uri="{FF2B5EF4-FFF2-40B4-BE49-F238E27FC236}">
                <a16:creationId xmlns:a16="http://schemas.microsoft.com/office/drawing/2014/main" id="{90057B00-D12A-4135-9C9E-03C750655302}"/>
              </a:ext>
            </a:extLst>
          </p:cNvPr>
          <p:cNvSpPr>
            <a:spLocks noGrp="1"/>
          </p:cNvSpPr>
          <p:nvPr>
            <p:ph type="body" sz="quarter" idx="39" hasCustomPrompt="1"/>
          </p:nvPr>
        </p:nvSpPr>
        <p:spPr>
          <a:xfrm>
            <a:off x="9099767" y="3545877"/>
            <a:ext cx="2514600" cy="2719986"/>
          </a:xfrm>
          <a:prstGeom prst="rect">
            <a:avLst/>
          </a:prstGeom>
        </p:spPr>
        <p:txBody>
          <a:bodyPr lIns="183600" tIns="72000" rIns="183600" bIns="147600" anchor="t" anchorCtr="0">
            <a:noAutofit/>
          </a:bodyPr>
          <a:lstStyle>
            <a:lvl1pPr marL="0" indent="0" algn="l">
              <a:buFont typeface="Arial" panose="020B0604020202020204" pitchFamily="34" charset="0"/>
              <a:buNone/>
              <a:defRPr sz="1600">
                <a:latin typeface="Segoe UI" panose="020B0502040204020203" pitchFamily="34" charset="0"/>
                <a:cs typeface="Segoe UI" panose="020B0502040204020203" pitchFamily="34" charset="0"/>
              </a:defRPr>
            </a:lvl1pPr>
            <a:lvl2pPr>
              <a:defRPr sz="1600">
                <a:latin typeface="+mn-lt"/>
              </a:defRPr>
            </a:lvl2pPr>
            <a:lvl3pPr>
              <a:defRPr sz="1600">
                <a:latin typeface="+mn-lt"/>
              </a:defRPr>
            </a:lvl3pPr>
            <a:lvl4pPr>
              <a:defRPr sz="1600">
                <a:latin typeface="+mn-lt"/>
              </a:defRPr>
            </a:lvl4pPr>
            <a:lvl5pPr>
              <a:defRPr sz="1600">
                <a:latin typeface="+mn-lt"/>
              </a:defRPr>
            </a:lvl5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a:t>
            </a:r>
          </a:p>
        </p:txBody>
      </p:sp>
      <p:sp>
        <p:nvSpPr>
          <p:cNvPr id="16" name="Outcome 4 background box, blue">
            <a:extLst>
              <a:ext uri="{FF2B5EF4-FFF2-40B4-BE49-F238E27FC236}">
                <a16:creationId xmlns:a16="http://schemas.microsoft.com/office/drawing/2014/main" id="{72A9376E-7B47-4BBF-90D9-2543BAA07295}"/>
              </a:ext>
              <a:ext uri="{C183D7F6-B498-43B3-948B-1728B52AA6E4}">
                <adec:decorative xmlns:adec="http://schemas.microsoft.com/office/drawing/2017/decorative" val="1"/>
              </a:ext>
            </a:extLst>
          </p:cNvPr>
          <p:cNvSpPr/>
          <p:nvPr userDrawn="1"/>
        </p:nvSpPr>
        <p:spPr bwMode="auto">
          <a:xfrm>
            <a:off x="9099767" y="2178075"/>
            <a:ext cx="2514600" cy="1165081"/>
          </a:xfrm>
          <a:prstGeom prst="rect">
            <a:avLst/>
          </a:prstGeom>
          <a:solidFill>
            <a:srgbClr val="00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280160"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1A1A1A"/>
              </a:solidFill>
              <a:effectLst/>
              <a:uLnTx/>
              <a:uFillTx/>
              <a:latin typeface="Segoe UI"/>
              <a:ea typeface="+mn-ea"/>
              <a:cs typeface="+mn-cs"/>
            </a:endParaRPr>
          </a:p>
        </p:txBody>
      </p:sp>
      <p:sp>
        <p:nvSpPr>
          <p:cNvPr id="19" name="Outcome 4 picture/icon placeholder" descr="icon placeholder">
            <a:extLst>
              <a:ext uri="{FF2B5EF4-FFF2-40B4-BE49-F238E27FC236}">
                <a16:creationId xmlns:a16="http://schemas.microsoft.com/office/drawing/2014/main" id="{ACCDE211-1E6E-4367-90E8-B632B2FAFE66}"/>
              </a:ext>
            </a:extLst>
          </p:cNvPr>
          <p:cNvSpPr>
            <a:spLocks noGrp="1"/>
          </p:cNvSpPr>
          <p:nvPr>
            <p:ph type="pic" sz="quarter" idx="36" hasCustomPrompt="1"/>
          </p:nvPr>
        </p:nvSpPr>
        <p:spPr>
          <a:xfrm>
            <a:off x="9673648" y="2298489"/>
            <a:ext cx="1366838" cy="924253"/>
          </a:xfrm>
          <a:prstGeom prst="rect">
            <a:avLst/>
          </a:prstGeo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000"/>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Tap to add icon</a:t>
            </a:r>
          </a:p>
        </p:txBody>
      </p:sp>
      <p:sp>
        <p:nvSpPr>
          <p:cNvPr id="20" name="Outcome 3 description">
            <a:extLst>
              <a:ext uri="{FF2B5EF4-FFF2-40B4-BE49-F238E27FC236}">
                <a16:creationId xmlns:a16="http://schemas.microsoft.com/office/drawing/2014/main" id="{2DF49DC6-2F3A-4DCA-AE67-51BDD83D2CC2}"/>
              </a:ext>
            </a:extLst>
          </p:cNvPr>
          <p:cNvSpPr>
            <a:spLocks noGrp="1"/>
          </p:cNvSpPr>
          <p:nvPr>
            <p:ph type="body" sz="quarter" idx="38" hasCustomPrompt="1"/>
          </p:nvPr>
        </p:nvSpPr>
        <p:spPr>
          <a:xfrm>
            <a:off x="6260110" y="3545877"/>
            <a:ext cx="2514600" cy="2719986"/>
          </a:xfrm>
          <a:prstGeom prst="rect">
            <a:avLst/>
          </a:prstGeom>
        </p:spPr>
        <p:txBody>
          <a:bodyPr lIns="183600" tIns="72000" rIns="183600" bIns="147600" anchor="t" anchorCtr="0">
            <a:noAutofit/>
          </a:bodyPr>
          <a:lstStyle>
            <a:lvl1pPr marL="0" indent="0" algn="l">
              <a:buFont typeface="Arial" panose="020B0604020202020204" pitchFamily="34" charset="0"/>
              <a:buNone/>
              <a:defRPr sz="1600">
                <a:latin typeface="Segoe UI" panose="020B0502040204020203" pitchFamily="34" charset="0"/>
                <a:cs typeface="Segoe UI" panose="020B0502040204020203" pitchFamily="34" charset="0"/>
              </a:defRPr>
            </a:lvl1pPr>
            <a:lvl2pPr>
              <a:defRPr sz="1600">
                <a:latin typeface="+mn-lt"/>
              </a:defRPr>
            </a:lvl2pPr>
            <a:lvl3pPr>
              <a:defRPr sz="1600">
                <a:latin typeface="+mn-lt"/>
              </a:defRPr>
            </a:lvl3pPr>
            <a:lvl4pPr>
              <a:defRPr sz="1600">
                <a:latin typeface="+mn-lt"/>
              </a:defRPr>
            </a:lvl4pPr>
            <a:lvl5pPr>
              <a:defRPr sz="1600">
                <a:latin typeface="+mn-lt"/>
              </a:defRPr>
            </a:lvl5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a:t>
            </a:r>
          </a:p>
        </p:txBody>
      </p:sp>
      <p:sp>
        <p:nvSpPr>
          <p:cNvPr id="25" name="Outcome 3 background box, blue">
            <a:extLst>
              <a:ext uri="{FF2B5EF4-FFF2-40B4-BE49-F238E27FC236}">
                <a16:creationId xmlns:a16="http://schemas.microsoft.com/office/drawing/2014/main" id="{4E17443F-9239-4B83-B3F8-66DB92DEA677}"/>
              </a:ext>
              <a:ext uri="{C183D7F6-B498-43B3-948B-1728B52AA6E4}">
                <adec:decorative xmlns:adec="http://schemas.microsoft.com/office/drawing/2017/decorative" val="1"/>
              </a:ext>
            </a:extLst>
          </p:cNvPr>
          <p:cNvSpPr/>
          <p:nvPr userDrawn="1"/>
        </p:nvSpPr>
        <p:spPr bwMode="auto">
          <a:xfrm>
            <a:off x="6260110" y="2178075"/>
            <a:ext cx="2514600" cy="1165081"/>
          </a:xfrm>
          <a:prstGeom prst="rect">
            <a:avLst/>
          </a:prstGeom>
          <a:solidFill>
            <a:srgbClr val="00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280160"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1A1A1A"/>
              </a:solidFill>
              <a:effectLst/>
              <a:uLnTx/>
              <a:uFillTx/>
              <a:latin typeface="Segoe UI"/>
              <a:ea typeface="+mn-ea"/>
              <a:cs typeface="+mn-cs"/>
            </a:endParaRPr>
          </a:p>
        </p:txBody>
      </p:sp>
      <p:sp>
        <p:nvSpPr>
          <p:cNvPr id="22" name="Outcome 3 picture/icon placeholder" descr="icon placeholder">
            <a:extLst>
              <a:ext uri="{FF2B5EF4-FFF2-40B4-BE49-F238E27FC236}">
                <a16:creationId xmlns:a16="http://schemas.microsoft.com/office/drawing/2014/main" id="{7237A056-931E-4615-A37D-0D954D707D7B}"/>
              </a:ext>
            </a:extLst>
          </p:cNvPr>
          <p:cNvSpPr>
            <a:spLocks noGrp="1"/>
          </p:cNvSpPr>
          <p:nvPr>
            <p:ph type="pic" sz="quarter" idx="35" hasCustomPrompt="1"/>
          </p:nvPr>
        </p:nvSpPr>
        <p:spPr>
          <a:xfrm>
            <a:off x="6833991" y="2298489"/>
            <a:ext cx="1366838" cy="924253"/>
          </a:xfrm>
          <a:prstGeom prst="rect">
            <a:avLst/>
          </a:prstGeo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000"/>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Tap to add icon</a:t>
            </a:r>
          </a:p>
        </p:txBody>
      </p:sp>
      <p:sp>
        <p:nvSpPr>
          <p:cNvPr id="23" name="Outcome 2 description">
            <a:extLst>
              <a:ext uri="{FF2B5EF4-FFF2-40B4-BE49-F238E27FC236}">
                <a16:creationId xmlns:a16="http://schemas.microsoft.com/office/drawing/2014/main" id="{F00DEA2F-48D6-4082-A7DF-026A6C8190FF}"/>
              </a:ext>
            </a:extLst>
          </p:cNvPr>
          <p:cNvSpPr>
            <a:spLocks noGrp="1"/>
          </p:cNvSpPr>
          <p:nvPr>
            <p:ph type="body" sz="quarter" idx="37" hasCustomPrompt="1"/>
          </p:nvPr>
        </p:nvSpPr>
        <p:spPr>
          <a:xfrm>
            <a:off x="3422178" y="3545877"/>
            <a:ext cx="2511152" cy="2719986"/>
          </a:xfrm>
          <a:prstGeom prst="rect">
            <a:avLst/>
          </a:prstGeom>
        </p:spPr>
        <p:txBody>
          <a:bodyPr lIns="183600" tIns="72000" rIns="183600" bIns="147600" anchor="t" anchorCtr="0">
            <a:noAutofit/>
          </a:bodyPr>
          <a:lstStyle>
            <a:lvl1pPr marL="0" indent="0" algn="l">
              <a:buFont typeface="Arial" panose="020B0604020202020204" pitchFamily="34" charset="0"/>
              <a:buNone/>
              <a:defRPr sz="1600">
                <a:latin typeface="Segoe UI" panose="020B0502040204020203" pitchFamily="34" charset="0"/>
                <a:cs typeface="Segoe UI" panose="020B0502040204020203" pitchFamily="34" charset="0"/>
              </a:defRPr>
            </a:lvl1pPr>
            <a:lvl2pPr>
              <a:defRPr sz="1600">
                <a:latin typeface="+mn-lt"/>
              </a:defRPr>
            </a:lvl2pPr>
            <a:lvl3pPr>
              <a:defRPr sz="1600">
                <a:latin typeface="+mn-lt"/>
              </a:defRPr>
            </a:lvl3pPr>
            <a:lvl4pPr>
              <a:defRPr sz="1600">
                <a:latin typeface="+mn-lt"/>
              </a:defRPr>
            </a:lvl4pPr>
            <a:lvl5pPr>
              <a:defRPr sz="1600">
                <a:latin typeface="+mn-lt"/>
              </a:defRPr>
            </a:lvl5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a:t>
            </a:r>
          </a:p>
        </p:txBody>
      </p:sp>
      <p:sp>
        <p:nvSpPr>
          <p:cNvPr id="21" name="Outcome 2 background box, blue">
            <a:extLst>
              <a:ext uri="{FF2B5EF4-FFF2-40B4-BE49-F238E27FC236}">
                <a16:creationId xmlns:a16="http://schemas.microsoft.com/office/drawing/2014/main" id="{5E5E32B4-EB21-4896-AB96-2035AED54ED6}"/>
              </a:ext>
              <a:ext uri="{C183D7F6-B498-43B3-948B-1728B52AA6E4}">
                <adec:decorative xmlns:adec="http://schemas.microsoft.com/office/drawing/2017/decorative" val="1"/>
              </a:ext>
            </a:extLst>
          </p:cNvPr>
          <p:cNvSpPr/>
          <p:nvPr userDrawn="1"/>
        </p:nvSpPr>
        <p:spPr bwMode="auto">
          <a:xfrm>
            <a:off x="3420454" y="2178075"/>
            <a:ext cx="2514600" cy="1165081"/>
          </a:xfrm>
          <a:prstGeom prst="rect">
            <a:avLst/>
          </a:prstGeom>
          <a:solidFill>
            <a:srgbClr val="00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280160"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1A1A1A"/>
              </a:solidFill>
              <a:effectLst/>
              <a:uLnTx/>
              <a:uFillTx/>
              <a:latin typeface="Segoe UI"/>
              <a:ea typeface="Segoe UI" pitchFamily="34" charset="0"/>
              <a:cs typeface="Segoe UI" pitchFamily="34" charset="0"/>
            </a:endParaRPr>
          </a:p>
        </p:txBody>
      </p:sp>
      <p:sp>
        <p:nvSpPr>
          <p:cNvPr id="24" name="Outcome 2 picture/icon placeholder" descr="icon placeholder">
            <a:extLst>
              <a:ext uri="{FF2B5EF4-FFF2-40B4-BE49-F238E27FC236}">
                <a16:creationId xmlns:a16="http://schemas.microsoft.com/office/drawing/2014/main" id="{EFBA3704-5ED5-404A-9200-FEF1067A2870}"/>
              </a:ext>
            </a:extLst>
          </p:cNvPr>
          <p:cNvSpPr>
            <a:spLocks noGrp="1"/>
          </p:cNvSpPr>
          <p:nvPr>
            <p:ph type="pic" sz="quarter" idx="34" hasCustomPrompt="1"/>
          </p:nvPr>
        </p:nvSpPr>
        <p:spPr>
          <a:xfrm>
            <a:off x="3994335" y="2298489"/>
            <a:ext cx="1366838" cy="924253"/>
          </a:xfrm>
          <a:prstGeom prst="rect">
            <a:avLst/>
          </a:prstGeo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000"/>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Tap to add icon</a:t>
            </a:r>
          </a:p>
        </p:txBody>
      </p:sp>
      <p:sp>
        <p:nvSpPr>
          <p:cNvPr id="30" name="Outcome 1 description">
            <a:extLst>
              <a:ext uri="{FF2B5EF4-FFF2-40B4-BE49-F238E27FC236}">
                <a16:creationId xmlns:a16="http://schemas.microsoft.com/office/drawing/2014/main" id="{63F4CD06-23AC-4BD4-975F-D490A769D7EE}"/>
              </a:ext>
            </a:extLst>
          </p:cNvPr>
          <p:cNvSpPr>
            <a:spLocks noGrp="1"/>
          </p:cNvSpPr>
          <p:nvPr>
            <p:ph type="body" sz="quarter" idx="16" hasCustomPrompt="1"/>
          </p:nvPr>
        </p:nvSpPr>
        <p:spPr>
          <a:xfrm>
            <a:off x="580798" y="3545877"/>
            <a:ext cx="2514600" cy="2719986"/>
          </a:xfrm>
          <a:prstGeom prst="rect">
            <a:avLst/>
          </a:prstGeom>
        </p:spPr>
        <p:txBody>
          <a:bodyPr lIns="183600" tIns="72000" rIns="183600" bIns="147600" anchor="t" anchorCtr="0">
            <a:noAutofit/>
          </a:bodyPr>
          <a:lstStyle>
            <a:lvl1pPr marL="0" indent="0" algn="l">
              <a:buFont typeface="Arial" panose="020B0604020202020204" pitchFamily="34" charset="0"/>
              <a:buNone/>
              <a:defRPr sz="1600">
                <a:latin typeface="Segoe UI" panose="020B0502040204020203" pitchFamily="34" charset="0"/>
                <a:cs typeface="Segoe UI" panose="020B0502040204020203" pitchFamily="34" charset="0"/>
              </a:defRPr>
            </a:lvl1pPr>
            <a:lvl2pPr>
              <a:defRPr sz="1600">
                <a:latin typeface="+mn-lt"/>
              </a:defRPr>
            </a:lvl2pPr>
            <a:lvl3pPr>
              <a:defRPr sz="1600">
                <a:latin typeface="+mn-lt"/>
              </a:defRPr>
            </a:lvl3pPr>
            <a:lvl4pPr>
              <a:defRPr sz="1600">
                <a:latin typeface="+mn-lt"/>
              </a:defRPr>
            </a:lvl4pPr>
            <a:lvl5pPr>
              <a:defRPr sz="1600">
                <a:latin typeface="+mn-lt"/>
              </a:defRPr>
            </a:lvl5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a:t>
            </a:r>
          </a:p>
        </p:txBody>
      </p:sp>
      <p:sp>
        <p:nvSpPr>
          <p:cNvPr id="17" name="Outcome 1 background box, blue">
            <a:extLst>
              <a:ext uri="{FF2B5EF4-FFF2-40B4-BE49-F238E27FC236}">
                <a16:creationId xmlns:a16="http://schemas.microsoft.com/office/drawing/2014/main" id="{9AD6C407-E5E0-42D4-A5F3-17482833403C}"/>
              </a:ext>
              <a:ext uri="{C183D7F6-B498-43B3-948B-1728B52AA6E4}">
                <adec:decorative xmlns:adec="http://schemas.microsoft.com/office/drawing/2017/decorative" val="1"/>
              </a:ext>
            </a:extLst>
          </p:cNvPr>
          <p:cNvSpPr/>
          <p:nvPr userDrawn="1"/>
        </p:nvSpPr>
        <p:spPr bwMode="auto">
          <a:xfrm>
            <a:off x="580798" y="2178075"/>
            <a:ext cx="2514600" cy="1165081"/>
          </a:xfrm>
          <a:prstGeom prst="rect">
            <a:avLst/>
          </a:prstGeom>
          <a:solidFill>
            <a:srgbClr val="00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280160"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1A1A1A"/>
              </a:solidFill>
              <a:effectLst/>
              <a:uLnTx/>
              <a:uFillTx/>
              <a:latin typeface="Segoe UI"/>
              <a:ea typeface="+mn-ea"/>
              <a:cs typeface="+mn-cs"/>
            </a:endParaRPr>
          </a:p>
        </p:txBody>
      </p:sp>
      <p:sp>
        <p:nvSpPr>
          <p:cNvPr id="31" name="Outcome 1 picture/icon placeholder" descr="icon placeholder">
            <a:extLst>
              <a:ext uri="{FF2B5EF4-FFF2-40B4-BE49-F238E27FC236}">
                <a16:creationId xmlns:a16="http://schemas.microsoft.com/office/drawing/2014/main" id="{E8E83E1B-3FE6-45D6-8BE7-08BB044FACEE}"/>
              </a:ext>
            </a:extLst>
          </p:cNvPr>
          <p:cNvSpPr>
            <a:spLocks noGrp="1"/>
          </p:cNvSpPr>
          <p:nvPr>
            <p:ph type="pic" sz="quarter" idx="33" hasCustomPrompt="1"/>
          </p:nvPr>
        </p:nvSpPr>
        <p:spPr>
          <a:xfrm>
            <a:off x="1154679" y="2298489"/>
            <a:ext cx="1366838" cy="924253"/>
          </a:xfrm>
          <a:prstGeom prst="rect">
            <a:avLst/>
          </a:prstGeo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000"/>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Tap to add icon</a:t>
            </a:r>
          </a:p>
        </p:txBody>
      </p:sp>
      <p:sp>
        <p:nvSpPr>
          <p:cNvPr id="32" name="One-line description of outcome(s)">
            <a:extLst>
              <a:ext uri="{FF2B5EF4-FFF2-40B4-BE49-F238E27FC236}">
                <a16:creationId xmlns:a16="http://schemas.microsoft.com/office/drawing/2014/main" id="{32B927F3-E29F-49FA-AE03-34289B09F8FD}"/>
              </a:ext>
            </a:extLst>
          </p:cNvPr>
          <p:cNvSpPr>
            <a:spLocks noGrp="1"/>
          </p:cNvSpPr>
          <p:nvPr>
            <p:ph type="body" sz="quarter" idx="24" hasCustomPrompt="1"/>
          </p:nvPr>
        </p:nvSpPr>
        <p:spPr>
          <a:xfrm>
            <a:off x="588263" y="1435608"/>
            <a:ext cx="11018520" cy="307777"/>
          </a:xfrm>
          <a:prstGeom prst="rect">
            <a:avLst/>
          </a:prstGeom>
        </p:spPr>
        <p:txBody>
          <a:bodyPr wrap="square" lIns="0" tIns="0" rIns="0" bIns="0" anchor="t" anchorCtr="0">
            <a:spAutoFit/>
          </a:bodyPr>
          <a:lstStyle>
            <a:lvl1pPr marL="0" indent="0">
              <a:spcBef>
                <a:spcPts val="0"/>
              </a:spcBef>
              <a:buNone/>
              <a:defRPr sz="2000">
                <a:latin typeface="+mn-lt"/>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Describe outcomes</a:t>
            </a:r>
          </a:p>
        </p:txBody>
      </p:sp>
      <p:sp>
        <p:nvSpPr>
          <p:cNvPr id="39" name="Outcomes 2 slide title">
            <a:extLst>
              <a:ext uri="{FF2B5EF4-FFF2-40B4-BE49-F238E27FC236}">
                <a16:creationId xmlns:a16="http://schemas.microsoft.com/office/drawing/2014/main" id="{2D9CF5A6-0E76-4774-9CAE-AC123BB1D44A}"/>
              </a:ext>
            </a:extLst>
          </p:cNvPr>
          <p:cNvSpPr>
            <a:spLocks noGrp="1"/>
          </p:cNvSpPr>
          <p:nvPr>
            <p:ph type="title" hasCustomPrompt="1"/>
          </p:nvPr>
        </p:nvSpPr>
        <p:spPr>
          <a:xfrm>
            <a:off x="588263" y="457200"/>
            <a:ext cx="11018520" cy="553998"/>
          </a:xfrm>
          <a:prstGeom prst="rect">
            <a:avLst/>
          </a:prstGeom>
        </p:spPr>
        <p:txBody>
          <a:bodyPr lIns="0" tIns="0" rIns="0" bIns="0"/>
          <a:lstStyle>
            <a:lvl1pPr>
              <a:defRPr baseline="0"/>
            </a:lvl1pPr>
          </a:lstStyle>
          <a:p>
            <a:r>
              <a:rPr lang="en-US"/>
              <a:t>Outcomes (2) (4 items, blue fill)</a:t>
            </a:r>
          </a:p>
        </p:txBody>
      </p:sp>
    </p:spTree>
    <p:extLst>
      <p:ext uri="{BB962C8B-B14F-4D97-AF65-F5344CB8AC3E}">
        <p14:creationId xmlns:p14="http://schemas.microsoft.com/office/powerpoint/2010/main" val="1987177109"/>
      </p:ext>
    </p:extLst>
  </p:cSld>
  <p:clrMapOvr>
    <a:masterClrMapping/>
  </p:clrMapOvr>
  <p:transition>
    <p:fade/>
  </p:transition>
  <p:extLst>
    <p:ext uri="{DCECCB84-F9BA-43D5-87BE-67443E8EF086}">
      <p15:sldGuideLst xmlns:p15="http://schemas.microsoft.com/office/powerpoint/2012/main">
        <p15:guide id="1" pos="3840" userDrawn="1">
          <p15:clr>
            <a:srgbClr val="FBAE40"/>
          </p15:clr>
        </p15:guide>
        <p15:guide id="2" orient="horz" pos="1392" userDrawn="1">
          <p15:clr>
            <a:srgbClr val="FBAE40"/>
          </p15:clr>
        </p15:guide>
        <p15:guide id="3" orient="horz" pos="2160"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Outcomes 3">
    <p:spTree>
      <p:nvGrpSpPr>
        <p:cNvPr id="1" name=""/>
        <p:cNvGrpSpPr/>
        <p:nvPr/>
      </p:nvGrpSpPr>
      <p:grpSpPr>
        <a:xfrm>
          <a:off x="0" y="0"/>
          <a:ext cx="0" cy="0"/>
          <a:chOff x="0" y="0"/>
          <a:chExt cx="0" cy="0"/>
        </a:xfrm>
      </p:grpSpPr>
      <p:sp>
        <p:nvSpPr>
          <p:cNvPr id="3" name="Background box, light grey">
            <a:extLst>
              <a:ext uri="{FF2B5EF4-FFF2-40B4-BE49-F238E27FC236}">
                <a16:creationId xmlns:a16="http://schemas.microsoft.com/office/drawing/2014/main" id="{B90B41A7-02DB-4762-83D1-648B40FD537C}"/>
              </a:ext>
              <a:ext uri="{C183D7F6-B498-43B3-948B-1728B52AA6E4}">
                <adec:decorative xmlns:adec="http://schemas.microsoft.com/office/drawing/2017/decorative" val="1"/>
              </a:ext>
            </a:extLst>
          </p:cNvPr>
          <p:cNvSpPr/>
          <p:nvPr userDrawn="1"/>
        </p:nvSpPr>
        <p:spPr bwMode="auto">
          <a:xfrm>
            <a:off x="0" y="1435101"/>
            <a:ext cx="12192000" cy="4566791"/>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7" name="One-quarter width image placeholder, right" descr="image placeholder, right, approximately one-quarter of slide width">
            <a:extLst>
              <a:ext uri="{FF2B5EF4-FFF2-40B4-BE49-F238E27FC236}">
                <a16:creationId xmlns:a16="http://schemas.microsoft.com/office/drawing/2014/main" id="{C09A1B5C-D379-0344-9226-8E14744D56A9}"/>
              </a:ext>
            </a:extLst>
          </p:cNvPr>
          <p:cNvSpPr>
            <a:spLocks noGrp="1"/>
          </p:cNvSpPr>
          <p:nvPr>
            <p:ph type="pic" sz="quarter" idx="45" hasCustomPrompt="1"/>
          </p:nvPr>
        </p:nvSpPr>
        <p:spPr>
          <a:xfrm>
            <a:off x="8997037" y="1435101"/>
            <a:ext cx="3194876" cy="4566791"/>
          </a:xfrm>
          <a:prstGeom prst="rect">
            <a:avLst/>
          </a:prstGeo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Tap to insert photo or illustration</a:t>
            </a:r>
          </a:p>
          <a:p>
            <a:endParaRPr lang="en-US"/>
          </a:p>
        </p:txBody>
      </p:sp>
      <p:sp>
        <p:nvSpPr>
          <p:cNvPr id="25" name="Outcome 6 description"/>
          <p:cNvSpPr>
            <a:spLocks noGrp="1"/>
          </p:cNvSpPr>
          <p:nvPr>
            <p:ph type="body" sz="quarter" idx="44" hasCustomPrompt="1"/>
          </p:nvPr>
        </p:nvSpPr>
        <p:spPr>
          <a:xfrm>
            <a:off x="6155233" y="4226566"/>
            <a:ext cx="2286000" cy="1410461"/>
          </a:xfrm>
          <a:prstGeom prst="rect">
            <a:avLst/>
          </a:prstGeom>
        </p:spPr>
        <p:txBody>
          <a:bodyPr/>
          <a:lstStyle>
            <a:lvl1pPr marL="0" indent="0">
              <a:buNone/>
              <a:defRPr sz="1600">
                <a:latin typeface="+mn-lt"/>
              </a:defRPr>
            </a:lvl1pPr>
            <a:lvl2pPr>
              <a:defRPr sz="1600">
                <a:latin typeface="+mn-lt"/>
              </a:defRPr>
            </a:lvl2pPr>
            <a:lvl3pPr>
              <a:defRPr sz="1600">
                <a:latin typeface="+mn-lt"/>
              </a:defRPr>
            </a:lvl3pPr>
            <a:lvl4pPr>
              <a:defRPr sz="1600">
                <a:latin typeface="+mn-lt"/>
              </a:defRPr>
            </a:lvl4pPr>
            <a:lvl5pPr>
              <a:defRPr sz="1600">
                <a:latin typeface="+mn-lt"/>
              </a:defRPr>
            </a:lvl5pPr>
          </a:lstStyle>
          <a:p>
            <a:pPr defTabSz="913497" fontAlgn="base">
              <a:lnSpc>
                <a:spcPct val="90000"/>
              </a:lnSpc>
              <a:spcBef>
                <a:spcPct val="0"/>
              </a:spcBef>
              <a:spcAft>
                <a:spcPct val="0"/>
              </a:spcAft>
              <a:defRPr/>
            </a:pPr>
            <a:r>
              <a:rPr lang="en-US" sz="1600">
                <a:solidFill>
                  <a:srgbClr val="1A1A1A"/>
                </a:solidFill>
                <a:latin typeface="Segoe UI" panose="020B0502040204020203" pitchFamily="34" charset="0"/>
                <a:cs typeface="Segoe UI" panose="020B0502040204020203" pitchFamily="34" charset="0"/>
              </a:rPr>
              <a:t>Lorem ipsum dolor sit </a:t>
            </a:r>
            <a:r>
              <a:rPr lang="en-US" sz="1600" err="1">
                <a:solidFill>
                  <a:srgbClr val="1A1A1A"/>
                </a:solidFill>
                <a:latin typeface="Segoe UI" panose="020B0502040204020203" pitchFamily="34" charset="0"/>
                <a:cs typeface="Segoe UI" panose="020B0502040204020203" pitchFamily="34" charset="0"/>
              </a:rPr>
              <a:t>amet</a:t>
            </a:r>
            <a:r>
              <a:rPr lang="en-US" sz="1600">
                <a:solidFill>
                  <a:srgbClr val="1A1A1A"/>
                </a:solidFill>
                <a:latin typeface="Segoe UI" panose="020B0502040204020203" pitchFamily="34" charset="0"/>
                <a:cs typeface="Segoe UI" panose="020B0502040204020203" pitchFamily="34" charset="0"/>
              </a:rPr>
              <a:t>, </a:t>
            </a:r>
            <a:r>
              <a:rPr lang="en-US" sz="1600" err="1">
                <a:solidFill>
                  <a:srgbClr val="1A1A1A"/>
                </a:solidFill>
                <a:latin typeface="Segoe UI" panose="020B0502040204020203" pitchFamily="34" charset="0"/>
                <a:cs typeface="Segoe UI" panose="020B0502040204020203" pitchFamily="34" charset="0"/>
              </a:rPr>
              <a:t>consectetur</a:t>
            </a:r>
            <a:r>
              <a:rPr lang="en-US" sz="1600">
                <a:solidFill>
                  <a:srgbClr val="1A1A1A"/>
                </a:solidFill>
                <a:latin typeface="Segoe UI" panose="020B0502040204020203" pitchFamily="34" charset="0"/>
                <a:cs typeface="Segoe UI" panose="020B0502040204020203" pitchFamily="34" charset="0"/>
              </a:rPr>
              <a:t> </a:t>
            </a:r>
            <a:r>
              <a:rPr lang="en-US" sz="1600" err="1">
                <a:solidFill>
                  <a:srgbClr val="1A1A1A"/>
                </a:solidFill>
                <a:latin typeface="Segoe UI" panose="020B0502040204020203" pitchFamily="34" charset="0"/>
                <a:cs typeface="Segoe UI" panose="020B0502040204020203" pitchFamily="34" charset="0"/>
              </a:rPr>
              <a:t>adipiscing</a:t>
            </a:r>
            <a:r>
              <a:rPr lang="en-US" sz="1600">
                <a:solidFill>
                  <a:srgbClr val="1A1A1A"/>
                </a:solidFill>
                <a:latin typeface="Segoe UI" panose="020B0502040204020203" pitchFamily="34" charset="0"/>
                <a:cs typeface="Segoe UI" panose="020B0502040204020203" pitchFamily="34" charset="0"/>
              </a:rPr>
              <a:t> </a:t>
            </a:r>
            <a:r>
              <a:rPr lang="en-US" sz="1600" err="1">
                <a:solidFill>
                  <a:srgbClr val="1A1A1A"/>
                </a:solidFill>
                <a:latin typeface="Segoe UI" panose="020B0502040204020203" pitchFamily="34" charset="0"/>
                <a:cs typeface="Segoe UI" panose="020B0502040204020203" pitchFamily="34" charset="0"/>
              </a:rPr>
              <a:t>elit</a:t>
            </a:r>
            <a:r>
              <a:rPr lang="en-US" sz="1600">
                <a:solidFill>
                  <a:srgbClr val="1A1A1A"/>
                </a:solidFill>
                <a:latin typeface="Segoe UI" panose="020B0502040204020203" pitchFamily="34" charset="0"/>
                <a:cs typeface="Segoe UI" panose="020B0502040204020203" pitchFamily="34" charset="0"/>
              </a:rPr>
              <a:t>.</a:t>
            </a:r>
          </a:p>
        </p:txBody>
      </p:sp>
      <p:sp>
        <p:nvSpPr>
          <p:cNvPr id="23" name="Outcome 6 heading"/>
          <p:cNvSpPr>
            <a:spLocks noGrp="1"/>
          </p:cNvSpPr>
          <p:nvPr>
            <p:ph type="body" sz="quarter" idx="42" hasCustomPrompt="1"/>
          </p:nvPr>
        </p:nvSpPr>
        <p:spPr>
          <a:xfrm>
            <a:off x="6155233" y="3907828"/>
            <a:ext cx="2286000" cy="307777"/>
          </a:xfrm>
          <a:prstGeom prst="rect">
            <a:avLst/>
          </a:prstGeom>
        </p:spPr>
        <p:txBody>
          <a:bodyPr anchor="ctr"/>
          <a:lstStyle>
            <a:lvl1pPr marL="0" indent="0" algn="l">
              <a:buNone/>
              <a:defRPr sz="2000" b="0" baseline="0">
                <a:solidFill>
                  <a:schemeClr val="accent1"/>
                </a:solidFill>
                <a:latin typeface="+mn-lt"/>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Outcome six</a:t>
            </a:r>
          </a:p>
        </p:txBody>
      </p:sp>
      <p:sp>
        <p:nvSpPr>
          <p:cNvPr id="24" name="Outcome 5 description"/>
          <p:cNvSpPr>
            <a:spLocks noGrp="1"/>
          </p:cNvSpPr>
          <p:nvPr>
            <p:ph type="body" sz="quarter" idx="43" hasCustomPrompt="1"/>
          </p:nvPr>
        </p:nvSpPr>
        <p:spPr>
          <a:xfrm>
            <a:off x="3368417" y="4226566"/>
            <a:ext cx="2286000" cy="1410461"/>
          </a:xfrm>
          <a:prstGeom prst="rect">
            <a:avLst/>
          </a:prstGeom>
        </p:spPr>
        <p:txBody>
          <a:bodyPr/>
          <a:lstStyle>
            <a:lvl1pPr marL="0" indent="0">
              <a:buNone/>
              <a:defRPr sz="1600">
                <a:latin typeface="+mn-lt"/>
              </a:defRPr>
            </a:lvl1pPr>
            <a:lvl2pPr>
              <a:defRPr sz="1600">
                <a:latin typeface="+mn-lt"/>
              </a:defRPr>
            </a:lvl2pPr>
            <a:lvl3pPr>
              <a:defRPr sz="1600">
                <a:latin typeface="+mn-lt"/>
              </a:defRPr>
            </a:lvl3pPr>
            <a:lvl4pPr>
              <a:defRPr sz="1600">
                <a:latin typeface="+mn-lt"/>
              </a:defRPr>
            </a:lvl4pPr>
            <a:lvl5pPr>
              <a:defRPr sz="1600">
                <a:latin typeface="+mn-lt"/>
              </a:defRPr>
            </a:lvl5pPr>
          </a:lstStyle>
          <a:p>
            <a:pPr defTabSz="913497" fontAlgn="base">
              <a:lnSpc>
                <a:spcPct val="90000"/>
              </a:lnSpc>
              <a:spcBef>
                <a:spcPct val="0"/>
              </a:spcBef>
              <a:spcAft>
                <a:spcPct val="0"/>
              </a:spcAft>
              <a:defRPr/>
            </a:pPr>
            <a:r>
              <a:rPr lang="en-US" sz="1600">
                <a:solidFill>
                  <a:srgbClr val="1A1A1A"/>
                </a:solidFill>
                <a:latin typeface="Segoe UI" panose="020B0502040204020203" pitchFamily="34" charset="0"/>
                <a:cs typeface="Segoe UI" panose="020B0502040204020203" pitchFamily="34" charset="0"/>
              </a:rPr>
              <a:t>Lorem ipsum dolor sit </a:t>
            </a:r>
            <a:r>
              <a:rPr lang="en-US" sz="1600" err="1">
                <a:solidFill>
                  <a:srgbClr val="1A1A1A"/>
                </a:solidFill>
                <a:latin typeface="Segoe UI" panose="020B0502040204020203" pitchFamily="34" charset="0"/>
                <a:cs typeface="Segoe UI" panose="020B0502040204020203" pitchFamily="34" charset="0"/>
              </a:rPr>
              <a:t>amet</a:t>
            </a:r>
            <a:r>
              <a:rPr lang="en-US" sz="1600">
                <a:solidFill>
                  <a:srgbClr val="1A1A1A"/>
                </a:solidFill>
                <a:latin typeface="Segoe UI" panose="020B0502040204020203" pitchFamily="34" charset="0"/>
                <a:cs typeface="Segoe UI" panose="020B0502040204020203" pitchFamily="34" charset="0"/>
              </a:rPr>
              <a:t>, </a:t>
            </a:r>
            <a:r>
              <a:rPr lang="en-US" sz="1600" err="1">
                <a:solidFill>
                  <a:srgbClr val="1A1A1A"/>
                </a:solidFill>
                <a:latin typeface="Segoe UI" panose="020B0502040204020203" pitchFamily="34" charset="0"/>
                <a:cs typeface="Segoe UI" panose="020B0502040204020203" pitchFamily="34" charset="0"/>
              </a:rPr>
              <a:t>consectetur</a:t>
            </a:r>
            <a:r>
              <a:rPr lang="en-US" sz="1600">
                <a:solidFill>
                  <a:srgbClr val="1A1A1A"/>
                </a:solidFill>
                <a:latin typeface="Segoe UI" panose="020B0502040204020203" pitchFamily="34" charset="0"/>
                <a:cs typeface="Segoe UI" panose="020B0502040204020203" pitchFamily="34" charset="0"/>
              </a:rPr>
              <a:t> </a:t>
            </a:r>
            <a:r>
              <a:rPr lang="en-US" sz="1600" err="1">
                <a:solidFill>
                  <a:srgbClr val="1A1A1A"/>
                </a:solidFill>
                <a:latin typeface="Segoe UI" panose="020B0502040204020203" pitchFamily="34" charset="0"/>
                <a:cs typeface="Segoe UI" panose="020B0502040204020203" pitchFamily="34" charset="0"/>
              </a:rPr>
              <a:t>adipiscing</a:t>
            </a:r>
            <a:r>
              <a:rPr lang="en-US" sz="1600">
                <a:solidFill>
                  <a:srgbClr val="1A1A1A"/>
                </a:solidFill>
                <a:latin typeface="Segoe UI" panose="020B0502040204020203" pitchFamily="34" charset="0"/>
                <a:cs typeface="Segoe UI" panose="020B0502040204020203" pitchFamily="34" charset="0"/>
              </a:rPr>
              <a:t> </a:t>
            </a:r>
            <a:r>
              <a:rPr lang="en-US" sz="1600" err="1">
                <a:solidFill>
                  <a:srgbClr val="1A1A1A"/>
                </a:solidFill>
                <a:latin typeface="Segoe UI" panose="020B0502040204020203" pitchFamily="34" charset="0"/>
                <a:cs typeface="Segoe UI" panose="020B0502040204020203" pitchFamily="34" charset="0"/>
              </a:rPr>
              <a:t>elit</a:t>
            </a:r>
            <a:r>
              <a:rPr lang="en-US" sz="1600">
                <a:solidFill>
                  <a:srgbClr val="1A1A1A"/>
                </a:solidFill>
                <a:latin typeface="Segoe UI" panose="020B0502040204020203" pitchFamily="34" charset="0"/>
                <a:cs typeface="Segoe UI" panose="020B0502040204020203" pitchFamily="34" charset="0"/>
              </a:rPr>
              <a:t>.</a:t>
            </a:r>
          </a:p>
        </p:txBody>
      </p:sp>
      <p:sp>
        <p:nvSpPr>
          <p:cNvPr id="22" name="Outcome 5 heading"/>
          <p:cNvSpPr>
            <a:spLocks noGrp="1"/>
          </p:cNvSpPr>
          <p:nvPr>
            <p:ph type="body" sz="quarter" idx="41" hasCustomPrompt="1"/>
          </p:nvPr>
        </p:nvSpPr>
        <p:spPr>
          <a:xfrm>
            <a:off x="3368417" y="3907829"/>
            <a:ext cx="2286000" cy="307777"/>
          </a:xfrm>
          <a:prstGeom prst="rect">
            <a:avLst/>
          </a:prstGeom>
        </p:spPr>
        <p:txBody>
          <a:bodyPr anchor="ctr"/>
          <a:lstStyle>
            <a:lvl1pPr marL="0" indent="0" algn="l">
              <a:buNone/>
              <a:defRPr sz="2000" b="0" baseline="0">
                <a:solidFill>
                  <a:schemeClr val="accent1"/>
                </a:solidFill>
                <a:latin typeface="+mn-lt"/>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Outcome five</a:t>
            </a:r>
          </a:p>
        </p:txBody>
      </p:sp>
      <p:sp>
        <p:nvSpPr>
          <p:cNvPr id="21" name="Outcome 4 description"/>
          <p:cNvSpPr>
            <a:spLocks noGrp="1"/>
          </p:cNvSpPr>
          <p:nvPr>
            <p:ph type="body" sz="quarter" idx="40" hasCustomPrompt="1"/>
          </p:nvPr>
        </p:nvSpPr>
        <p:spPr>
          <a:xfrm>
            <a:off x="588263" y="4226566"/>
            <a:ext cx="2286000" cy="1410461"/>
          </a:xfrm>
          <a:prstGeom prst="rect">
            <a:avLst/>
          </a:prstGeom>
        </p:spPr>
        <p:txBody>
          <a:bodyPr/>
          <a:lstStyle>
            <a:lvl1pPr marL="0" indent="0">
              <a:buNone/>
              <a:defRPr sz="1600">
                <a:latin typeface="+mn-lt"/>
              </a:defRPr>
            </a:lvl1pPr>
            <a:lvl2pPr>
              <a:defRPr sz="1600">
                <a:latin typeface="+mn-lt"/>
              </a:defRPr>
            </a:lvl2pPr>
            <a:lvl3pPr>
              <a:defRPr sz="1600">
                <a:latin typeface="+mn-lt"/>
              </a:defRPr>
            </a:lvl3pPr>
            <a:lvl4pPr>
              <a:defRPr sz="1600">
                <a:latin typeface="+mn-lt"/>
              </a:defRPr>
            </a:lvl4pPr>
            <a:lvl5pPr>
              <a:defRPr sz="1600">
                <a:latin typeface="+mn-lt"/>
              </a:defRPr>
            </a:lvl5pPr>
          </a:lstStyle>
          <a:p>
            <a:pPr defTabSz="913497" fontAlgn="base">
              <a:lnSpc>
                <a:spcPct val="90000"/>
              </a:lnSpc>
              <a:spcBef>
                <a:spcPct val="0"/>
              </a:spcBef>
              <a:spcAft>
                <a:spcPct val="0"/>
              </a:spcAft>
              <a:defRPr/>
            </a:pPr>
            <a:r>
              <a:rPr lang="en-US" sz="1600">
                <a:solidFill>
                  <a:srgbClr val="1A1A1A"/>
                </a:solidFill>
                <a:latin typeface="Segoe UI" panose="020B0502040204020203" pitchFamily="34" charset="0"/>
                <a:cs typeface="Segoe UI" panose="020B0502040204020203" pitchFamily="34" charset="0"/>
              </a:rPr>
              <a:t>Lorem ipsum dolor sit </a:t>
            </a:r>
            <a:r>
              <a:rPr lang="en-US" sz="1600" err="1">
                <a:solidFill>
                  <a:srgbClr val="1A1A1A"/>
                </a:solidFill>
                <a:latin typeface="Segoe UI" panose="020B0502040204020203" pitchFamily="34" charset="0"/>
                <a:cs typeface="Segoe UI" panose="020B0502040204020203" pitchFamily="34" charset="0"/>
              </a:rPr>
              <a:t>amet</a:t>
            </a:r>
            <a:r>
              <a:rPr lang="en-US" sz="1600">
                <a:solidFill>
                  <a:srgbClr val="1A1A1A"/>
                </a:solidFill>
                <a:latin typeface="Segoe UI" panose="020B0502040204020203" pitchFamily="34" charset="0"/>
                <a:cs typeface="Segoe UI" panose="020B0502040204020203" pitchFamily="34" charset="0"/>
              </a:rPr>
              <a:t>, </a:t>
            </a:r>
            <a:r>
              <a:rPr lang="en-US" sz="1600" err="1">
                <a:solidFill>
                  <a:srgbClr val="1A1A1A"/>
                </a:solidFill>
                <a:latin typeface="Segoe UI" panose="020B0502040204020203" pitchFamily="34" charset="0"/>
                <a:cs typeface="Segoe UI" panose="020B0502040204020203" pitchFamily="34" charset="0"/>
              </a:rPr>
              <a:t>consectetur</a:t>
            </a:r>
            <a:r>
              <a:rPr lang="en-US" sz="1600">
                <a:solidFill>
                  <a:srgbClr val="1A1A1A"/>
                </a:solidFill>
                <a:latin typeface="Segoe UI" panose="020B0502040204020203" pitchFamily="34" charset="0"/>
                <a:cs typeface="Segoe UI" panose="020B0502040204020203" pitchFamily="34" charset="0"/>
              </a:rPr>
              <a:t> </a:t>
            </a:r>
            <a:r>
              <a:rPr lang="en-US" sz="1600" err="1">
                <a:solidFill>
                  <a:srgbClr val="1A1A1A"/>
                </a:solidFill>
                <a:latin typeface="Segoe UI" panose="020B0502040204020203" pitchFamily="34" charset="0"/>
                <a:cs typeface="Segoe UI" panose="020B0502040204020203" pitchFamily="34" charset="0"/>
              </a:rPr>
              <a:t>adipiscing</a:t>
            </a:r>
            <a:r>
              <a:rPr lang="en-US" sz="1600">
                <a:solidFill>
                  <a:srgbClr val="1A1A1A"/>
                </a:solidFill>
                <a:latin typeface="Segoe UI" panose="020B0502040204020203" pitchFamily="34" charset="0"/>
                <a:cs typeface="Segoe UI" panose="020B0502040204020203" pitchFamily="34" charset="0"/>
              </a:rPr>
              <a:t> </a:t>
            </a:r>
            <a:r>
              <a:rPr lang="en-US" sz="1600" err="1">
                <a:solidFill>
                  <a:srgbClr val="1A1A1A"/>
                </a:solidFill>
                <a:latin typeface="Segoe UI" panose="020B0502040204020203" pitchFamily="34" charset="0"/>
                <a:cs typeface="Segoe UI" panose="020B0502040204020203" pitchFamily="34" charset="0"/>
              </a:rPr>
              <a:t>elit</a:t>
            </a:r>
            <a:r>
              <a:rPr lang="en-US" sz="1600">
                <a:solidFill>
                  <a:srgbClr val="1A1A1A"/>
                </a:solidFill>
                <a:latin typeface="Segoe UI" panose="020B0502040204020203" pitchFamily="34" charset="0"/>
                <a:cs typeface="Segoe UI" panose="020B0502040204020203" pitchFamily="34" charset="0"/>
              </a:rPr>
              <a:t>.</a:t>
            </a:r>
          </a:p>
        </p:txBody>
      </p:sp>
      <p:sp>
        <p:nvSpPr>
          <p:cNvPr id="20" name="Outcome 4 heading"/>
          <p:cNvSpPr>
            <a:spLocks noGrp="1"/>
          </p:cNvSpPr>
          <p:nvPr>
            <p:ph type="body" sz="quarter" idx="39" hasCustomPrompt="1"/>
          </p:nvPr>
        </p:nvSpPr>
        <p:spPr>
          <a:xfrm>
            <a:off x="588263" y="3907830"/>
            <a:ext cx="2286000" cy="307777"/>
          </a:xfrm>
          <a:prstGeom prst="rect">
            <a:avLst/>
          </a:prstGeom>
        </p:spPr>
        <p:txBody>
          <a:bodyPr anchor="ctr"/>
          <a:lstStyle>
            <a:lvl1pPr marL="0" indent="0" algn="l">
              <a:buNone/>
              <a:defRPr sz="2000" b="0" baseline="0">
                <a:solidFill>
                  <a:schemeClr val="accent1"/>
                </a:solidFill>
                <a:latin typeface="+mn-lt"/>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Outcome four</a:t>
            </a:r>
          </a:p>
        </p:txBody>
      </p:sp>
      <p:sp>
        <p:nvSpPr>
          <p:cNvPr id="17" name="Outcome 3 description"/>
          <p:cNvSpPr>
            <a:spLocks noGrp="1"/>
          </p:cNvSpPr>
          <p:nvPr>
            <p:ph type="body" sz="quarter" idx="36" hasCustomPrompt="1"/>
          </p:nvPr>
        </p:nvSpPr>
        <p:spPr>
          <a:xfrm>
            <a:off x="6155233" y="2127396"/>
            <a:ext cx="2286000" cy="1410461"/>
          </a:xfrm>
          <a:prstGeom prst="rect">
            <a:avLst/>
          </a:prstGeom>
        </p:spPr>
        <p:txBody>
          <a:bodyPr/>
          <a:lstStyle>
            <a:lvl1pPr marL="0" indent="0">
              <a:buNone/>
              <a:defRPr sz="1600">
                <a:latin typeface="+mn-lt"/>
              </a:defRPr>
            </a:lvl1pPr>
            <a:lvl2pPr>
              <a:defRPr sz="1600">
                <a:latin typeface="+mn-lt"/>
              </a:defRPr>
            </a:lvl2pPr>
            <a:lvl3pPr>
              <a:defRPr sz="1600">
                <a:latin typeface="+mn-lt"/>
              </a:defRPr>
            </a:lvl3pPr>
            <a:lvl4pPr>
              <a:defRPr sz="1600">
                <a:latin typeface="+mn-lt"/>
              </a:defRPr>
            </a:lvl4pPr>
            <a:lvl5pPr>
              <a:defRPr sz="1600">
                <a:latin typeface="+mn-lt"/>
              </a:defRPr>
            </a:lvl5pPr>
          </a:lstStyle>
          <a:p>
            <a:pPr defTabSz="913497" fontAlgn="base">
              <a:lnSpc>
                <a:spcPct val="90000"/>
              </a:lnSpc>
              <a:spcBef>
                <a:spcPct val="0"/>
              </a:spcBef>
              <a:spcAft>
                <a:spcPct val="0"/>
              </a:spcAft>
              <a:defRPr/>
            </a:pPr>
            <a:r>
              <a:rPr lang="en-US" sz="1600">
                <a:solidFill>
                  <a:srgbClr val="1A1A1A"/>
                </a:solidFill>
                <a:latin typeface="Segoe UI" panose="020B0502040204020203" pitchFamily="34" charset="0"/>
                <a:cs typeface="Segoe UI" panose="020B0502040204020203" pitchFamily="34" charset="0"/>
              </a:rPr>
              <a:t>Lorem ipsum dolor sit </a:t>
            </a:r>
            <a:r>
              <a:rPr lang="en-US" sz="1600" err="1">
                <a:solidFill>
                  <a:srgbClr val="1A1A1A"/>
                </a:solidFill>
                <a:latin typeface="Segoe UI" panose="020B0502040204020203" pitchFamily="34" charset="0"/>
                <a:cs typeface="Segoe UI" panose="020B0502040204020203" pitchFamily="34" charset="0"/>
              </a:rPr>
              <a:t>amet</a:t>
            </a:r>
            <a:r>
              <a:rPr lang="en-US" sz="1600">
                <a:solidFill>
                  <a:srgbClr val="1A1A1A"/>
                </a:solidFill>
                <a:latin typeface="Segoe UI" panose="020B0502040204020203" pitchFamily="34" charset="0"/>
                <a:cs typeface="Segoe UI" panose="020B0502040204020203" pitchFamily="34" charset="0"/>
              </a:rPr>
              <a:t>, </a:t>
            </a:r>
            <a:r>
              <a:rPr lang="en-US" sz="1600" err="1">
                <a:solidFill>
                  <a:srgbClr val="1A1A1A"/>
                </a:solidFill>
                <a:latin typeface="Segoe UI" panose="020B0502040204020203" pitchFamily="34" charset="0"/>
                <a:cs typeface="Segoe UI" panose="020B0502040204020203" pitchFamily="34" charset="0"/>
              </a:rPr>
              <a:t>consectetur</a:t>
            </a:r>
            <a:r>
              <a:rPr lang="en-US" sz="1600">
                <a:solidFill>
                  <a:srgbClr val="1A1A1A"/>
                </a:solidFill>
                <a:latin typeface="Segoe UI" panose="020B0502040204020203" pitchFamily="34" charset="0"/>
                <a:cs typeface="Segoe UI" panose="020B0502040204020203" pitchFamily="34" charset="0"/>
              </a:rPr>
              <a:t> </a:t>
            </a:r>
            <a:r>
              <a:rPr lang="en-US" sz="1600" err="1">
                <a:solidFill>
                  <a:srgbClr val="1A1A1A"/>
                </a:solidFill>
                <a:latin typeface="Segoe UI" panose="020B0502040204020203" pitchFamily="34" charset="0"/>
                <a:cs typeface="Segoe UI" panose="020B0502040204020203" pitchFamily="34" charset="0"/>
              </a:rPr>
              <a:t>adipiscing</a:t>
            </a:r>
            <a:r>
              <a:rPr lang="en-US" sz="1600">
                <a:solidFill>
                  <a:srgbClr val="1A1A1A"/>
                </a:solidFill>
                <a:latin typeface="Segoe UI" panose="020B0502040204020203" pitchFamily="34" charset="0"/>
                <a:cs typeface="Segoe UI" panose="020B0502040204020203" pitchFamily="34" charset="0"/>
              </a:rPr>
              <a:t> </a:t>
            </a:r>
            <a:r>
              <a:rPr lang="en-US" sz="1600" err="1">
                <a:solidFill>
                  <a:srgbClr val="1A1A1A"/>
                </a:solidFill>
                <a:latin typeface="Segoe UI" panose="020B0502040204020203" pitchFamily="34" charset="0"/>
                <a:cs typeface="Segoe UI" panose="020B0502040204020203" pitchFamily="34" charset="0"/>
              </a:rPr>
              <a:t>elit</a:t>
            </a:r>
            <a:r>
              <a:rPr lang="en-US" sz="1600">
                <a:solidFill>
                  <a:srgbClr val="1A1A1A"/>
                </a:solidFill>
                <a:latin typeface="Segoe UI" panose="020B0502040204020203" pitchFamily="34" charset="0"/>
                <a:cs typeface="Segoe UI" panose="020B0502040204020203" pitchFamily="34" charset="0"/>
              </a:rPr>
              <a:t>.</a:t>
            </a:r>
          </a:p>
        </p:txBody>
      </p:sp>
      <p:sp>
        <p:nvSpPr>
          <p:cNvPr id="15" name="Outcome 3 heading"/>
          <p:cNvSpPr>
            <a:spLocks noGrp="1"/>
          </p:cNvSpPr>
          <p:nvPr>
            <p:ph type="body" sz="quarter" idx="34" hasCustomPrompt="1"/>
          </p:nvPr>
        </p:nvSpPr>
        <p:spPr>
          <a:xfrm>
            <a:off x="6155233" y="1817539"/>
            <a:ext cx="2286000" cy="307777"/>
          </a:xfrm>
          <a:prstGeom prst="rect">
            <a:avLst/>
          </a:prstGeom>
        </p:spPr>
        <p:txBody>
          <a:bodyPr anchor="ctr"/>
          <a:lstStyle>
            <a:lvl1pPr marL="0" indent="0" algn="l">
              <a:buNone/>
              <a:defRPr sz="2000" b="0" baseline="0">
                <a:solidFill>
                  <a:schemeClr val="accent1"/>
                </a:solidFill>
                <a:latin typeface="+mn-lt"/>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Outcome three</a:t>
            </a:r>
          </a:p>
        </p:txBody>
      </p:sp>
      <p:sp>
        <p:nvSpPr>
          <p:cNvPr id="16" name="Outcome 2 description"/>
          <p:cNvSpPr>
            <a:spLocks noGrp="1"/>
          </p:cNvSpPr>
          <p:nvPr>
            <p:ph type="body" sz="quarter" idx="35" hasCustomPrompt="1"/>
          </p:nvPr>
        </p:nvSpPr>
        <p:spPr>
          <a:xfrm>
            <a:off x="3369527" y="2127396"/>
            <a:ext cx="2286000" cy="1410461"/>
          </a:xfrm>
          <a:prstGeom prst="rect">
            <a:avLst/>
          </a:prstGeom>
        </p:spPr>
        <p:txBody>
          <a:bodyPr/>
          <a:lstStyle>
            <a:lvl1pPr marL="0" indent="0">
              <a:buNone/>
              <a:defRPr sz="1600">
                <a:latin typeface="+mn-lt"/>
              </a:defRPr>
            </a:lvl1pPr>
            <a:lvl2pPr>
              <a:defRPr sz="1600">
                <a:latin typeface="+mn-lt"/>
              </a:defRPr>
            </a:lvl2pPr>
            <a:lvl3pPr>
              <a:defRPr sz="1600">
                <a:latin typeface="+mn-lt"/>
              </a:defRPr>
            </a:lvl3pPr>
            <a:lvl4pPr>
              <a:defRPr sz="1600">
                <a:latin typeface="+mn-lt"/>
              </a:defRPr>
            </a:lvl4pPr>
            <a:lvl5pPr>
              <a:defRPr sz="1600">
                <a:latin typeface="+mn-lt"/>
              </a:defRPr>
            </a:lvl5pPr>
          </a:lstStyle>
          <a:p>
            <a:pPr defTabSz="913497" fontAlgn="base">
              <a:lnSpc>
                <a:spcPct val="90000"/>
              </a:lnSpc>
              <a:spcBef>
                <a:spcPct val="0"/>
              </a:spcBef>
              <a:spcAft>
                <a:spcPct val="0"/>
              </a:spcAft>
              <a:defRPr/>
            </a:pPr>
            <a:r>
              <a:rPr lang="en-US" sz="1600">
                <a:solidFill>
                  <a:srgbClr val="1A1A1A"/>
                </a:solidFill>
                <a:latin typeface="Segoe UI" panose="020B0502040204020203" pitchFamily="34" charset="0"/>
                <a:cs typeface="Segoe UI" panose="020B0502040204020203" pitchFamily="34" charset="0"/>
              </a:rPr>
              <a:t>Lorem ipsum dolor sit </a:t>
            </a:r>
            <a:r>
              <a:rPr lang="en-US" sz="1600" err="1">
                <a:solidFill>
                  <a:srgbClr val="1A1A1A"/>
                </a:solidFill>
                <a:latin typeface="Segoe UI" panose="020B0502040204020203" pitchFamily="34" charset="0"/>
                <a:cs typeface="Segoe UI" panose="020B0502040204020203" pitchFamily="34" charset="0"/>
              </a:rPr>
              <a:t>amet</a:t>
            </a:r>
            <a:r>
              <a:rPr lang="en-US" sz="1600">
                <a:solidFill>
                  <a:srgbClr val="1A1A1A"/>
                </a:solidFill>
                <a:latin typeface="Segoe UI" panose="020B0502040204020203" pitchFamily="34" charset="0"/>
                <a:cs typeface="Segoe UI" panose="020B0502040204020203" pitchFamily="34" charset="0"/>
              </a:rPr>
              <a:t>, </a:t>
            </a:r>
            <a:r>
              <a:rPr lang="en-US" sz="1600" err="1">
                <a:solidFill>
                  <a:srgbClr val="1A1A1A"/>
                </a:solidFill>
                <a:latin typeface="Segoe UI" panose="020B0502040204020203" pitchFamily="34" charset="0"/>
                <a:cs typeface="Segoe UI" panose="020B0502040204020203" pitchFamily="34" charset="0"/>
              </a:rPr>
              <a:t>consectetur</a:t>
            </a:r>
            <a:r>
              <a:rPr lang="en-US" sz="1600">
                <a:solidFill>
                  <a:srgbClr val="1A1A1A"/>
                </a:solidFill>
                <a:latin typeface="Segoe UI" panose="020B0502040204020203" pitchFamily="34" charset="0"/>
                <a:cs typeface="Segoe UI" panose="020B0502040204020203" pitchFamily="34" charset="0"/>
              </a:rPr>
              <a:t> </a:t>
            </a:r>
            <a:r>
              <a:rPr lang="en-US" sz="1600" err="1">
                <a:solidFill>
                  <a:srgbClr val="1A1A1A"/>
                </a:solidFill>
                <a:latin typeface="Segoe UI" panose="020B0502040204020203" pitchFamily="34" charset="0"/>
                <a:cs typeface="Segoe UI" panose="020B0502040204020203" pitchFamily="34" charset="0"/>
              </a:rPr>
              <a:t>adipiscing</a:t>
            </a:r>
            <a:r>
              <a:rPr lang="en-US" sz="1600">
                <a:solidFill>
                  <a:srgbClr val="1A1A1A"/>
                </a:solidFill>
                <a:latin typeface="Segoe UI" panose="020B0502040204020203" pitchFamily="34" charset="0"/>
                <a:cs typeface="Segoe UI" panose="020B0502040204020203" pitchFamily="34" charset="0"/>
              </a:rPr>
              <a:t> </a:t>
            </a:r>
            <a:r>
              <a:rPr lang="en-US" sz="1600" err="1">
                <a:solidFill>
                  <a:srgbClr val="1A1A1A"/>
                </a:solidFill>
                <a:latin typeface="Segoe UI" panose="020B0502040204020203" pitchFamily="34" charset="0"/>
                <a:cs typeface="Segoe UI" panose="020B0502040204020203" pitchFamily="34" charset="0"/>
              </a:rPr>
              <a:t>elit</a:t>
            </a:r>
            <a:r>
              <a:rPr lang="en-US" sz="1600">
                <a:solidFill>
                  <a:srgbClr val="1A1A1A"/>
                </a:solidFill>
                <a:latin typeface="Segoe UI" panose="020B0502040204020203" pitchFamily="34" charset="0"/>
                <a:cs typeface="Segoe UI" panose="020B0502040204020203" pitchFamily="34" charset="0"/>
              </a:rPr>
              <a:t>.</a:t>
            </a:r>
          </a:p>
        </p:txBody>
      </p:sp>
      <p:sp>
        <p:nvSpPr>
          <p:cNvPr id="14" name="Outcome 2 heading"/>
          <p:cNvSpPr>
            <a:spLocks noGrp="1"/>
          </p:cNvSpPr>
          <p:nvPr>
            <p:ph type="body" sz="quarter" idx="33" hasCustomPrompt="1"/>
          </p:nvPr>
        </p:nvSpPr>
        <p:spPr>
          <a:xfrm>
            <a:off x="3369527" y="1817540"/>
            <a:ext cx="2286000" cy="307777"/>
          </a:xfrm>
          <a:prstGeom prst="rect">
            <a:avLst/>
          </a:prstGeom>
        </p:spPr>
        <p:txBody>
          <a:bodyPr anchor="ctr"/>
          <a:lstStyle>
            <a:lvl1pPr marL="0" indent="0" algn="l">
              <a:buNone/>
              <a:defRPr sz="2000" b="0" baseline="0">
                <a:solidFill>
                  <a:schemeClr val="accent1"/>
                </a:solidFill>
                <a:latin typeface="+mn-lt"/>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Outcome two</a:t>
            </a:r>
          </a:p>
        </p:txBody>
      </p:sp>
      <p:sp>
        <p:nvSpPr>
          <p:cNvPr id="13" name="Outcome 1 description"/>
          <p:cNvSpPr>
            <a:spLocks noGrp="1"/>
          </p:cNvSpPr>
          <p:nvPr>
            <p:ph type="body" sz="quarter" idx="32" hasCustomPrompt="1"/>
          </p:nvPr>
        </p:nvSpPr>
        <p:spPr>
          <a:xfrm>
            <a:off x="588263" y="2127396"/>
            <a:ext cx="2286000" cy="1410461"/>
          </a:xfrm>
          <a:prstGeom prst="rect">
            <a:avLst/>
          </a:prstGeom>
        </p:spPr>
        <p:txBody>
          <a:bodyPr/>
          <a:lstStyle>
            <a:lvl1pPr marL="0" indent="0">
              <a:buNone/>
              <a:defRPr sz="1600">
                <a:latin typeface="+mn-lt"/>
              </a:defRPr>
            </a:lvl1pPr>
            <a:lvl2pPr>
              <a:defRPr sz="1600">
                <a:latin typeface="+mn-lt"/>
              </a:defRPr>
            </a:lvl2pPr>
            <a:lvl3pPr>
              <a:defRPr sz="1600">
                <a:latin typeface="+mn-lt"/>
              </a:defRPr>
            </a:lvl3pPr>
            <a:lvl4pPr>
              <a:defRPr sz="1600">
                <a:latin typeface="+mn-lt"/>
              </a:defRPr>
            </a:lvl4pPr>
            <a:lvl5pPr>
              <a:defRPr sz="1600">
                <a:latin typeface="+mn-lt"/>
              </a:defRPr>
            </a:lvl5pPr>
          </a:lstStyle>
          <a:p>
            <a:pPr defTabSz="913497" fontAlgn="base">
              <a:lnSpc>
                <a:spcPct val="90000"/>
              </a:lnSpc>
              <a:spcBef>
                <a:spcPct val="0"/>
              </a:spcBef>
              <a:spcAft>
                <a:spcPct val="0"/>
              </a:spcAft>
              <a:defRPr/>
            </a:pPr>
            <a:r>
              <a:rPr lang="en-US" sz="1600">
                <a:solidFill>
                  <a:srgbClr val="1A1A1A"/>
                </a:solidFill>
                <a:latin typeface="Segoe UI" panose="020B0502040204020203" pitchFamily="34" charset="0"/>
                <a:cs typeface="Segoe UI" panose="020B0502040204020203" pitchFamily="34" charset="0"/>
              </a:rPr>
              <a:t>Lorem ipsum dolor sit </a:t>
            </a:r>
            <a:r>
              <a:rPr lang="en-US" sz="1600" err="1">
                <a:solidFill>
                  <a:srgbClr val="1A1A1A"/>
                </a:solidFill>
                <a:latin typeface="Segoe UI" panose="020B0502040204020203" pitchFamily="34" charset="0"/>
                <a:cs typeface="Segoe UI" panose="020B0502040204020203" pitchFamily="34" charset="0"/>
              </a:rPr>
              <a:t>amet</a:t>
            </a:r>
            <a:r>
              <a:rPr lang="en-US" sz="1600">
                <a:solidFill>
                  <a:srgbClr val="1A1A1A"/>
                </a:solidFill>
                <a:latin typeface="Segoe UI" panose="020B0502040204020203" pitchFamily="34" charset="0"/>
                <a:cs typeface="Segoe UI" panose="020B0502040204020203" pitchFamily="34" charset="0"/>
              </a:rPr>
              <a:t>, </a:t>
            </a:r>
            <a:r>
              <a:rPr lang="en-US" sz="1600" err="1">
                <a:solidFill>
                  <a:srgbClr val="1A1A1A"/>
                </a:solidFill>
                <a:latin typeface="Segoe UI" panose="020B0502040204020203" pitchFamily="34" charset="0"/>
                <a:cs typeface="Segoe UI" panose="020B0502040204020203" pitchFamily="34" charset="0"/>
              </a:rPr>
              <a:t>consectetur</a:t>
            </a:r>
            <a:r>
              <a:rPr lang="en-US" sz="1600">
                <a:solidFill>
                  <a:srgbClr val="1A1A1A"/>
                </a:solidFill>
                <a:latin typeface="Segoe UI" panose="020B0502040204020203" pitchFamily="34" charset="0"/>
                <a:cs typeface="Segoe UI" panose="020B0502040204020203" pitchFamily="34" charset="0"/>
              </a:rPr>
              <a:t> </a:t>
            </a:r>
            <a:r>
              <a:rPr lang="en-US" sz="1600" err="1">
                <a:solidFill>
                  <a:srgbClr val="1A1A1A"/>
                </a:solidFill>
                <a:latin typeface="Segoe UI" panose="020B0502040204020203" pitchFamily="34" charset="0"/>
                <a:cs typeface="Segoe UI" panose="020B0502040204020203" pitchFamily="34" charset="0"/>
              </a:rPr>
              <a:t>adipiscing</a:t>
            </a:r>
            <a:r>
              <a:rPr lang="en-US" sz="1600">
                <a:solidFill>
                  <a:srgbClr val="1A1A1A"/>
                </a:solidFill>
                <a:latin typeface="Segoe UI" panose="020B0502040204020203" pitchFamily="34" charset="0"/>
                <a:cs typeface="Segoe UI" panose="020B0502040204020203" pitchFamily="34" charset="0"/>
              </a:rPr>
              <a:t> </a:t>
            </a:r>
            <a:r>
              <a:rPr lang="en-US" sz="1600" err="1">
                <a:solidFill>
                  <a:srgbClr val="1A1A1A"/>
                </a:solidFill>
                <a:latin typeface="Segoe UI" panose="020B0502040204020203" pitchFamily="34" charset="0"/>
                <a:cs typeface="Segoe UI" panose="020B0502040204020203" pitchFamily="34" charset="0"/>
              </a:rPr>
              <a:t>elit</a:t>
            </a:r>
            <a:r>
              <a:rPr lang="en-US" sz="1600">
                <a:solidFill>
                  <a:srgbClr val="1A1A1A"/>
                </a:solidFill>
                <a:latin typeface="Segoe UI" panose="020B0502040204020203" pitchFamily="34" charset="0"/>
                <a:cs typeface="Segoe UI" panose="020B0502040204020203" pitchFamily="34" charset="0"/>
              </a:rPr>
              <a:t>.</a:t>
            </a:r>
          </a:p>
        </p:txBody>
      </p:sp>
      <p:sp>
        <p:nvSpPr>
          <p:cNvPr id="12" name="Outcome 1 heading"/>
          <p:cNvSpPr>
            <a:spLocks noGrp="1"/>
          </p:cNvSpPr>
          <p:nvPr>
            <p:ph type="body" sz="quarter" idx="18" hasCustomPrompt="1"/>
          </p:nvPr>
        </p:nvSpPr>
        <p:spPr>
          <a:xfrm>
            <a:off x="588263" y="1817541"/>
            <a:ext cx="2286000" cy="307777"/>
          </a:xfrm>
          <a:prstGeom prst="rect">
            <a:avLst/>
          </a:prstGeom>
        </p:spPr>
        <p:txBody>
          <a:bodyPr anchor="ctr"/>
          <a:lstStyle>
            <a:lvl1pPr marL="0" indent="0" algn="l">
              <a:buNone/>
              <a:defRPr sz="2000" b="0" baseline="0">
                <a:solidFill>
                  <a:schemeClr val="accent1"/>
                </a:solidFill>
                <a:latin typeface="+mn-lt"/>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Outcome one</a:t>
            </a:r>
          </a:p>
        </p:txBody>
      </p:sp>
      <p:sp>
        <p:nvSpPr>
          <p:cNvPr id="18" name="Outcomes 3 slide title">
            <a:extLst>
              <a:ext uri="{FF2B5EF4-FFF2-40B4-BE49-F238E27FC236}">
                <a16:creationId xmlns:a16="http://schemas.microsoft.com/office/drawing/2014/main" id="{2D9CF5A6-0E76-4774-9CAE-AC123BB1D44A}"/>
              </a:ext>
            </a:extLst>
          </p:cNvPr>
          <p:cNvSpPr>
            <a:spLocks noGrp="1"/>
          </p:cNvSpPr>
          <p:nvPr>
            <p:ph type="title" hasCustomPrompt="1"/>
          </p:nvPr>
        </p:nvSpPr>
        <p:spPr>
          <a:xfrm>
            <a:off x="588263" y="457200"/>
            <a:ext cx="11018520" cy="553998"/>
          </a:xfrm>
          <a:prstGeom prst="rect">
            <a:avLst/>
          </a:prstGeom>
        </p:spPr>
        <p:txBody>
          <a:bodyPr lIns="0" tIns="0" rIns="0" bIns="0"/>
          <a:lstStyle>
            <a:lvl1pPr>
              <a:defRPr baseline="0"/>
            </a:lvl1pPr>
          </a:lstStyle>
          <a:p>
            <a:r>
              <a:rPr lang="en-US"/>
              <a:t>Outcomes (3) (6-item grid, grey background)</a:t>
            </a:r>
          </a:p>
        </p:txBody>
      </p:sp>
    </p:spTree>
    <p:extLst>
      <p:ext uri="{BB962C8B-B14F-4D97-AF65-F5344CB8AC3E}">
        <p14:creationId xmlns:p14="http://schemas.microsoft.com/office/powerpoint/2010/main" val="256928433"/>
      </p:ext>
    </p:extLst>
  </p:cSld>
  <p:clrMapOvr>
    <a:masterClrMapping/>
  </p:clrMapOvr>
  <p:transition>
    <p:fade/>
  </p:transition>
  <p:extLst>
    <p:ext uri="{DCECCB84-F9BA-43D5-87BE-67443E8EF086}">
      <p15:sldGuideLst xmlns:p15="http://schemas.microsoft.com/office/powerpoint/2012/main">
        <p15:guide id="1" pos="3840" userDrawn="1">
          <p15:clr>
            <a:srgbClr val="FBAE40"/>
          </p15:clr>
        </p15:guide>
        <p15:guide id="2" orient="horz" pos="2160"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apabilities 1">
    <p:spTree>
      <p:nvGrpSpPr>
        <p:cNvPr id="1" name=""/>
        <p:cNvGrpSpPr/>
        <p:nvPr/>
      </p:nvGrpSpPr>
      <p:grpSpPr>
        <a:xfrm>
          <a:off x="0" y="0"/>
          <a:ext cx="0" cy="0"/>
          <a:chOff x="0" y="0"/>
          <a:chExt cx="0" cy="0"/>
        </a:xfrm>
      </p:grpSpPr>
      <p:sp>
        <p:nvSpPr>
          <p:cNvPr id="18" name="Duration of process">
            <a:extLst>
              <a:ext uri="{FF2B5EF4-FFF2-40B4-BE49-F238E27FC236}">
                <a16:creationId xmlns:a16="http://schemas.microsoft.com/office/drawing/2014/main" id="{6F3D3840-0836-46AD-862C-6B05C2E26D8F}"/>
              </a:ext>
            </a:extLst>
          </p:cNvPr>
          <p:cNvSpPr>
            <a:spLocks noGrp="1"/>
          </p:cNvSpPr>
          <p:nvPr>
            <p:ph type="body" sz="quarter" idx="17" hasCustomPrompt="1"/>
          </p:nvPr>
        </p:nvSpPr>
        <p:spPr>
          <a:xfrm>
            <a:off x="586774" y="5609784"/>
            <a:ext cx="11031538" cy="457200"/>
          </a:xfrm>
          <a:prstGeom prst="rect">
            <a:avLst/>
          </a:prstGeom>
          <a:solidFill>
            <a:srgbClr val="0078D4"/>
          </a:solidFill>
          <a:ln>
            <a:noFill/>
          </a:ln>
        </p:spPr>
        <p:txBody>
          <a:bodyPr lIns="180000" tIns="0" rIns="36000" anchor="ctr" anchorCtr="0">
            <a:noAutofit/>
          </a:bodyPr>
          <a:lstStyle>
            <a:lvl1pPr marL="0" indent="0" algn="ctr">
              <a:buNone/>
              <a:defRPr sz="1600" b="0" baseline="0">
                <a:solidFill>
                  <a:schemeClr val="bg1"/>
                </a:solidFill>
                <a:latin typeface="+mn-lt"/>
              </a:defRPr>
            </a:lvl1pPr>
          </a:lstStyle>
          <a:p>
            <a:pPr lvl="0"/>
            <a:r>
              <a:rPr lang="en-US"/>
              <a:t>Duration of process</a:t>
            </a:r>
          </a:p>
        </p:txBody>
      </p:sp>
      <p:sp>
        <p:nvSpPr>
          <p:cNvPr id="19" name="Next steps/Capability 5 description">
            <a:extLst>
              <a:ext uri="{FF2B5EF4-FFF2-40B4-BE49-F238E27FC236}">
                <a16:creationId xmlns:a16="http://schemas.microsoft.com/office/drawing/2014/main" id="{3600D3C8-8EC3-4837-B525-281AC0DAE506}"/>
              </a:ext>
            </a:extLst>
          </p:cNvPr>
          <p:cNvSpPr>
            <a:spLocks noGrp="1"/>
          </p:cNvSpPr>
          <p:nvPr>
            <p:ph type="body" sz="quarter" idx="43" hasCustomPrompt="1"/>
          </p:nvPr>
        </p:nvSpPr>
        <p:spPr>
          <a:xfrm>
            <a:off x="9565673" y="2648298"/>
            <a:ext cx="2052639" cy="2743200"/>
          </a:xfrm>
          <a:prstGeom prst="rect">
            <a:avLst/>
          </a:prstGeom>
          <a:solidFill>
            <a:schemeClr val="bg2"/>
          </a:solidFill>
        </p:spPr>
        <p:txBody>
          <a:bodyPr lIns="183600" tIns="182880" rIns="183600" bIns="91440" anchor="t" anchorCtr="0">
            <a:noAutofit/>
          </a:bodyPr>
          <a:lstStyle>
            <a:lvl1pPr marL="285750" indent="-285750" algn="l" defTabSz="932472" fontAlgn="base">
              <a:spcBef>
                <a:spcPct val="0"/>
              </a:spcBef>
              <a:spcAft>
                <a:spcPct val="0"/>
              </a:spcAft>
              <a:buSzTx/>
              <a:buFont typeface="Wingdings" panose="05000000000000000000" pitchFamily="2" charset="2"/>
              <a:buChar char=""/>
              <a:defRPr sz="1600">
                <a:latin typeface="+mn-lt"/>
              </a:defRPr>
            </a:lvl1pPr>
            <a:lvl2pPr>
              <a:defRPr sz="1600">
                <a:latin typeface="+mn-lt"/>
              </a:defRPr>
            </a:lvl2pPr>
            <a:lvl3pPr>
              <a:defRPr sz="1600">
                <a:latin typeface="+mn-lt"/>
              </a:defRPr>
            </a:lvl3pPr>
            <a:lvl4pPr>
              <a:defRPr sz="1600">
                <a:latin typeface="+mn-lt"/>
              </a:defRPr>
            </a:lvl4pPr>
            <a:lvl5pPr>
              <a:defRPr sz="1600">
                <a:latin typeface="+mn-lt"/>
              </a:defRPr>
            </a:lvl5pPr>
          </a:lstStyle>
          <a:p>
            <a:pPr lvl="0"/>
            <a:r>
              <a:rPr lang="en-US">
                <a:solidFill>
                  <a:srgbClr val="1A1A1A"/>
                </a:solidFill>
                <a:latin typeface="Segoe UI" panose="020B0502040204020203" pitchFamily="34" charset="0"/>
                <a:ea typeface="Segoe UI" panose="020B0502040204020203" pitchFamily="34" charset="0"/>
                <a:cs typeface="Segoe UI" panose="020B0502040204020203" pitchFamily="34" charset="0"/>
              </a:rPr>
              <a:t>Lorem ipsum dolor sit </a:t>
            </a:r>
            <a:r>
              <a:rPr lang="en-US" err="1">
                <a:solidFill>
                  <a:srgbClr val="1A1A1A"/>
                </a:solidFill>
                <a:latin typeface="Segoe UI" panose="020B0502040204020203" pitchFamily="34" charset="0"/>
                <a:ea typeface="Segoe UI" panose="020B0502040204020203" pitchFamily="34" charset="0"/>
                <a:cs typeface="Segoe UI" panose="020B0502040204020203" pitchFamily="34" charset="0"/>
              </a:rPr>
              <a:t>amet</a:t>
            </a:r>
            <a:r>
              <a:rPr lang="en-US">
                <a:solidFill>
                  <a:srgbClr val="1A1A1A"/>
                </a:solidFill>
                <a:latin typeface="Segoe UI" panose="020B0502040204020203" pitchFamily="34" charset="0"/>
                <a:ea typeface="Segoe UI" panose="020B0502040204020203" pitchFamily="34" charset="0"/>
                <a:cs typeface="Segoe UI" panose="020B0502040204020203" pitchFamily="34" charset="0"/>
              </a:rPr>
              <a:t>, </a:t>
            </a:r>
            <a:r>
              <a:rPr lang="en-US" err="1">
                <a:solidFill>
                  <a:srgbClr val="1A1A1A"/>
                </a:solidFill>
                <a:latin typeface="Segoe UI" panose="020B0502040204020203" pitchFamily="34" charset="0"/>
                <a:ea typeface="Segoe UI" panose="020B0502040204020203" pitchFamily="34" charset="0"/>
                <a:cs typeface="Segoe UI" panose="020B0502040204020203" pitchFamily="34" charset="0"/>
              </a:rPr>
              <a:t>consectetur</a:t>
            </a:r>
            <a:r>
              <a:rPr lang="en-US">
                <a:solidFill>
                  <a:srgbClr val="1A1A1A"/>
                </a:solidFill>
                <a:latin typeface="Segoe UI" panose="020B0502040204020203" pitchFamily="34" charset="0"/>
                <a:ea typeface="Segoe UI" panose="020B0502040204020203" pitchFamily="34" charset="0"/>
                <a:cs typeface="Segoe UI" panose="020B0502040204020203" pitchFamily="34" charset="0"/>
              </a:rPr>
              <a:t> </a:t>
            </a:r>
            <a:r>
              <a:rPr lang="en-US" err="1">
                <a:solidFill>
                  <a:srgbClr val="1A1A1A"/>
                </a:solidFill>
                <a:latin typeface="Segoe UI" panose="020B0502040204020203" pitchFamily="34" charset="0"/>
                <a:ea typeface="Segoe UI" panose="020B0502040204020203" pitchFamily="34" charset="0"/>
                <a:cs typeface="Segoe UI" panose="020B0502040204020203" pitchFamily="34" charset="0"/>
              </a:rPr>
              <a:t>adipiscing</a:t>
            </a:r>
            <a:r>
              <a:rPr lang="en-US">
                <a:solidFill>
                  <a:srgbClr val="1A1A1A"/>
                </a:solidFill>
                <a:latin typeface="Segoe UI" panose="020B0502040204020203" pitchFamily="34" charset="0"/>
                <a:ea typeface="Segoe UI" panose="020B0502040204020203" pitchFamily="34" charset="0"/>
                <a:cs typeface="Segoe UI" panose="020B0502040204020203" pitchFamily="34" charset="0"/>
              </a:rPr>
              <a:t> </a:t>
            </a:r>
            <a:r>
              <a:rPr lang="en-US" err="1">
                <a:solidFill>
                  <a:srgbClr val="1A1A1A"/>
                </a:solidFill>
                <a:latin typeface="Segoe UI" panose="020B0502040204020203" pitchFamily="34" charset="0"/>
                <a:ea typeface="Segoe UI" panose="020B0502040204020203" pitchFamily="34" charset="0"/>
                <a:cs typeface="Segoe UI" panose="020B0502040204020203" pitchFamily="34" charset="0"/>
              </a:rPr>
              <a:t>elit</a:t>
            </a:r>
            <a:endParaRPr lang="en-US">
              <a:solidFill>
                <a:srgbClr val="1A1A1A"/>
              </a:solidFill>
              <a:latin typeface="Segoe UI" panose="020B0502040204020203" pitchFamily="34" charset="0"/>
              <a:ea typeface="Segoe UI" panose="020B0502040204020203" pitchFamily="34" charset="0"/>
              <a:cs typeface="Segoe UI" panose="020B0502040204020203" pitchFamily="34" charset="0"/>
            </a:endParaRPr>
          </a:p>
          <a:p>
            <a:pPr lvl="0"/>
            <a:r>
              <a:rPr lang="en-US">
                <a:solidFill>
                  <a:srgbClr val="1A1A1A"/>
                </a:solidFill>
                <a:latin typeface="Segoe UI" panose="020B0502040204020203" pitchFamily="34" charset="0"/>
                <a:ea typeface="Segoe UI" panose="020B0502040204020203" pitchFamily="34" charset="0"/>
                <a:cs typeface="Segoe UI" panose="020B0502040204020203" pitchFamily="34" charset="0"/>
              </a:rPr>
              <a:t>Lorem ipsum dolor sit </a:t>
            </a:r>
            <a:r>
              <a:rPr lang="en-US" err="1">
                <a:solidFill>
                  <a:srgbClr val="1A1A1A"/>
                </a:solidFill>
                <a:latin typeface="Segoe UI" panose="020B0502040204020203" pitchFamily="34" charset="0"/>
                <a:ea typeface="Segoe UI" panose="020B0502040204020203" pitchFamily="34" charset="0"/>
                <a:cs typeface="Segoe UI" panose="020B0502040204020203" pitchFamily="34" charset="0"/>
              </a:rPr>
              <a:t>amet</a:t>
            </a:r>
            <a:r>
              <a:rPr lang="en-US">
                <a:solidFill>
                  <a:srgbClr val="1A1A1A"/>
                </a:solidFill>
                <a:latin typeface="Segoe UI" panose="020B0502040204020203" pitchFamily="34" charset="0"/>
                <a:ea typeface="Segoe UI" panose="020B0502040204020203" pitchFamily="34" charset="0"/>
                <a:cs typeface="Segoe UI" panose="020B0502040204020203" pitchFamily="34" charset="0"/>
              </a:rPr>
              <a:t>, </a:t>
            </a:r>
            <a:r>
              <a:rPr lang="en-US" err="1">
                <a:solidFill>
                  <a:srgbClr val="1A1A1A"/>
                </a:solidFill>
                <a:latin typeface="Segoe UI" panose="020B0502040204020203" pitchFamily="34" charset="0"/>
                <a:ea typeface="Segoe UI" panose="020B0502040204020203" pitchFamily="34" charset="0"/>
                <a:cs typeface="Segoe UI" panose="020B0502040204020203" pitchFamily="34" charset="0"/>
              </a:rPr>
              <a:t>consectetur</a:t>
            </a:r>
            <a:r>
              <a:rPr lang="en-US">
                <a:solidFill>
                  <a:srgbClr val="1A1A1A"/>
                </a:solidFill>
                <a:latin typeface="Segoe UI" panose="020B0502040204020203" pitchFamily="34" charset="0"/>
                <a:ea typeface="Segoe UI" panose="020B0502040204020203" pitchFamily="34" charset="0"/>
                <a:cs typeface="Segoe UI" panose="020B0502040204020203" pitchFamily="34" charset="0"/>
              </a:rPr>
              <a:t> </a:t>
            </a:r>
            <a:r>
              <a:rPr lang="en-US" err="1">
                <a:solidFill>
                  <a:srgbClr val="1A1A1A"/>
                </a:solidFill>
                <a:latin typeface="Segoe UI" panose="020B0502040204020203" pitchFamily="34" charset="0"/>
                <a:ea typeface="Segoe UI" panose="020B0502040204020203" pitchFamily="34" charset="0"/>
                <a:cs typeface="Segoe UI" panose="020B0502040204020203" pitchFamily="34" charset="0"/>
              </a:rPr>
              <a:t>adipiscing</a:t>
            </a:r>
            <a:r>
              <a:rPr lang="en-US">
                <a:solidFill>
                  <a:srgbClr val="1A1A1A"/>
                </a:solidFill>
                <a:latin typeface="Segoe UI" panose="020B0502040204020203" pitchFamily="34" charset="0"/>
                <a:ea typeface="Segoe UI" panose="020B0502040204020203" pitchFamily="34" charset="0"/>
                <a:cs typeface="Segoe UI" panose="020B0502040204020203" pitchFamily="34" charset="0"/>
              </a:rPr>
              <a:t> </a:t>
            </a:r>
            <a:r>
              <a:rPr lang="en-US" err="1">
                <a:solidFill>
                  <a:srgbClr val="1A1A1A"/>
                </a:solidFill>
                <a:latin typeface="Segoe UI" panose="020B0502040204020203" pitchFamily="34" charset="0"/>
                <a:ea typeface="Segoe UI" panose="020B0502040204020203" pitchFamily="34" charset="0"/>
                <a:cs typeface="Segoe UI" panose="020B0502040204020203" pitchFamily="34" charset="0"/>
              </a:rPr>
              <a:t>elit</a:t>
            </a:r>
            <a:endParaRPr lang="en-US"/>
          </a:p>
        </p:txBody>
      </p:sp>
      <p:sp>
        <p:nvSpPr>
          <p:cNvPr id="22" name="Next steps/Capability 5 heading  (dark blue fill)">
            <a:extLst>
              <a:ext uri="{FF2B5EF4-FFF2-40B4-BE49-F238E27FC236}">
                <a16:creationId xmlns:a16="http://schemas.microsoft.com/office/drawing/2014/main" id="{6F3D3840-0836-46AD-862C-6B05C2E26D8F}"/>
              </a:ext>
            </a:extLst>
          </p:cNvPr>
          <p:cNvSpPr>
            <a:spLocks noGrp="1"/>
          </p:cNvSpPr>
          <p:nvPr>
            <p:ph type="body" sz="quarter" idx="27" hasCustomPrompt="1"/>
          </p:nvPr>
        </p:nvSpPr>
        <p:spPr>
          <a:xfrm>
            <a:off x="9560912" y="2182042"/>
            <a:ext cx="2057400" cy="456881"/>
          </a:xfrm>
          <a:prstGeom prst="rect">
            <a:avLst/>
          </a:prstGeom>
          <a:solidFill>
            <a:srgbClr val="002050"/>
          </a:solidFill>
          <a:ln>
            <a:noFill/>
          </a:ln>
        </p:spPr>
        <p:txBody>
          <a:bodyPr lIns="180000" tIns="0" rIns="182880" anchor="ctr" anchorCtr="0">
            <a:noAutofit/>
          </a:bodyPr>
          <a:lstStyle>
            <a:lvl1pPr marL="0" indent="0" algn="l">
              <a:spcBef>
                <a:spcPts val="0"/>
              </a:spcBef>
              <a:buNone/>
              <a:defRPr sz="2000" b="0" baseline="0">
                <a:solidFill>
                  <a:schemeClr val="bg1"/>
                </a:solidFill>
                <a:latin typeface="+mn-lt"/>
              </a:defRPr>
            </a:lvl1pPr>
          </a:lstStyle>
          <a:p>
            <a:pPr lvl="0"/>
            <a:r>
              <a:rPr lang="en-US"/>
              <a:t>Next steps</a:t>
            </a:r>
          </a:p>
        </p:txBody>
      </p:sp>
      <p:sp>
        <p:nvSpPr>
          <p:cNvPr id="28" name="Capability 4 description">
            <a:extLst>
              <a:ext uri="{FF2B5EF4-FFF2-40B4-BE49-F238E27FC236}">
                <a16:creationId xmlns:a16="http://schemas.microsoft.com/office/drawing/2014/main" id="{63678979-A595-4598-AC8F-59D946FE8916}"/>
              </a:ext>
            </a:extLst>
          </p:cNvPr>
          <p:cNvSpPr>
            <a:spLocks noGrp="1"/>
          </p:cNvSpPr>
          <p:nvPr>
            <p:ph type="body" sz="quarter" idx="44" hasCustomPrompt="1"/>
          </p:nvPr>
        </p:nvSpPr>
        <p:spPr>
          <a:xfrm>
            <a:off x="7321321" y="2648298"/>
            <a:ext cx="2052639" cy="2743200"/>
          </a:xfrm>
          <a:prstGeom prst="rect">
            <a:avLst/>
          </a:prstGeom>
          <a:solidFill>
            <a:schemeClr val="bg2"/>
          </a:solidFill>
        </p:spPr>
        <p:txBody>
          <a:bodyPr lIns="183600" tIns="182880" rIns="183600" bIns="91440" anchor="t" anchorCtr="0">
            <a:noAutofit/>
          </a:bodyPr>
          <a:lstStyle>
            <a:lvl1pPr marL="285750" indent="-285750" algn="l" defTabSz="932472" fontAlgn="base">
              <a:spcBef>
                <a:spcPct val="0"/>
              </a:spcBef>
              <a:spcAft>
                <a:spcPct val="0"/>
              </a:spcAft>
              <a:buSzTx/>
              <a:buFont typeface="Wingdings" panose="05000000000000000000" pitchFamily="2" charset="2"/>
              <a:buChar char=""/>
              <a:defRPr sz="1600">
                <a:latin typeface="+mn-lt"/>
              </a:defRPr>
            </a:lvl1pPr>
            <a:lvl2pPr>
              <a:defRPr sz="1600">
                <a:latin typeface="+mn-lt"/>
              </a:defRPr>
            </a:lvl2pPr>
            <a:lvl3pPr>
              <a:defRPr sz="1600">
                <a:latin typeface="+mn-lt"/>
              </a:defRPr>
            </a:lvl3pPr>
            <a:lvl4pPr>
              <a:defRPr sz="1600">
                <a:latin typeface="+mn-lt"/>
              </a:defRPr>
            </a:lvl4pPr>
            <a:lvl5pPr>
              <a:defRPr sz="1600">
                <a:latin typeface="+mn-lt"/>
              </a:defRPr>
            </a:lvl5pPr>
          </a:lstStyle>
          <a:p>
            <a:pPr lvl="0"/>
            <a:r>
              <a:rPr lang="en-US">
                <a:solidFill>
                  <a:srgbClr val="1A1A1A"/>
                </a:solidFill>
                <a:latin typeface="Segoe UI" panose="020B0502040204020203" pitchFamily="34" charset="0"/>
                <a:ea typeface="Segoe UI" panose="020B0502040204020203" pitchFamily="34" charset="0"/>
                <a:cs typeface="Segoe UI" panose="020B0502040204020203" pitchFamily="34" charset="0"/>
              </a:rPr>
              <a:t>Lorem ipsum dolor sit </a:t>
            </a:r>
            <a:r>
              <a:rPr lang="en-US" err="1">
                <a:solidFill>
                  <a:srgbClr val="1A1A1A"/>
                </a:solidFill>
                <a:latin typeface="Segoe UI" panose="020B0502040204020203" pitchFamily="34" charset="0"/>
                <a:ea typeface="Segoe UI" panose="020B0502040204020203" pitchFamily="34" charset="0"/>
                <a:cs typeface="Segoe UI" panose="020B0502040204020203" pitchFamily="34" charset="0"/>
              </a:rPr>
              <a:t>amet</a:t>
            </a:r>
            <a:r>
              <a:rPr lang="en-US">
                <a:solidFill>
                  <a:srgbClr val="1A1A1A"/>
                </a:solidFill>
                <a:latin typeface="Segoe UI" panose="020B0502040204020203" pitchFamily="34" charset="0"/>
                <a:ea typeface="Segoe UI" panose="020B0502040204020203" pitchFamily="34" charset="0"/>
                <a:cs typeface="Segoe UI" panose="020B0502040204020203" pitchFamily="34" charset="0"/>
              </a:rPr>
              <a:t>, </a:t>
            </a:r>
            <a:r>
              <a:rPr lang="en-US" err="1">
                <a:solidFill>
                  <a:srgbClr val="1A1A1A"/>
                </a:solidFill>
                <a:latin typeface="Segoe UI" panose="020B0502040204020203" pitchFamily="34" charset="0"/>
                <a:ea typeface="Segoe UI" panose="020B0502040204020203" pitchFamily="34" charset="0"/>
                <a:cs typeface="Segoe UI" panose="020B0502040204020203" pitchFamily="34" charset="0"/>
              </a:rPr>
              <a:t>consectetur</a:t>
            </a:r>
            <a:r>
              <a:rPr lang="en-US">
                <a:solidFill>
                  <a:srgbClr val="1A1A1A"/>
                </a:solidFill>
                <a:latin typeface="Segoe UI" panose="020B0502040204020203" pitchFamily="34" charset="0"/>
                <a:ea typeface="Segoe UI" panose="020B0502040204020203" pitchFamily="34" charset="0"/>
                <a:cs typeface="Segoe UI" panose="020B0502040204020203" pitchFamily="34" charset="0"/>
              </a:rPr>
              <a:t> </a:t>
            </a:r>
            <a:r>
              <a:rPr lang="en-US" err="1">
                <a:solidFill>
                  <a:srgbClr val="1A1A1A"/>
                </a:solidFill>
                <a:latin typeface="Segoe UI" panose="020B0502040204020203" pitchFamily="34" charset="0"/>
                <a:ea typeface="Segoe UI" panose="020B0502040204020203" pitchFamily="34" charset="0"/>
                <a:cs typeface="Segoe UI" panose="020B0502040204020203" pitchFamily="34" charset="0"/>
              </a:rPr>
              <a:t>adipiscing</a:t>
            </a:r>
            <a:r>
              <a:rPr lang="en-US">
                <a:solidFill>
                  <a:srgbClr val="1A1A1A"/>
                </a:solidFill>
                <a:latin typeface="Segoe UI" panose="020B0502040204020203" pitchFamily="34" charset="0"/>
                <a:ea typeface="Segoe UI" panose="020B0502040204020203" pitchFamily="34" charset="0"/>
                <a:cs typeface="Segoe UI" panose="020B0502040204020203" pitchFamily="34" charset="0"/>
              </a:rPr>
              <a:t> </a:t>
            </a:r>
            <a:r>
              <a:rPr lang="en-US" err="1">
                <a:solidFill>
                  <a:srgbClr val="1A1A1A"/>
                </a:solidFill>
                <a:latin typeface="Segoe UI" panose="020B0502040204020203" pitchFamily="34" charset="0"/>
                <a:ea typeface="Segoe UI" panose="020B0502040204020203" pitchFamily="34" charset="0"/>
                <a:cs typeface="Segoe UI" panose="020B0502040204020203" pitchFamily="34" charset="0"/>
              </a:rPr>
              <a:t>elit</a:t>
            </a:r>
            <a:endParaRPr lang="en-US">
              <a:solidFill>
                <a:srgbClr val="1A1A1A"/>
              </a:solidFill>
              <a:latin typeface="Segoe UI" panose="020B0502040204020203" pitchFamily="34" charset="0"/>
              <a:ea typeface="Segoe UI" panose="020B0502040204020203" pitchFamily="34" charset="0"/>
              <a:cs typeface="Segoe UI" panose="020B0502040204020203" pitchFamily="34" charset="0"/>
            </a:endParaRPr>
          </a:p>
          <a:p>
            <a:pPr lvl="0"/>
            <a:r>
              <a:rPr lang="en-US">
                <a:solidFill>
                  <a:srgbClr val="1A1A1A"/>
                </a:solidFill>
                <a:latin typeface="Segoe UI" panose="020B0502040204020203" pitchFamily="34" charset="0"/>
                <a:ea typeface="Segoe UI" panose="020B0502040204020203" pitchFamily="34" charset="0"/>
                <a:cs typeface="Segoe UI" panose="020B0502040204020203" pitchFamily="34" charset="0"/>
              </a:rPr>
              <a:t>Lorem ipsum dolor sit </a:t>
            </a:r>
            <a:r>
              <a:rPr lang="en-US" err="1">
                <a:solidFill>
                  <a:srgbClr val="1A1A1A"/>
                </a:solidFill>
                <a:latin typeface="Segoe UI" panose="020B0502040204020203" pitchFamily="34" charset="0"/>
                <a:ea typeface="Segoe UI" panose="020B0502040204020203" pitchFamily="34" charset="0"/>
                <a:cs typeface="Segoe UI" panose="020B0502040204020203" pitchFamily="34" charset="0"/>
              </a:rPr>
              <a:t>amet</a:t>
            </a:r>
            <a:r>
              <a:rPr lang="en-US">
                <a:solidFill>
                  <a:srgbClr val="1A1A1A"/>
                </a:solidFill>
                <a:latin typeface="Segoe UI" panose="020B0502040204020203" pitchFamily="34" charset="0"/>
                <a:ea typeface="Segoe UI" panose="020B0502040204020203" pitchFamily="34" charset="0"/>
                <a:cs typeface="Segoe UI" panose="020B0502040204020203" pitchFamily="34" charset="0"/>
              </a:rPr>
              <a:t>, </a:t>
            </a:r>
            <a:r>
              <a:rPr lang="en-US" err="1">
                <a:solidFill>
                  <a:srgbClr val="1A1A1A"/>
                </a:solidFill>
                <a:latin typeface="Segoe UI" panose="020B0502040204020203" pitchFamily="34" charset="0"/>
                <a:ea typeface="Segoe UI" panose="020B0502040204020203" pitchFamily="34" charset="0"/>
                <a:cs typeface="Segoe UI" panose="020B0502040204020203" pitchFamily="34" charset="0"/>
              </a:rPr>
              <a:t>consectetur</a:t>
            </a:r>
            <a:r>
              <a:rPr lang="en-US">
                <a:solidFill>
                  <a:srgbClr val="1A1A1A"/>
                </a:solidFill>
                <a:latin typeface="Segoe UI" panose="020B0502040204020203" pitchFamily="34" charset="0"/>
                <a:ea typeface="Segoe UI" panose="020B0502040204020203" pitchFamily="34" charset="0"/>
                <a:cs typeface="Segoe UI" panose="020B0502040204020203" pitchFamily="34" charset="0"/>
              </a:rPr>
              <a:t> </a:t>
            </a:r>
            <a:r>
              <a:rPr lang="en-US" err="1">
                <a:solidFill>
                  <a:srgbClr val="1A1A1A"/>
                </a:solidFill>
                <a:latin typeface="Segoe UI" panose="020B0502040204020203" pitchFamily="34" charset="0"/>
                <a:ea typeface="Segoe UI" panose="020B0502040204020203" pitchFamily="34" charset="0"/>
                <a:cs typeface="Segoe UI" panose="020B0502040204020203" pitchFamily="34" charset="0"/>
              </a:rPr>
              <a:t>adipiscing</a:t>
            </a:r>
            <a:r>
              <a:rPr lang="en-US">
                <a:solidFill>
                  <a:srgbClr val="1A1A1A"/>
                </a:solidFill>
                <a:latin typeface="Segoe UI" panose="020B0502040204020203" pitchFamily="34" charset="0"/>
                <a:ea typeface="Segoe UI" panose="020B0502040204020203" pitchFamily="34" charset="0"/>
                <a:cs typeface="Segoe UI" panose="020B0502040204020203" pitchFamily="34" charset="0"/>
              </a:rPr>
              <a:t> </a:t>
            </a:r>
            <a:r>
              <a:rPr lang="en-US" err="1">
                <a:solidFill>
                  <a:srgbClr val="1A1A1A"/>
                </a:solidFill>
                <a:latin typeface="Segoe UI" panose="020B0502040204020203" pitchFamily="34" charset="0"/>
                <a:ea typeface="Segoe UI" panose="020B0502040204020203" pitchFamily="34" charset="0"/>
                <a:cs typeface="Segoe UI" panose="020B0502040204020203" pitchFamily="34" charset="0"/>
              </a:rPr>
              <a:t>elit</a:t>
            </a:r>
            <a:endParaRPr lang="en-US"/>
          </a:p>
        </p:txBody>
      </p:sp>
      <p:sp>
        <p:nvSpPr>
          <p:cNvPr id="25" name="Capability 4 heading (blue fill)">
            <a:extLst>
              <a:ext uri="{FF2B5EF4-FFF2-40B4-BE49-F238E27FC236}">
                <a16:creationId xmlns:a16="http://schemas.microsoft.com/office/drawing/2014/main" id="{16D9DE92-906E-417E-98E9-D6F72091EABD}"/>
              </a:ext>
            </a:extLst>
          </p:cNvPr>
          <p:cNvSpPr>
            <a:spLocks noGrp="1"/>
          </p:cNvSpPr>
          <p:nvPr>
            <p:ph type="body" sz="quarter" idx="42" hasCustomPrompt="1"/>
          </p:nvPr>
        </p:nvSpPr>
        <p:spPr>
          <a:xfrm>
            <a:off x="7317749" y="2182042"/>
            <a:ext cx="2052639" cy="456881"/>
          </a:xfrm>
          <a:prstGeom prst="rect">
            <a:avLst/>
          </a:prstGeom>
          <a:solidFill>
            <a:srgbClr val="0078D4"/>
          </a:solidFill>
          <a:ln>
            <a:noFill/>
          </a:ln>
        </p:spPr>
        <p:txBody>
          <a:bodyPr lIns="180000" tIns="0" rIns="182880" anchor="ctr" anchorCtr="0">
            <a:noAutofit/>
          </a:bodyPr>
          <a:lstStyle>
            <a:lvl1pPr marL="0" indent="0" algn="l">
              <a:spcBef>
                <a:spcPts val="0"/>
              </a:spcBef>
              <a:buNone/>
              <a:defRPr sz="2000" b="0">
                <a:solidFill>
                  <a:schemeClr val="bg1"/>
                </a:solidFill>
                <a:latin typeface="+mn-lt"/>
              </a:defRPr>
            </a:lvl1pPr>
          </a:lstStyle>
          <a:p>
            <a:pPr lvl="0"/>
            <a:r>
              <a:rPr lang="en-US"/>
              <a:t>Capability 4</a:t>
            </a:r>
          </a:p>
        </p:txBody>
      </p:sp>
      <p:sp>
        <p:nvSpPr>
          <p:cNvPr id="29" name="Capability 3 description">
            <a:extLst>
              <a:ext uri="{FF2B5EF4-FFF2-40B4-BE49-F238E27FC236}">
                <a16:creationId xmlns:a16="http://schemas.microsoft.com/office/drawing/2014/main" id="{4DBEF313-5B68-4784-973A-25AEA26705D1}"/>
              </a:ext>
            </a:extLst>
          </p:cNvPr>
          <p:cNvSpPr>
            <a:spLocks noGrp="1"/>
          </p:cNvSpPr>
          <p:nvPr>
            <p:ph type="body" sz="quarter" idx="45" hasCustomPrompt="1"/>
          </p:nvPr>
        </p:nvSpPr>
        <p:spPr>
          <a:xfrm>
            <a:off x="5076968" y="2648298"/>
            <a:ext cx="2052639" cy="2743200"/>
          </a:xfrm>
          <a:prstGeom prst="rect">
            <a:avLst/>
          </a:prstGeom>
          <a:solidFill>
            <a:schemeClr val="bg2"/>
          </a:solidFill>
        </p:spPr>
        <p:txBody>
          <a:bodyPr lIns="183600" tIns="182880" rIns="183600" bIns="91440" anchor="t" anchorCtr="0">
            <a:noAutofit/>
          </a:bodyPr>
          <a:lstStyle>
            <a:lvl1pPr marL="285750" indent="-285750" algn="l" defTabSz="932472" fontAlgn="base">
              <a:spcBef>
                <a:spcPct val="0"/>
              </a:spcBef>
              <a:spcAft>
                <a:spcPct val="0"/>
              </a:spcAft>
              <a:buSzTx/>
              <a:buFont typeface="Wingdings" panose="05000000000000000000" pitchFamily="2" charset="2"/>
              <a:buChar char=""/>
              <a:defRPr sz="1600">
                <a:latin typeface="+mn-lt"/>
              </a:defRPr>
            </a:lvl1pPr>
            <a:lvl2pPr>
              <a:defRPr sz="1600">
                <a:latin typeface="+mn-lt"/>
              </a:defRPr>
            </a:lvl2pPr>
            <a:lvl3pPr>
              <a:defRPr sz="1600">
                <a:latin typeface="+mn-lt"/>
              </a:defRPr>
            </a:lvl3pPr>
            <a:lvl4pPr>
              <a:defRPr sz="1600">
                <a:latin typeface="+mn-lt"/>
              </a:defRPr>
            </a:lvl4pPr>
            <a:lvl5pPr>
              <a:defRPr sz="1600">
                <a:latin typeface="+mn-lt"/>
              </a:defRPr>
            </a:lvl5pPr>
          </a:lstStyle>
          <a:p>
            <a:pPr lvl="0"/>
            <a:r>
              <a:rPr lang="en-US">
                <a:solidFill>
                  <a:srgbClr val="1A1A1A"/>
                </a:solidFill>
                <a:latin typeface="Segoe UI" panose="020B0502040204020203" pitchFamily="34" charset="0"/>
                <a:ea typeface="Segoe UI" panose="020B0502040204020203" pitchFamily="34" charset="0"/>
                <a:cs typeface="Segoe UI" panose="020B0502040204020203" pitchFamily="34" charset="0"/>
              </a:rPr>
              <a:t>Lorem ipsum dolor sit </a:t>
            </a:r>
            <a:r>
              <a:rPr lang="en-US" err="1">
                <a:solidFill>
                  <a:srgbClr val="1A1A1A"/>
                </a:solidFill>
                <a:latin typeface="Segoe UI" panose="020B0502040204020203" pitchFamily="34" charset="0"/>
                <a:ea typeface="Segoe UI" panose="020B0502040204020203" pitchFamily="34" charset="0"/>
                <a:cs typeface="Segoe UI" panose="020B0502040204020203" pitchFamily="34" charset="0"/>
              </a:rPr>
              <a:t>amet</a:t>
            </a:r>
            <a:r>
              <a:rPr lang="en-US">
                <a:solidFill>
                  <a:srgbClr val="1A1A1A"/>
                </a:solidFill>
                <a:latin typeface="Segoe UI" panose="020B0502040204020203" pitchFamily="34" charset="0"/>
                <a:ea typeface="Segoe UI" panose="020B0502040204020203" pitchFamily="34" charset="0"/>
                <a:cs typeface="Segoe UI" panose="020B0502040204020203" pitchFamily="34" charset="0"/>
              </a:rPr>
              <a:t>, </a:t>
            </a:r>
            <a:r>
              <a:rPr lang="en-US" err="1">
                <a:solidFill>
                  <a:srgbClr val="1A1A1A"/>
                </a:solidFill>
                <a:latin typeface="Segoe UI" panose="020B0502040204020203" pitchFamily="34" charset="0"/>
                <a:ea typeface="Segoe UI" panose="020B0502040204020203" pitchFamily="34" charset="0"/>
                <a:cs typeface="Segoe UI" panose="020B0502040204020203" pitchFamily="34" charset="0"/>
              </a:rPr>
              <a:t>consectetur</a:t>
            </a:r>
            <a:r>
              <a:rPr lang="en-US">
                <a:solidFill>
                  <a:srgbClr val="1A1A1A"/>
                </a:solidFill>
                <a:latin typeface="Segoe UI" panose="020B0502040204020203" pitchFamily="34" charset="0"/>
                <a:ea typeface="Segoe UI" panose="020B0502040204020203" pitchFamily="34" charset="0"/>
                <a:cs typeface="Segoe UI" panose="020B0502040204020203" pitchFamily="34" charset="0"/>
              </a:rPr>
              <a:t> </a:t>
            </a:r>
            <a:r>
              <a:rPr lang="en-US" err="1">
                <a:solidFill>
                  <a:srgbClr val="1A1A1A"/>
                </a:solidFill>
                <a:latin typeface="Segoe UI" panose="020B0502040204020203" pitchFamily="34" charset="0"/>
                <a:ea typeface="Segoe UI" panose="020B0502040204020203" pitchFamily="34" charset="0"/>
                <a:cs typeface="Segoe UI" panose="020B0502040204020203" pitchFamily="34" charset="0"/>
              </a:rPr>
              <a:t>adipiscing</a:t>
            </a:r>
            <a:r>
              <a:rPr lang="en-US">
                <a:solidFill>
                  <a:srgbClr val="1A1A1A"/>
                </a:solidFill>
                <a:latin typeface="Segoe UI" panose="020B0502040204020203" pitchFamily="34" charset="0"/>
                <a:ea typeface="Segoe UI" panose="020B0502040204020203" pitchFamily="34" charset="0"/>
                <a:cs typeface="Segoe UI" panose="020B0502040204020203" pitchFamily="34" charset="0"/>
              </a:rPr>
              <a:t> </a:t>
            </a:r>
            <a:r>
              <a:rPr lang="en-US" err="1">
                <a:solidFill>
                  <a:srgbClr val="1A1A1A"/>
                </a:solidFill>
                <a:latin typeface="Segoe UI" panose="020B0502040204020203" pitchFamily="34" charset="0"/>
                <a:ea typeface="Segoe UI" panose="020B0502040204020203" pitchFamily="34" charset="0"/>
                <a:cs typeface="Segoe UI" panose="020B0502040204020203" pitchFamily="34" charset="0"/>
              </a:rPr>
              <a:t>elit</a:t>
            </a:r>
            <a:endParaRPr lang="en-US">
              <a:solidFill>
                <a:srgbClr val="1A1A1A"/>
              </a:solidFill>
              <a:latin typeface="Segoe UI" panose="020B0502040204020203" pitchFamily="34" charset="0"/>
              <a:ea typeface="Segoe UI" panose="020B0502040204020203" pitchFamily="34" charset="0"/>
              <a:cs typeface="Segoe UI" panose="020B0502040204020203" pitchFamily="34" charset="0"/>
            </a:endParaRPr>
          </a:p>
          <a:p>
            <a:pPr lvl="0"/>
            <a:r>
              <a:rPr lang="en-US">
                <a:solidFill>
                  <a:srgbClr val="1A1A1A"/>
                </a:solidFill>
                <a:latin typeface="Segoe UI" panose="020B0502040204020203" pitchFamily="34" charset="0"/>
                <a:ea typeface="Segoe UI" panose="020B0502040204020203" pitchFamily="34" charset="0"/>
                <a:cs typeface="Segoe UI" panose="020B0502040204020203" pitchFamily="34" charset="0"/>
              </a:rPr>
              <a:t>Lorem ipsum dolor sit </a:t>
            </a:r>
            <a:r>
              <a:rPr lang="en-US" err="1">
                <a:solidFill>
                  <a:srgbClr val="1A1A1A"/>
                </a:solidFill>
                <a:latin typeface="Segoe UI" panose="020B0502040204020203" pitchFamily="34" charset="0"/>
                <a:ea typeface="Segoe UI" panose="020B0502040204020203" pitchFamily="34" charset="0"/>
                <a:cs typeface="Segoe UI" panose="020B0502040204020203" pitchFamily="34" charset="0"/>
              </a:rPr>
              <a:t>amet</a:t>
            </a:r>
            <a:r>
              <a:rPr lang="en-US">
                <a:solidFill>
                  <a:srgbClr val="1A1A1A"/>
                </a:solidFill>
                <a:latin typeface="Segoe UI" panose="020B0502040204020203" pitchFamily="34" charset="0"/>
                <a:ea typeface="Segoe UI" panose="020B0502040204020203" pitchFamily="34" charset="0"/>
                <a:cs typeface="Segoe UI" panose="020B0502040204020203" pitchFamily="34" charset="0"/>
              </a:rPr>
              <a:t>, </a:t>
            </a:r>
            <a:r>
              <a:rPr lang="en-US" err="1">
                <a:solidFill>
                  <a:srgbClr val="1A1A1A"/>
                </a:solidFill>
                <a:latin typeface="Segoe UI" panose="020B0502040204020203" pitchFamily="34" charset="0"/>
                <a:ea typeface="Segoe UI" panose="020B0502040204020203" pitchFamily="34" charset="0"/>
                <a:cs typeface="Segoe UI" panose="020B0502040204020203" pitchFamily="34" charset="0"/>
              </a:rPr>
              <a:t>consectetur</a:t>
            </a:r>
            <a:r>
              <a:rPr lang="en-US">
                <a:solidFill>
                  <a:srgbClr val="1A1A1A"/>
                </a:solidFill>
                <a:latin typeface="Segoe UI" panose="020B0502040204020203" pitchFamily="34" charset="0"/>
                <a:ea typeface="Segoe UI" panose="020B0502040204020203" pitchFamily="34" charset="0"/>
                <a:cs typeface="Segoe UI" panose="020B0502040204020203" pitchFamily="34" charset="0"/>
              </a:rPr>
              <a:t> </a:t>
            </a:r>
            <a:r>
              <a:rPr lang="en-US" err="1">
                <a:solidFill>
                  <a:srgbClr val="1A1A1A"/>
                </a:solidFill>
                <a:latin typeface="Segoe UI" panose="020B0502040204020203" pitchFamily="34" charset="0"/>
                <a:ea typeface="Segoe UI" panose="020B0502040204020203" pitchFamily="34" charset="0"/>
                <a:cs typeface="Segoe UI" panose="020B0502040204020203" pitchFamily="34" charset="0"/>
              </a:rPr>
              <a:t>adipiscing</a:t>
            </a:r>
            <a:r>
              <a:rPr lang="en-US">
                <a:solidFill>
                  <a:srgbClr val="1A1A1A"/>
                </a:solidFill>
                <a:latin typeface="Segoe UI" panose="020B0502040204020203" pitchFamily="34" charset="0"/>
                <a:ea typeface="Segoe UI" panose="020B0502040204020203" pitchFamily="34" charset="0"/>
                <a:cs typeface="Segoe UI" panose="020B0502040204020203" pitchFamily="34" charset="0"/>
              </a:rPr>
              <a:t> </a:t>
            </a:r>
            <a:r>
              <a:rPr lang="en-US" err="1">
                <a:solidFill>
                  <a:srgbClr val="1A1A1A"/>
                </a:solidFill>
                <a:latin typeface="Segoe UI" panose="020B0502040204020203" pitchFamily="34" charset="0"/>
                <a:ea typeface="Segoe UI" panose="020B0502040204020203" pitchFamily="34" charset="0"/>
                <a:cs typeface="Segoe UI" panose="020B0502040204020203" pitchFamily="34" charset="0"/>
              </a:rPr>
              <a:t>elit</a:t>
            </a:r>
            <a:endParaRPr lang="en-US"/>
          </a:p>
        </p:txBody>
      </p:sp>
      <p:sp>
        <p:nvSpPr>
          <p:cNvPr id="23" name="Capability 3 heading (blue fill)">
            <a:extLst>
              <a:ext uri="{FF2B5EF4-FFF2-40B4-BE49-F238E27FC236}">
                <a16:creationId xmlns:a16="http://schemas.microsoft.com/office/drawing/2014/main" id="{F49D2219-E65A-4B69-AD43-0D50FD942444}"/>
              </a:ext>
            </a:extLst>
          </p:cNvPr>
          <p:cNvSpPr>
            <a:spLocks noGrp="1"/>
          </p:cNvSpPr>
          <p:nvPr>
            <p:ph type="body" sz="quarter" idx="40" hasCustomPrompt="1"/>
          </p:nvPr>
        </p:nvSpPr>
        <p:spPr>
          <a:xfrm>
            <a:off x="5074587" y="2182042"/>
            <a:ext cx="2052639" cy="456881"/>
          </a:xfrm>
          <a:prstGeom prst="rect">
            <a:avLst/>
          </a:prstGeom>
          <a:solidFill>
            <a:srgbClr val="0078D4"/>
          </a:solidFill>
          <a:ln>
            <a:noFill/>
          </a:ln>
        </p:spPr>
        <p:txBody>
          <a:bodyPr lIns="180000" tIns="0" rIns="182880" anchor="ctr" anchorCtr="0">
            <a:noAutofit/>
          </a:bodyPr>
          <a:lstStyle>
            <a:lvl1pPr marL="0" indent="0" algn="l">
              <a:spcBef>
                <a:spcPts val="0"/>
              </a:spcBef>
              <a:buNone/>
              <a:defRPr sz="2000" b="0">
                <a:solidFill>
                  <a:schemeClr val="bg1"/>
                </a:solidFill>
                <a:latin typeface="+mn-lt"/>
              </a:defRPr>
            </a:lvl1pPr>
          </a:lstStyle>
          <a:p>
            <a:pPr lvl="0"/>
            <a:r>
              <a:rPr lang="en-US"/>
              <a:t>Capability 3</a:t>
            </a:r>
          </a:p>
        </p:txBody>
      </p:sp>
      <p:sp>
        <p:nvSpPr>
          <p:cNvPr id="30" name="Capability 2 description">
            <a:extLst>
              <a:ext uri="{FF2B5EF4-FFF2-40B4-BE49-F238E27FC236}">
                <a16:creationId xmlns:a16="http://schemas.microsoft.com/office/drawing/2014/main" id="{3D2BEF94-B7AE-453E-94A8-FE12464B00AB}"/>
              </a:ext>
            </a:extLst>
          </p:cNvPr>
          <p:cNvSpPr>
            <a:spLocks noGrp="1"/>
          </p:cNvSpPr>
          <p:nvPr>
            <p:ph type="body" sz="quarter" idx="46" hasCustomPrompt="1"/>
          </p:nvPr>
        </p:nvSpPr>
        <p:spPr>
          <a:xfrm>
            <a:off x="2832615" y="2648298"/>
            <a:ext cx="2052639" cy="2743200"/>
          </a:xfrm>
          <a:prstGeom prst="rect">
            <a:avLst/>
          </a:prstGeom>
          <a:solidFill>
            <a:schemeClr val="bg2"/>
          </a:solidFill>
        </p:spPr>
        <p:txBody>
          <a:bodyPr lIns="183600" tIns="182880" rIns="183600" bIns="91440" anchor="t" anchorCtr="0">
            <a:noAutofit/>
          </a:bodyPr>
          <a:lstStyle>
            <a:lvl1pPr marL="285750" indent="-285750" algn="l" defTabSz="932472" fontAlgn="base">
              <a:spcBef>
                <a:spcPct val="0"/>
              </a:spcBef>
              <a:spcAft>
                <a:spcPct val="0"/>
              </a:spcAft>
              <a:buSzTx/>
              <a:buFont typeface="Wingdings" panose="05000000000000000000" pitchFamily="2" charset="2"/>
              <a:buChar char=""/>
              <a:defRPr sz="1600">
                <a:latin typeface="+mn-lt"/>
              </a:defRPr>
            </a:lvl1pPr>
            <a:lvl2pPr>
              <a:defRPr sz="1600">
                <a:latin typeface="+mn-lt"/>
              </a:defRPr>
            </a:lvl2pPr>
            <a:lvl3pPr>
              <a:defRPr sz="1600">
                <a:latin typeface="+mn-lt"/>
              </a:defRPr>
            </a:lvl3pPr>
            <a:lvl4pPr>
              <a:defRPr sz="1600">
                <a:latin typeface="+mn-lt"/>
              </a:defRPr>
            </a:lvl4pPr>
            <a:lvl5pPr>
              <a:defRPr sz="1600">
                <a:latin typeface="+mn-lt"/>
              </a:defRPr>
            </a:lvl5pPr>
          </a:lstStyle>
          <a:p>
            <a:pPr lvl="0"/>
            <a:r>
              <a:rPr lang="en-US">
                <a:solidFill>
                  <a:srgbClr val="1A1A1A"/>
                </a:solidFill>
                <a:latin typeface="Segoe UI" panose="020B0502040204020203" pitchFamily="34" charset="0"/>
                <a:ea typeface="Segoe UI" panose="020B0502040204020203" pitchFamily="34" charset="0"/>
                <a:cs typeface="Segoe UI" panose="020B0502040204020203" pitchFamily="34" charset="0"/>
              </a:rPr>
              <a:t>Lorem ipsum dolor sit </a:t>
            </a:r>
            <a:r>
              <a:rPr lang="en-US" err="1">
                <a:solidFill>
                  <a:srgbClr val="1A1A1A"/>
                </a:solidFill>
                <a:latin typeface="Segoe UI" panose="020B0502040204020203" pitchFamily="34" charset="0"/>
                <a:ea typeface="Segoe UI" panose="020B0502040204020203" pitchFamily="34" charset="0"/>
                <a:cs typeface="Segoe UI" panose="020B0502040204020203" pitchFamily="34" charset="0"/>
              </a:rPr>
              <a:t>amet</a:t>
            </a:r>
            <a:r>
              <a:rPr lang="en-US">
                <a:solidFill>
                  <a:srgbClr val="1A1A1A"/>
                </a:solidFill>
                <a:latin typeface="Segoe UI" panose="020B0502040204020203" pitchFamily="34" charset="0"/>
                <a:ea typeface="Segoe UI" panose="020B0502040204020203" pitchFamily="34" charset="0"/>
                <a:cs typeface="Segoe UI" panose="020B0502040204020203" pitchFamily="34" charset="0"/>
              </a:rPr>
              <a:t>, </a:t>
            </a:r>
            <a:r>
              <a:rPr lang="en-US" err="1">
                <a:solidFill>
                  <a:srgbClr val="1A1A1A"/>
                </a:solidFill>
                <a:latin typeface="Segoe UI" panose="020B0502040204020203" pitchFamily="34" charset="0"/>
                <a:ea typeface="Segoe UI" panose="020B0502040204020203" pitchFamily="34" charset="0"/>
                <a:cs typeface="Segoe UI" panose="020B0502040204020203" pitchFamily="34" charset="0"/>
              </a:rPr>
              <a:t>consectetur</a:t>
            </a:r>
            <a:r>
              <a:rPr lang="en-US">
                <a:solidFill>
                  <a:srgbClr val="1A1A1A"/>
                </a:solidFill>
                <a:latin typeface="Segoe UI" panose="020B0502040204020203" pitchFamily="34" charset="0"/>
                <a:ea typeface="Segoe UI" panose="020B0502040204020203" pitchFamily="34" charset="0"/>
                <a:cs typeface="Segoe UI" panose="020B0502040204020203" pitchFamily="34" charset="0"/>
              </a:rPr>
              <a:t> </a:t>
            </a:r>
            <a:r>
              <a:rPr lang="en-US" err="1">
                <a:solidFill>
                  <a:srgbClr val="1A1A1A"/>
                </a:solidFill>
                <a:latin typeface="Segoe UI" panose="020B0502040204020203" pitchFamily="34" charset="0"/>
                <a:ea typeface="Segoe UI" panose="020B0502040204020203" pitchFamily="34" charset="0"/>
                <a:cs typeface="Segoe UI" panose="020B0502040204020203" pitchFamily="34" charset="0"/>
              </a:rPr>
              <a:t>adipiscing</a:t>
            </a:r>
            <a:r>
              <a:rPr lang="en-US">
                <a:solidFill>
                  <a:srgbClr val="1A1A1A"/>
                </a:solidFill>
                <a:latin typeface="Segoe UI" panose="020B0502040204020203" pitchFamily="34" charset="0"/>
                <a:ea typeface="Segoe UI" panose="020B0502040204020203" pitchFamily="34" charset="0"/>
                <a:cs typeface="Segoe UI" panose="020B0502040204020203" pitchFamily="34" charset="0"/>
              </a:rPr>
              <a:t> </a:t>
            </a:r>
            <a:r>
              <a:rPr lang="en-US" err="1">
                <a:solidFill>
                  <a:srgbClr val="1A1A1A"/>
                </a:solidFill>
                <a:latin typeface="Segoe UI" panose="020B0502040204020203" pitchFamily="34" charset="0"/>
                <a:ea typeface="Segoe UI" panose="020B0502040204020203" pitchFamily="34" charset="0"/>
                <a:cs typeface="Segoe UI" panose="020B0502040204020203" pitchFamily="34" charset="0"/>
              </a:rPr>
              <a:t>elit</a:t>
            </a:r>
            <a:endParaRPr lang="en-US">
              <a:solidFill>
                <a:srgbClr val="1A1A1A"/>
              </a:solidFill>
              <a:latin typeface="Segoe UI" panose="020B0502040204020203" pitchFamily="34" charset="0"/>
              <a:ea typeface="Segoe UI" panose="020B0502040204020203" pitchFamily="34" charset="0"/>
              <a:cs typeface="Segoe UI" panose="020B0502040204020203" pitchFamily="34" charset="0"/>
            </a:endParaRPr>
          </a:p>
          <a:p>
            <a:pPr lvl="0"/>
            <a:r>
              <a:rPr lang="en-US">
                <a:solidFill>
                  <a:srgbClr val="1A1A1A"/>
                </a:solidFill>
                <a:latin typeface="Segoe UI" panose="020B0502040204020203" pitchFamily="34" charset="0"/>
                <a:ea typeface="Segoe UI" panose="020B0502040204020203" pitchFamily="34" charset="0"/>
                <a:cs typeface="Segoe UI" panose="020B0502040204020203" pitchFamily="34" charset="0"/>
              </a:rPr>
              <a:t>Lorem ipsum dolor sit </a:t>
            </a:r>
            <a:r>
              <a:rPr lang="en-US" err="1">
                <a:solidFill>
                  <a:srgbClr val="1A1A1A"/>
                </a:solidFill>
                <a:latin typeface="Segoe UI" panose="020B0502040204020203" pitchFamily="34" charset="0"/>
                <a:ea typeface="Segoe UI" panose="020B0502040204020203" pitchFamily="34" charset="0"/>
                <a:cs typeface="Segoe UI" panose="020B0502040204020203" pitchFamily="34" charset="0"/>
              </a:rPr>
              <a:t>amet</a:t>
            </a:r>
            <a:r>
              <a:rPr lang="en-US">
                <a:solidFill>
                  <a:srgbClr val="1A1A1A"/>
                </a:solidFill>
                <a:latin typeface="Segoe UI" panose="020B0502040204020203" pitchFamily="34" charset="0"/>
                <a:ea typeface="Segoe UI" panose="020B0502040204020203" pitchFamily="34" charset="0"/>
                <a:cs typeface="Segoe UI" panose="020B0502040204020203" pitchFamily="34" charset="0"/>
              </a:rPr>
              <a:t>, </a:t>
            </a:r>
            <a:r>
              <a:rPr lang="en-US" err="1">
                <a:solidFill>
                  <a:srgbClr val="1A1A1A"/>
                </a:solidFill>
                <a:latin typeface="Segoe UI" panose="020B0502040204020203" pitchFamily="34" charset="0"/>
                <a:ea typeface="Segoe UI" panose="020B0502040204020203" pitchFamily="34" charset="0"/>
                <a:cs typeface="Segoe UI" panose="020B0502040204020203" pitchFamily="34" charset="0"/>
              </a:rPr>
              <a:t>consectetur</a:t>
            </a:r>
            <a:r>
              <a:rPr lang="en-US">
                <a:solidFill>
                  <a:srgbClr val="1A1A1A"/>
                </a:solidFill>
                <a:latin typeface="Segoe UI" panose="020B0502040204020203" pitchFamily="34" charset="0"/>
                <a:ea typeface="Segoe UI" panose="020B0502040204020203" pitchFamily="34" charset="0"/>
                <a:cs typeface="Segoe UI" panose="020B0502040204020203" pitchFamily="34" charset="0"/>
              </a:rPr>
              <a:t> </a:t>
            </a:r>
            <a:r>
              <a:rPr lang="en-US" err="1">
                <a:solidFill>
                  <a:srgbClr val="1A1A1A"/>
                </a:solidFill>
                <a:latin typeface="Segoe UI" panose="020B0502040204020203" pitchFamily="34" charset="0"/>
                <a:ea typeface="Segoe UI" panose="020B0502040204020203" pitchFamily="34" charset="0"/>
                <a:cs typeface="Segoe UI" panose="020B0502040204020203" pitchFamily="34" charset="0"/>
              </a:rPr>
              <a:t>adipiscing</a:t>
            </a:r>
            <a:r>
              <a:rPr lang="en-US">
                <a:solidFill>
                  <a:srgbClr val="1A1A1A"/>
                </a:solidFill>
                <a:latin typeface="Segoe UI" panose="020B0502040204020203" pitchFamily="34" charset="0"/>
                <a:ea typeface="Segoe UI" panose="020B0502040204020203" pitchFamily="34" charset="0"/>
                <a:cs typeface="Segoe UI" panose="020B0502040204020203" pitchFamily="34" charset="0"/>
              </a:rPr>
              <a:t> </a:t>
            </a:r>
            <a:r>
              <a:rPr lang="en-US" err="1">
                <a:solidFill>
                  <a:srgbClr val="1A1A1A"/>
                </a:solidFill>
                <a:latin typeface="Segoe UI" panose="020B0502040204020203" pitchFamily="34" charset="0"/>
                <a:ea typeface="Segoe UI" panose="020B0502040204020203" pitchFamily="34" charset="0"/>
                <a:cs typeface="Segoe UI" panose="020B0502040204020203" pitchFamily="34" charset="0"/>
              </a:rPr>
              <a:t>elit</a:t>
            </a:r>
            <a:endParaRPr lang="en-US"/>
          </a:p>
        </p:txBody>
      </p:sp>
      <p:sp>
        <p:nvSpPr>
          <p:cNvPr id="16" name="Capability 2 heading (blue fill)">
            <a:extLst>
              <a:ext uri="{FF2B5EF4-FFF2-40B4-BE49-F238E27FC236}">
                <a16:creationId xmlns:a16="http://schemas.microsoft.com/office/drawing/2014/main" id="{7732DE59-6872-4420-95C9-F7B0E23AA85A}"/>
              </a:ext>
            </a:extLst>
          </p:cNvPr>
          <p:cNvSpPr>
            <a:spLocks noGrp="1"/>
          </p:cNvSpPr>
          <p:nvPr>
            <p:ph type="body" sz="quarter" idx="38" hasCustomPrompt="1"/>
          </p:nvPr>
        </p:nvSpPr>
        <p:spPr>
          <a:xfrm>
            <a:off x="2831425" y="2182042"/>
            <a:ext cx="2052639" cy="456881"/>
          </a:xfrm>
          <a:prstGeom prst="rect">
            <a:avLst/>
          </a:prstGeom>
          <a:solidFill>
            <a:srgbClr val="0078D4"/>
          </a:solidFill>
          <a:ln>
            <a:noFill/>
          </a:ln>
        </p:spPr>
        <p:txBody>
          <a:bodyPr lIns="180000" tIns="0" rIns="182880" anchor="ctr" anchorCtr="0">
            <a:noAutofit/>
          </a:bodyPr>
          <a:lstStyle>
            <a:lvl1pPr marL="0" indent="0" algn="l">
              <a:spcBef>
                <a:spcPts val="0"/>
              </a:spcBef>
              <a:buNone/>
              <a:defRPr sz="2000" b="0">
                <a:solidFill>
                  <a:schemeClr val="bg1"/>
                </a:solidFill>
                <a:latin typeface="+mn-lt"/>
              </a:defRPr>
            </a:lvl1pPr>
          </a:lstStyle>
          <a:p>
            <a:pPr lvl="0"/>
            <a:r>
              <a:rPr lang="en-US"/>
              <a:t>Capability 2</a:t>
            </a:r>
          </a:p>
        </p:txBody>
      </p:sp>
      <p:sp>
        <p:nvSpPr>
          <p:cNvPr id="38" name="Capability 1 description">
            <a:extLst>
              <a:ext uri="{FF2B5EF4-FFF2-40B4-BE49-F238E27FC236}">
                <a16:creationId xmlns:a16="http://schemas.microsoft.com/office/drawing/2014/main" id="{C893A825-4F66-4494-BDB7-046FAE4EF913}"/>
              </a:ext>
            </a:extLst>
          </p:cNvPr>
          <p:cNvSpPr>
            <a:spLocks noGrp="1"/>
          </p:cNvSpPr>
          <p:nvPr>
            <p:ph type="body" sz="quarter" idx="16" hasCustomPrompt="1"/>
          </p:nvPr>
        </p:nvSpPr>
        <p:spPr>
          <a:xfrm>
            <a:off x="588263" y="2648298"/>
            <a:ext cx="2052639" cy="2743200"/>
          </a:xfrm>
          <a:prstGeom prst="rect">
            <a:avLst/>
          </a:prstGeom>
          <a:solidFill>
            <a:schemeClr val="bg2"/>
          </a:solidFill>
        </p:spPr>
        <p:txBody>
          <a:bodyPr lIns="183600" tIns="182880" rIns="183600" bIns="91440" anchor="t" anchorCtr="0">
            <a:noAutofit/>
          </a:bodyPr>
          <a:lstStyle>
            <a:lvl1pPr marL="285750" indent="-285750" algn="l" defTabSz="932472" fontAlgn="base">
              <a:spcBef>
                <a:spcPct val="0"/>
              </a:spcBef>
              <a:spcAft>
                <a:spcPct val="0"/>
              </a:spcAft>
              <a:buSzTx/>
              <a:buFont typeface="Wingdings" panose="05000000000000000000" pitchFamily="2" charset="2"/>
              <a:buChar char=""/>
              <a:defRPr sz="1600">
                <a:latin typeface="+mn-lt"/>
              </a:defRPr>
            </a:lvl1pPr>
            <a:lvl2pPr>
              <a:defRPr sz="1600">
                <a:latin typeface="+mn-lt"/>
              </a:defRPr>
            </a:lvl2pPr>
            <a:lvl3pPr>
              <a:defRPr sz="1600">
                <a:latin typeface="+mn-lt"/>
              </a:defRPr>
            </a:lvl3pPr>
            <a:lvl4pPr>
              <a:defRPr sz="1600">
                <a:latin typeface="+mn-lt"/>
              </a:defRPr>
            </a:lvl4pPr>
            <a:lvl5pPr>
              <a:defRPr sz="1600">
                <a:latin typeface="+mn-lt"/>
              </a:defRPr>
            </a:lvl5pPr>
          </a:lstStyle>
          <a:p>
            <a:pPr lvl="0"/>
            <a:r>
              <a:rPr lang="en-US">
                <a:solidFill>
                  <a:srgbClr val="1A1A1A"/>
                </a:solidFill>
                <a:latin typeface="Segoe UI" panose="020B0502040204020203" pitchFamily="34" charset="0"/>
                <a:ea typeface="Segoe UI" panose="020B0502040204020203" pitchFamily="34" charset="0"/>
                <a:cs typeface="Segoe UI" panose="020B0502040204020203" pitchFamily="34" charset="0"/>
              </a:rPr>
              <a:t>Lorem ipsum dolor sit </a:t>
            </a:r>
            <a:r>
              <a:rPr lang="en-US" err="1">
                <a:solidFill>
                  <a:srgbClr val="1A1A1A"/>
                </a:solidFill>
                <a:latin typeface="Segoe UI" panose="020B0502040204020203" pitchFamily="34" charset="0"/>
                <a:ea typeface="Segoe UI" panose="020B0502040204020203" pitchFamily="34" charset="0"/>
                <a:cs typeface="Segoe UI" panose="020B0502040204020203" pitchFamily="34" charset="0"/>
              </a:rPr>
              <a:t>amet</a:t>
            </a:r>
            <a:r>
              <a:rPr lang="en-US">
                <a:solidFill>
                  <a:srgbClr val="1A1A1A"/>
                </a:solidFill>
                <a:latin typeface="Segoe UI" panose="020B0502040204020203" pitchFamily="34" charset="0"/>
                <a:ea typeface="Segoe UI" panose="020B0502040204020203" pitchFamily="34" charset="0"/>
                <a:cs typeface="Segoe UI" panose="020B0502040204020203" pitchFamily="34" charset="0"/>
              </a:rPr>
              <a:t>, </a:t>
            </a:r>
            <a:r>
              <a:rPr lang="en-US" err="1">
                <a:solidFill>
                  <a:srgbClr val="1A1A1A"/>
                </a:solidFill>
                <a:latin typeface="Segoe UI" panose="020B0502040204020203" pitchFamily="34" charset="0"/>
                <a:ea typeface="Segoe UI" panose="020B0502040204020203" pitchFamily="34" charset="0"/>
                <a:cs typeface="Segoe UI" panose="020B0502040204020203" pitchFamily="34" charset="0"/>
              </a:rPr>
              <a:t>consectetur</a:t>
            </a:r>
            <a:r>
              <a:rPr lang="en-US">
                <a:solidFill>
                  <a:srgbClr val="1A1A1A"/>
                </a:solidFill>
                <a:latin typeface="Segoe UI" panose="020B0502040204020203" pitchFamily="34" charset="0"/>
                <a:ea typeface="Segoe UI" panose="020B0502040204020203" pitchFamily="34" charset="0"/>
                <a:cs typeface="Segoe UI" panose="020B0502040204020203" pitchFamily="34" charset="0"/>
              </a:rPr>
              <a:t> </a:t>
            </a:r>
            <a:r>
              <a:rPr lang="en-US" err="1">
                <a:solidFill>
                  <a:srgbClr val="1A1A1A"/>
                </a:solidFill>
                <a:latin typeface="Segoe UI" panose="020B0502040204020203" pitchFamily="34" charset="0"/>
                <a:ea typeface="Segoe UI" panose="020B0502040204020203" pitchFamily="34" charset="0"/>
                <a:cs typeface="Segoe UI" panose="020B0502040204020203" pitchFamily="34" charset="0"/>
              </a:rPr>
              <a:t>adipiscing</a:t>
            </a:r>
            <a:r>
              <a:rPr lang="en-US">
                <a:solidFill>
                  <a:srgbClr val="1A1A1A"/>
                </a:solidFill>
                <a:latin typeface="Segoe UI" panose="020B0502040204020203" pitchFamily="34" charset="0"/>
                <a:ea typeface="Segoe UI" panose="020B0502040204020203" pitchFamily="34" charset="0"/>
                <a:cs typeface="Segoe UI" panose="020B0502040204020203" pitchFamily="34" charset="0"/>
              </a:rPr>
              <a:t> </a:t>
            </a:r>
            <a:r>
              <a:rPr lang="en-US" err="1">
                <a:solidFill>
                  <a:srgbClr val="1A1A1A"/>
                </a:solidFill>
                <a:latin typeface="Segoe UI" panose="020B0502040204020203" pitchFamily="34" charset="0"/>
                <a:ea typeface="Segoe UI" panose="020B0502040204020203" pitchFamily="34" charset="0"/>
                <a:cs typeface="Segoe UI" panose="020B0502040204020203" pitchFamily="34" charset="0"/>
              </a:rPr>
              <a:t>elit</a:t>
            </a:r>
            <a:endParaRPr lang="en-US">
              <a:solidFill>
                <a:srgbClr val="1A1A1A"/>
              </a:solidFill>
              <a:latin typeface="Segoe UI" panose="020B0502040204020203" pitchFamily="34" charset="0"/>
              <a:ea typeface="Segoe UI" panose="020B0502040204020203" pitchFamily="34" charset="0"/>
              <a:cs typeface="Segoe UI" panose="020B0502040204020203" pitchFamily="34" charset="0"/>
            </a:endParaRPr>
          </a:p>
          <a:p>
            <a:pPr lvl="0"/>
            <a:r>
              <a:rPr lang="en-US">
                <a:solidFill>
                  <a:srgbClr val="1A1A1A"/>
                </a:solidFill>
                <a:latin typeface="Segoe UI" panose="020B0502040204020203" pitchFamily="34" charset="0"/>
                <a:ea typeface="Segoe UI" panose="020B0502040204020203" pitchFamily="34" charset="0"/>
                <a:cs typeface="Segoe UI" panose="020B0502040204020203" pitchFamily="34" charset="0"/>
              </a:rPr>
              <a:t>Lorem ipsum dolor sit </a:t>
            </a:r>
            <a:r>
              <a:rPr lang="en-US" err="1">
                <a:solidFill>
                  <a:srgbClr val="1A1A1A"/>
                </a:solidFill>
                <a:latin typeface="Segoe UI" panose="020B0502040204020203" pitchFamily="34" charset="0"/>
                <a:ea typeface="Segoe UI" panose="020B0502040204020203" pitchFamily="34" charset="0"/>
                <a:cs typeface="Segoe UI" panose="020B0502040204020203" pitchFamily="34" charset="0"/>
              </a:rPr>
              <a:t>amet</a:t>
            </a:r>
            <a:r>
              <a:rPr lang="en-US">
                <a:solidFill>
                  <a:srgbClr val="1A1A1A"/>
                </a:solidFill>
                <a:latin typeface="Segoe UI" panose="020B0502040204020203" pitchFamily="34" charset="0"/>
                <a:ea typeface="Segoe UI" panose="020B0502040204020203" pitchFamily="34" charset="0"/>
                <a:cs typeface="Segoe UI" panose="020B0502040204020203" pitchFamily="34" charset="0"/>
              </a:rPr>
              <a:t>, </a:t>
            </a:r>
            <a:r>
              <a:rPr lang="en-US" err="1">
                <a:solidFill>
                  <a:srgbClr val="1A1A1A"/>
                </a:solidFill>
                <a:latin typeface="Segoe UI" panose="020B0502040204020203" pitchFamily="34" charset="0"/>
                <a:ea typeface="Segoe UI" panose="020B0502040204020203" pitchFamily="34" charset="0"/>
                <a:cs typeface="Segoe UI" panose="020B0502040204020203" pitchFamily="34" charset="0"/>
              </a:rPr>
              <a:t>consectetur</a:t>
            </a:r>
            <a:r>
              <a:rPr lang="en-US">
                <a:solidFill>
                  <a:srgbClr val="1A1A1A"/>
                </a:solidFill>
                <a:latin typeface="Segoe UI" panose="020B0502040204020203" pitchFamily="34" charset="0"/>
                <a:ea typeface="Segoe UI" panose="020B0502040204020203" pitchFamily="34" charset="0"/>
                <a:cs typeface="Segoe UI" panose="020B0502040204020203" pitchFamily="34" charset="0"/>
              </a:rPr>
              <a:t> </a:t>
            </a:r>
            <a:r>
              <a:rPr lang="en-US" err="1">
                <a:solidFill>
                  <a:srgbClr val="1A1A1A"/>
                </a:solidFill>
                <a:latin typeface="Segoe UI" panose="020B0502040204020203" pitchFamily="34" charset="0"/>
                <a:ea typeface="Segoe UI" panose="020B0502040204020203" pitchFamily="34" charset="0"/>
                <a:cs typeface="Segoe UI" panose="020B0502040204020203" pitchFamily="34" charset="0"/>
              </a:rPr>
              <a:t>adipiscing</a:t>
            </a:r>
            <a:r>
              <a:rPr lang="en-US">
                <a:solidFill>
                  <a:srgbClr val="1A1A1A"/>
                </a:solidFill>
                <a:latin typeface="Segoe UI" panose="020B0502040204020203" pitchFamily="34" charset="0"/>
                <a:ea typeface="Segoe UI" panose="020B0502040204020203" pitchFamily="34" charset="0"/>
                <a:cs typeface="Segoe UI" panose="020B0502040204020203" pitchFamily="34" charset="0"/>
              </a:rPr>
              <a:t> </a:t>
            </a:r>
            <a:r>
              <a:rPr lang="en-US" err="1">
                <a:solidFill>
                  <a:srgbClr val="1A1A1A"/>
                </a:solidFill>
                <a:latin typeface="Segoe UI" panose="020B0502040204020203" pitchFamily="34" charset="0"/>
                <a:ea typeface="Segoe UI" panose="020B0502040204020203" pitchFamily="34" charset="0"/>
                <a:cs typeface="Segoe UI" panose="020B0502040204020203" pitchFamily="34" charset="0"/>
              </a:rPr>
              <a:t>elitca</a:t>
            </a:r>
            <a:endParaRPr lang="en-US"/>
          </a:p>
        </p:txBody>
      </p:sp>
      <p:sp>
        <p:nvSpPr>
          <p:cNvPr id="20" name="Capability 1 heading (blue fill)">
            <a:extLst>
              <a:ext uri="{FF2B5EF4-FFF2-40B4-BE49-F238E27FC236}">
                <a16:creationId xmlns:a16="http://schemas.microsoft.com/office/drawing/2014/main" id="{6F3D3840-0836-46AD-862C-6B05C2E26D8F}"/>
              </a:ext>
            </a:extLst>
          </p:cNvPr>
          <p:cNvSpPr>
            <a:spLocks noGrp="1"/>
          </p:cNvSpPr>
          <p:nvPr>
            <p:ph type="body" sz="quarter" idx="26" hasCustomPrompt="1"/>
          </p:nvPr>
        </p:nvSpPr>
        <p:spPr>
          <a:xfrm>
            <a:off x="588263" y="2182042"/>
            <a:ext cx="2052639" cy="456881"/>
          </a:xfrm>
          <a:prstGeom prst="rect">
            <a:avLst/>
          </a:prstGeom>
          <a:solidFill>
            <a:srgbClr val="0078D4"/>
          </a:solidFill>
          <a:ln>
            <a:noFill/>
          </a:ln>
        </p:spPr>
        <p:txBody>
          <a:bodyPr lIns="180000" tIns="0" rIns="182880" anchor="ctr" anchorCtr="0">
            <a:noAutofit/>
          </a:bodyPr>
          <a:lstStyle>
            <a:lvl1pPr marL="0" indent="0" algn="l">
              <a:spcBef>
                <a:spcPts val="0"/>
              </a:spcBef>
              <a:buNone/>
              <a:defRPr sz="2000" b="0">
                <a:solidFill>
                  <a:schemeClr val="bg1"/>
                </a:solidFill>
                <a:latin typeface="+mn-lt"/>
              </a:defRPr>
            </a:lvl1pPr>
          </a:lstStyle>
          <a:p>
            <a:pPr lvl="0"/>
            <a:r>
              <a:rPr lang="en-US"/>
              <a:t>Capability 1</a:t>
            </a:r>
          </a:p>
        </p:txBody>
      </p:sp>
      <p:sp>
        <p:nvSpPr>
          <p:cNvPr id="17" name="One-line description of process"/>
          <p:cNvSpPr>
            <a:spLocks noGrp="1"/>
          </p:cNvSpPr>
          <p:nvPr>
            <p:ph type="body" sz="quarter" idx="24" hasCustomPrompt="1"/>
          </p:nvPr>
        </p:nvSpPr>
        <p:spPr>
          <a:xfrm>
            <a:off x="588263" y="1428106"/>
            <a:ext cx="11024300" cy="307777"/>
          </a:xfrm>
          <a:prstGeom prst="rect">
            <a:avLst/>
          </a:prstGeom>
        </p:spPr>
        <p:txBody>
          <a:bodyPr lIns="0" tIns="0" rIns="0" bIns="0" anchor="t" anchorCtr="0"/>
          <a:lstStyle>
            <a:lvl1pPr marL="0" indent="0">
              <a:spcBef>
                <a:spcPts val="0"/>
              </a:spcBef>
              <a:buNone/>
              <a:defRPr sz="2000">
                <a:latin typeface="+mn-lt"/>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Description of process</a:t>
            </a:r>
          </a:p>
        </p:txBody>
      </p:sp>
      <p:sp>
        <p:nvSpPr>
          <p:cNvPr id="15" name="Capabilities 1 slide title">
            <a:extLst>
              <a:ext uri="{FF2B5EF4-FFF2-40B4-BE49-F238E27FC236}">
                <a16:creationId xmlns:a16="http://schemas.microsoft.com/office/drawing/2014/main" id="{2D9CF5A6-0E76-4774-9CAE-AC123BB1D44A}"/>
              </a:ext>
            </a:extLst>
          </p:cNvPr>
          <p:cNvSpPr>
            <a:spLocks noGrp="1"/>
          </p:cNvSpPr>
          <p:nvPr>
            <p:ph type="title" hasCustomPrompt="1"/>
          </p:nvPr>
        </p:nvSpPr>
        <p:spPr>
          <a:xfrm>
            <a:off x="588263" y="457200"/>
            <a:ext cx="11024300" cy="553998"/>
          </a:xfrm>
          <a:prstGeom prst="rect">
            <a:avLst/>
          </a:prstGeom>
        </p:spPr>
        <p:txBody>
          <a:bodyPr lIns="0" tIns="0" rIns="0" bIns="0"/>
          <a:lstStyle>
            <a:lvl1pPr>
              <a:defRPr baseline="0"/>
            </a:lvl1pPr>
          </a:lstStyle>
          <a:p>
            <a:r>
              <a:rPr lang="en-US"/>
              <a:t>Capabilities (1) (5 columns)</a:t>
            </a:r>
          </a:p>
        </p:txBody>
      </p:sp>
    </p:spTree>
    <p:extLst>
      <p:ext uri="{BB962C8B-B14F-4D97-AF65-F5344CB8AC3E}">
        <p14:creationId xmlns:p14="http://schemas.microsoft.com/office/powerpoint/2010/main" val="3253819075"/>
      </p:ext>
    </p:extLst>
  </p:cSld>
  <p:clrMapOvr>
    <a:masterClrMapping/>
  </p:clrMapOvr>
  <p:transition>
    <p:fade/>
  </p:transition>
  <p:extLst>
    <p:ext uri="{DCECCB84-F9BA-43D5-87BE-67443E8EF086}">
      <p15:sldGuideLst xmlns:p15="http://schemas.microsoft.com/office/powerpoint/2012/main">
        <p15:guide id="1" pos="3840" userDrawn="1">
          <p15:clr>
            <a:srgbClr val="FBAE40"/>
          </p15:clr>
        </p15:guide>
        <p15:guide id="2" orient="horz" pos="216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Page 2">
    <p:spTree>
      <p:nvGrpSpPr>
        <p:cNvPr id="1" name=""/>
        <p:cNvGrpSpPr/>
        <p:nvPr/>
      </p:nvGrpSpPr>
      <p:grpSpPr>
        <a:xfrm>
          <a:off x="0" y="0"/>
          <a:ext cx="0" cy="0"/>
          <a:chOff x="0" y="0"/>
          <a:chExt cx="0" cy="0"/>
        </a:xfrm>
      </p:grpSpPr>
      <p:sp>
        <p:nvSpPr>
          <p:cNvPr id="7" name="Full slide photo placeholder" descr="background image placeholder, full area of slide">
            <a:extLst>
              <a:ext uri="{FF2B5EF4-FFF2-40B4-BE49-F238E27FC236}">
                <a16:creationId xmlns:a16="http://schemas.microsoft.com/office/drawing/2014/main" id="{354F2652-1511-3749-8911-1D882A53A79B}"/>
              </a:ext>
            </a:extLst>
          </p:cNvPr>
          <p:cNvSpPr>
            <a:spLocks noGrp="1"/>
          </p:cNvSpPr>
          <p:nvPr>
            <p:ph type="pic" sz="quarter" idx="14" hasCustomPrompt="1"/>
          </p:nvPr>
        </p:nvSpPr>
        <p:spPr>
          <a:xfrm>
            <a:off x="0" y="0"/>
            <a:ext cx="12192000" cy="6858000"/>
          </a:xfrm>
          <a:prstGeom prst="rect">
            <a:avLst/>
          </a:prstGeo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Tap to insert photo or illustration</a:t>
            </a:r>
          </a:p>
          <a:p>
            <a:endParaRPr lang="en-US"/>
          </a:p>
        </p:txBody>
      </p:sp>
      <p:sp>
        <p:nvSpPr>
          <p:cNvPr id="12" name="Subtitle or speaker name, date"/>
          <p:cNvSpPr>
            <a:spLocks noGrp="1"/>
          </p:cNvSpPr>
          <p:nvPr>
            <p:ph type="body" sz="quarter" idx="12" hasCustomPrompt="1"/>
          </p:nvPr>
        </p:nvSpPr>
        <p:spPr>
          <a:xfrm>
            <a:off x="587423" y="3962400"/>
            <a:ext cx="4164583" cy="769441"/>
          </a:xfrm>
          <a:prstGeom prst="rect">
            <a:avLst/>
          </a:prstGeom>
          <a:noFill/>
        </p:spPr>
        <p:txBody>
          <a:bodyPr wrap="square" lIns="0" tIns="0" rIns="0" bIns="0">
            <a:spAutoFit/>
          </a:bodyPr>
          <a:lstStyle>
            <a:lvl1pPr marL="0" indent="0">
              <a:spcBef>
                <a:spcPts val="0"/>
              </a:spcBef>
              <a:spcAft>
                <a:spcPts val="1200"/>
              </a:spcAft>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Subtitle or speaker name</a:t>
            </a:r>
          </a:p>
          <a:p>
            <a:pPr lvl="0"/>
            <a:r>
              <a:rPr lang="en-US"/>
              <a:t>Date</a:t>
            </a:r>
          </a:p>
        </p:txBody>
      </p:sp>
      <p:sp>
        <p:nvSpPr>
          <p:cNvPr id="11" name="Presentation title">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968777"/>
            <a:ext cx="4167887" cy="553998"/>
          </a:xfrm>
          <a:prstGeom prst="rect">
            <a:avLst/>
          </a:prstGeom>
        </p:spPr>
        <p:txBody>
          <a:bodyPr lIns="0" tIns="0" rIns="0" bIns="0" anchor="b" anchorCtr="0">
            <a:spAutoFit/>
          </a:bodyPr>
          <a:lstStyle>
            <a:lvl1pPr>
              <a:defRPr sz="3600" baseline="0"/>
            </a:lvl1pPr>
          </a:lstStyle>
          <a:p>
            <a:r>
              <a:rPr lang="en-US"/>
              <a:t>Title (2)</a:t>
            </a:r>
          </a:p>
        </p:txBody>
      </p:sp>
      <p:pic>
        <p:nvPicPr>
          <p:cNvPr id="8"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96550"/>
            <a:ext cx="1366440" cy="292608"/>
          </a:xfrm>
          <a:prstGeom prst="rect">
            <a:avLst/>
          </a:prstGeom>
        </p:spPr>
      </p:pic>
    </p:spTree>
    <p:extLst>
      <p:ext uri="{BB962C8B-B14F-4D97-AF65-F5344CB8AC3E}">
        <p14:creationId xmlns:p14="http://schemas.microsoft.com/office/powerpoint/2010/main" val="41170091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guide id="5" pos="3840"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apabilities 2">
    <p:spTree>
      <p:nvGrpSpPr>
        <p:cNvPr id="1" name=""/>
        <p:cNvGrpSpPr/>
        <p:nvPr/>
      </p:nvGrpSpPr>
      <p:grpSpPr>
        <a:xfrm>
          <a:off x="0" y="0"/>
          <a:ext cx="0" cy="0"/>
          <a:chOff x="0" y="0"/>
          <a:chExt cx="0" cy="0"/>
        </a:xfrm>
      </p:grpSpPr>
      <p:sp>
        <p:nvSpPr>
          <p:cNvPr id="25" name="Capability 3 description"/>
          <p:cNvSpPr>
            <a:spLocks noGrp="1"/>
          </p:cNvSpPr>
          <p:nvPr>
            <p:ph type="body" sz="quarter" idx="35" hasCustomPrompt="1"/>
          </p:nvPr>
        </p:nvSpPr>
        <p:spPr>
          <a:xfrm>
            <a:off x="8287216" y="4449152"/>
            <a:ext cx="3326884" cy="1821854"/>
          </a:xfrm>
          <a:prstGeom prst="rect">
            <a:avLst/>
          </a:prstGeom>
        </p:spPr>
        <p:txBody>
          <a:bodyPr lIns="0" tIns="0" rIns="0" bIns="0" anchor="t" anchorCtr="0"/>
          <a:lstStyle>
            <a:lvl1pPr marL="0" indent="0">
              <a:lnSpc>
                <a:spcPct val="100000"/>
              </a:lnSpc>
              <a:spcBef>
                <a:spcPts val="0"/>
              </a:spcBef>
              <a:spcAft>
                <a:spcPts val="0"/>
              </a:spcAft>
              <a:buNone/>
              <a:defRPr sz="1600">
                <a:latin typeface="+mn-lt"/>
              </a:defRPr>
            </a:lvl1pPr>
            <a:lvl2pPr>
              <a:defRPr sz="1600">
                <a:latin typeface="+mn-lt"/>
              </a:defRPr>
            </a:lvl2pPr>
            <a:lvl3pPr>
              <a:defRPr sz="1600">
                <a:latin typeface="+mn-lt"/>
              </a:defRPr>
            </a:lvl3pPr>
            <a:lvl4pPr>
              <a:defRPr sz="1600">
                <a:latin typeface="+mn-lt"/>
              </a:defRPr>
            </a:lvl4pPr>
            <a:lvl5pPr>
              <a:defRPr sz="1600">
                <a:latin typeface="+mn-lt"/>
              </a:defRPr>
            </a:lvl5pPr>
          </a:lstStyle>
          <a:p>
            <a:pPr defTabSz="913497" fontAlgn="base">
              <a:lnSpc>
                <a:spcPct val="90000"/>
              </a:lnSpc>
              <a:spcBef>
                <a:spcPct val="0"/>
              </a:spcBef>
              <a:spcAft>
                <a:spcPct val="0"/>
              </a:spcAft>
              <a:defRPr/>
            </a:pPr>
            <a:r>
              <a:rPr lang="en-US" sz="1600">
                <a:solidFill>
                  <a:srgbClr val="1A1A1A"/>
                </a:solidFill>
                <a:latin typeface="Segoe UI" panose="020B0502040204020203" pitchFamily="34" charset="0"/>
                <a:cs typeface="Segoe UI" panose="020B0502040204020203" pitchFamily="34" charset="0"/>
              </a:rPr>
              <a:t>Lorem ipsum dolor sit </a:t>
            </a:r>
            <a:r>
              <a:rPr lang="en-US" sz="1600" err="1">
                <a:solidFill>
                  <a:srgbClr val="1A1A1A"/>
                </a:solidFill>
                <a:latin typeface="Segoe UI" panose="020B0502040204020203" pitchFamily="34" charset="0"/>
                <a:cs typeface="Segoe UI" panose="020B0502040204020203" pitchFamily="34" charset="0"/>
              </a:rPr>
              <a:t>amet</a:t>
            </a:r>
            <a:r>
              <a:rPr lang="en-US" sz="1600">
                <a:solidFill>
                  <a:srgbClr val="1A1A1A"/>
                </a:solidFill>
                <a:latin typeface="Segoe UI" panose="020B0502040204020203" pitchFamily="34" charset="0"/>
                <a:cs typeface="Segoe UI" panose="020B0502040204020203" pitchFamily="34" charset="0"/>
              </a:rPr>
              <a:t>, </a:t>
            </a:r>
            <a:r>
              <a:rPr lang="en-US" sz="1600" err="1">
                <a:solidFill>
                  <a:srgbClr val="1A1A1A"/>
                </a:solidFill>
                <a:latin typeface="Segoe UI" panose="020B0502040204020203" pitchFamily="34" charset="0"/>
                <a:cs typeface="Segoe UI" panose="020B0502040204020203" pitchFamily="34" charset="0"/>
              </a:rPr>
              <a:t>consectetur</a:t>
            </a:r>
            <a:r>
              <a:rPr lang="en-US" sz="1600">
                <a:solidFill>
                  <a:srgbClr val="1A1A1A"/>
                </a:solidFill>
                <a:latin typeface="Segoe UI" panose="020B0502040204020203" pitchFamily="34" charset="0"/>
                <a:cs typeface="Segoe UI" panose="020B0502040204020203" pitchFamily="34" charset="0"/>
              </a:rPr>
              <a:t> </a:t>
            </a:r>
            <a:r>
              <a:rPr lang="en-US" sz="1600" err="1">
                <a:solidFill>
                  <a:srgbClr val="1A1A1A"/>
                </a:solidFill>
                <a:latin typeface="Segoe UI" panose="020B0502040204020203" pitchFamily="34" charset="0"/>
                <a:cs typeface="Segoe UI" panose="020B0502040204020203" pitchFamily="34" charset="0"/>
              </a:rPr>
              <a:t>adipiscing</a:t>
            </a:r>
            <a:r>
              <a:rPr lang="en-US" sz="1600">
                <a:solidFill>
                  <a:srgbClr val="1A1A1A"/>
                </a:solidFill>
                <a:latin typeface="Segoe UI" panose="020B0502040204020203" pitchFamily="34" charset="0"/>
                <a:cs typeface="Segoe UI" panose="020B0502040204020203" pitchFamily="34" charset="0"/>
              </a:rPr>
              <a:t> </a:t>
            </a:r>
            <a:r>
              <a:rPr lang="en-US" sz="1600" err="1">
                <a:solidFill>
                  <a:srgbClr val="1A1A1A"/>
                </a:solidFill>
                <a:latin typeface="Segoe UI" panose="020B0502040204020203" pitchFamily="34" charset="0"/>
                <a:cs typeface="Segoe UI" panose="020B0502040204020203" pitchFamily="34" charset="0"/>
              </a:rPr>
              <a:t>elit</a:t>
            </a:r>
            <a:r>
              <a:rPr lang="en-US" sz="1600">
                <a:solidFill>
                  <a:srgbClr val="1A1A1A"/>
                </a:solidFill>
                <a:latin typeface="Segoe UI" panose="020B0502040204020203" pitchFamily="34" charset="0"/>
                <a:cs typeface="Segoe UI" panose="020B0502040204020203" pitchFamily="34" charset="0"/>
              </a:rPr>
              <a:t>.</a:t>
            </a:r>
          </a:p>
        </p:txBody>
      </p:sp>
      <p:sp>
        <p:nvSpPr>
          <p:cNvPr id="33" name="Capability 3 heading"/>
          <p:cNvSpPr>
            <a:spLocks noGrp="1"/>
          </p:cNvSpPr>
          <p:nvPr>
            <p:ph type="body" sz="quarter" idx="28" hasCustomPrompt="1"/>
          </p:nvPr>
        </p:nvSpPr>
        <p:spPr>
          <a:xfrm>
            <a:off x="8284147" y="3759947"/>
            <a:ext cx="3328416" cy="454076"/>
          </a:xfrm>
          <a:prstGeom prst="rect">
            <a:avLst/>
          </a:prstGeom>
        </p:spPr>
        <p:txBody>
          <a:bodyPr lIns="0" tIns="0" rIns="0" bIns="0" anchor="t" anchorCtr="0"/>
          <a:lstStyle>
            <a:lvl1pPr marL="0" indent="0" algn="l">
              <a:lnSpc>
                <a:spcPct val="100000"/>
              </a:lnSpc>
              <a:spcBef>
                <a:spcPts val="0"/>
              </a:spcBef>
              <a:spcAft>
                <a:spcPts val="0"/>
              </a:spcAft>
              <a:buNone/>
              <a:defRPr sz="2000" b="0">
                <a:solidFill>
                  <a:schemeClr val="accent1"/>
                </a:solidFill>
                <a:latin typeface="+mn-lt"/>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Capability three</a:t>
            </a:r>
          </a:p>
        </p:txBody>
      </p:sp>
      <p:sp>
        <p:nvSpPr>
          <p:cNvPr id="21" name="Capability 3 picture/icon placeholder" descr="icon placeholder">
            <a:extLst>
              <a:ext uri="{FF2B5EF4-FFF2-40B4-BE49-F238E27FC236}">
                <a16:creationId xmlns:a16="http://schemas.microsoft.com/office/drawing/2014/main" id="{84E5AE89-CF37-F64D-9AAD-E584BCA46984}"/>
              </a:ext>
            </a:extLst>
          </p:cNvPr>
          <p:cNvSpPr>
            <a:spLocks noGrp="1" noChangeAspect="1"/>
          </p:cNvSpPr>
          <p:nvPr>
            <p:ph type="pic" sz="quarter" idx="31" hasCustomPrompt="1"/>
          </p:nvPr>
        </p:nvSpPr>
        <p:spPr>
          <a:xfrm>
            <a:off x="8287971" y="2179804"/>
            <a:ext cx="1364444" cy="1366012"/>
          </a:xfrm>
          <a:prstGeom prst="rect">
            <a:avLst/>
          </a:prstGeo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000"/>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Tap to add icon</a:t>
            </a:r>
          </a:p>
        </p:txBody>
      </p:sp>
      <p:cxnSp>
        <p:nvCxnSpPr>
          <p:cNvPr id="18" name="divider 2">
            <a:extLst>
              <a:ext uri="{FF2B5EF4-FFF2-40B4-BE49-F238E27FC236}">
                <a16:creationId xmlns:a16="http://schemas.microsoft.com/office/drawing/2014/main" id="{F185D64F-26F8-4266-996F-199EB392743D}"/>
              </a:ext>
              <a:ext uri="{C183D7F6-B498-43B3-948B-1728B52AA6E4}">
                <adec:decorative xmlns:adec="http://schemas.microsoft.com/office/drawing/2017/decorative" val="1"/>
              </a:ext>
            </a:extLst>
          </p:cNvPr>
          <p:cNvCxnSpPr>
            <a:cxnSpLocks/>
          </p:cNvCxnSpPr>
          <p:nvPr userDrawn="1"/>
        </p:nvCxnSpPr>
        <p:spPr>
          <a:xfrm>
            <a:off x="8024001" y="2165350"/>
            <a:ext cx="0" cy="4114800"/>
          </a:xfrm>
          <a:prstGeom prst="line">
            <a:avLst/>
          </a:prstGeom>
          <a:noFill/>
          <a:ln w="9525" cap="flat" cmpd="sng" algn="ctr">
            <a:solidFill>
              <a:srgbClr val="0078D4"/>
            </a:solidFill>
            <a:prstDash val="solid"/>
          </a:ln>
          <a:effectLst/>
        </p:spPr>
      </p:cxnSp>
      <p:sp>
        <p:nvSpPr>
          <p:cNvPr id="24" name="Capability 2 description"/>
          <p:cNvSpPr>
            <a:spLocks noGrp="1"/>
          </p:cNvSpPr>
          <p:nvPr>
            <p:ph type="body" sz="quarter" idx="34" hasCustomPrompt="1"/>
          </p:nvPr>
        </p:nvSpPr>
        <p:spPr>
          <a:xfrm>
            <a:off x="4432558" y="4449152"/>
            <a:ext cx="3326884" cy="1821853"/>
          </a:xfrm>
          <a:prstGeom prst="rect">
            <a:avLst/>
          </a:prstGeom>
        </p:spPr>
        <p:txBody>
          <a:bodyPr lIns="0" tIns="0" rIns="0" bIns="0" anchor="t" anchorCtr="0"/>
          <a:lstStyle>
            <a:lvl1pPr marL="0" indent="0">
              <a:lnSpc>
                <a:spcPct val="100000"/>
              </a:lnSpc>
              <a:spcBef>
                <a:spcPts val="0"/>
              </a:spcBef>
              <a:spcAft>
                <a:spcPts val="0"/>
              </a:spcAft>
              <a:buNone/>
              <a:defRPr sz="1600">
                <a:latin typeface="+mn-lt"/>
              </a:defRPr>
            </a:lvl1pPr>
            <a:lvl2pPr>
              <a:defRPr sz="1600">
                <a:latin typeface="+mn-lt"/>
              </a:defRPr>
            </a:lvl2pPr>
            <a:lvl3pPr>
              <a:defRPr sz="1600">
                <a:latin typeface="+mn-lt"/>
              </a:defRPr>
            </a:lvl3pPr>
            <a:lvl4pPr>
              <a:defRPr sz="1600">
                <a:latin typeface="+mn-lt"/>
              </a:defRPr>
            </a:lvl4pPr>
            <a:lvl5pPr>
              <a:defRPr sz="1600">
                <a:latin typeface="+mn-lt"/>
              </a:defRPr>
            </a:lvl5pPr>
          </a:lstStyle>
          <a:p>
            <a:pPr defTabSz="913497" fontAlgn="base">
              <a:lnSpc>
                <a:spcPct val="90000"/>
              </a:lnSpc>
              <a:spcBef>
                <a:spcPct val="0"/>
              </a:spcBef>
              <a:spcAft>
                <a:spcPct val="0"/>
              </a:spcAft>
              <a:defRPr/>
            </a:pPr>
            <a:r>
              <a:rPr lang="en-US" sz="1600">
                <a:solidFill>
                  <a:srgbClr val="1A1A1A"/>
                </a:solidFill>
                <a:latin typeface="Segoe UI" panose="020B0502040204020203" pitchFamily="34" charset="0"/>
                <a:cs typeface="Segoe UI" panose="020B0502040204020203" pitchFamily="34" charset="0"/>
              </a:rPr>
              <a:t>Lorem ipsum dolor sit </a:t>
            </a:r>
            <a:r>
              <a:rPr lang="en-US" sz="1600" err="1">
                <a:solidFill>
                  <a:srgbClr val="1A1A1A"/>
                </a:solidFill>
                <a:latin typeface="Segoe UI" panose="020B0502040204020203" pitchFamily="34" charset="0"/>
                <a:cs typeface="Segoe UI" panose="020B0502040204020203" pitchFamily="34" charset="0"/>
              </a:rPr>
              <a:t>amet</a:t>
            </a:r>
            <a:r>
              <a:rPr lang="en-US" sz="1600">
                <a:solidFill>
                  <a:srgbClr val="1A1A1A"/>
                </a:solidFill>
                <a:latin typeface="Segoe UI" panose="020B0502040204020203" pitchFamily="34" charset="0"/>
                <a:cs typeface="Segoe UI" panose="020B0502040204020203" pitchFamily="34" charset="0"/>
              </a:rPr>
              <a:t>, </a:t>
            </a:r>
            <a:r>
              <a:rPr lang="en-US" sz="1600" err="1">
                <a:solidFill>
                  <a:srgbClr val="1A1A1A"/>
                </a:solidFill>
                <a:latin typeface="Segoe UI" panose="020B0502040204020203" pitchFamily="34" charset="0"/>
                <a:cs typeface="Segoe UI" panose="020B0502040204020203" pitchFamily="34" charset="0"/>
              </a:rPr>
              <a:t>consectetur</a:t>
            </a:r>
            <a:r>
              <a:rPr lang="en-US" sz="1600">
                <a:solidFill>
                  <a:srgbClr val="1A1A1A"/>
                </a:solidFill>
                <a:latin typeface="Segoe UI" panose="020B0502040204020203" pitchFamily="34" charset="0"/>
                <a:cs typeface="Segoe UI" panose="020B0502040204020203" pitchFamily="34" charset="0"/>
              </a:rPr>
              <a:t> </a:t>
            </a:r>
            <a:r>
              <a:rPr lang="en-US" sz="1600" err="1">
                <a:solidFill>
                  <a:srgbClr val="1A1A1A"/>
                </a:solidFill>
                <a:latin typeface="Segoe UI" panose="020B0502040204020203" pitchFamily="34" charset="0"/>
                <a:cs typeface="Segoe UI" panose="020B0502040204020203" pitchFamily="34" charset="0"/>
              </a:rPr>
              <a:t>adipiscing</a:t>
            </a:r>
            <a:r>
              <a:rPr lang="en-US" sz="1600">
                <a:solidFill>
                  <a:srgbClr val="1A1A1A"/>
                </a:solidFill>
                <a:latin typeface="Segoe UI" panose="020B0502040204020203" pitchFamily="34" charset="0"/>
                <a:cs typeface="Segoe UI" panose="020B0502040204020203" pitchFamily="34" charset="0"/>
              </a:rPr>
              <a:t> </a:t>
            </a:r>
            <a:r>
              <a:rPr lang="en-US" sz="1600" err="1">
                <a:solidFill>
                  <a:srgbClr val="1A1A1A"/>
                </a:solidFill>
                <a:latin typeface="Segoe UI" panose="020B0502040204020203" pitchFamily="34" charset="0"/>
                <a:cs typeface="Segoe UI" panose="020B0502040204020203" pitchFamily="34" charset="0"/>
              </a:rPr>
              <a:t>elit</a:t>
            </a:r>
            <a:r>
              <a:rPr lang="en-US" sz="1600">
                <a:solidFill>
                  <a:srgbClr val="1A1A1A"/>
                </a:solidFill>
                <a:latin typeface="Segoe UI" panose="020B0502040204020203" pitchFamily="34" charset="0"/>
                <a:cs typeface="Segoe UI" panose="020B0502040204020203" pitchFamily="34" charset="0"/>
              </a:rPr>
              <a:t>.</a:t>
            </a:r>
          </a:p>
        </p:txBody>
      </p:sp>
      <p:sp>
        <p:nvSpPr>
          <p:cNvPr id="31" name="Capability 2 heading"/>
          <p:cNvSpPr>
            <a:spLocks noGrp="1"/>
          </p:cNvSpPr>
          <p:nvPr>
            <p:ph type="body" sz="quarter" idx="26" hasCustomPrompt="1"/>
          </p:nvPr>
        </p:nvSpPr>
        <p:spPr>
          <a:xfrm>
            <a:off x="4435502" y="3764853"/>
            <a:ext cx="3328416" cy="454076"/>
          </a:xfrm>
          <a:prstGeom prst="rect">
            <a:avLst/>
          </a:prstGeom>
        </p:spPr>
        <p:txBody>
          <a:bodyPr lIns="0" tIns="0" rIns="0" bIns="0" anchor="t" anchorCtr="0"/>
          <a:lstStyle>
            <a:lvl1pPr marL="0" indent="0" algn="l">
              <a:lnSpc>
                <a:spcPct val="100000"/>
              </a:lnSpc>
              <a:spcBef>
                <a:spcPts val="0"/>
              </a:spcBef>
              <a:spcAft>
                <a:spcPts val="0"/>
              </a:spcAft>
              <a:buNone/>
              <a:defRPr sz="2000" b="0">
                <a:solidFill>
                  <a:schemeClr val="accent1"/>
                </a:solidFill>
                <a:latin typeface="+mn-lt"/>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Capability two</a:t>
            </a:r>
          </a:p>
        </p:txBody>
      </p:sp>
      <p:sp>
        <p:nvSpPr>
          <p:cNvPr id="22" name="Capability 2 picture/icon placeholder" descr="icon placeholder">
            <a:extLst>
              <a:ext uri="{FF2B5EF4-FFF2-40B4-BE49-F238E27FC236}">
                <a16:creationId xmlns:a16="http://schemas.microsoft.com/office/drawing/2014/main" id="{C70BC4B4-1779-154F-BB0F-2F7A8071758B}"/>
              </a:ext>
            </a:extLst>
          </p:cNvPr>
          <p:cNvSpPr>
            <a:spLocks noGrp="1" noChangeAspect="1"/>
          </p:cNvSpPr>
          <p:nvPr>
            <p:ph type="pic" sz="quarter" idx="32" hasCustomPrompt="1"/>
          </p:nvPr>
        </p:nvSpPr>
        <p:spPr>
          <a:xfrm>
            <a:off x="4439326" y="2179804"/>
            <a:ext cx="1364444" cy="1366012"/>
          </a:xfrm>
          <a:prstGeom prst="rect">
            <a:avLst/>
          </a:prstGeo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000"/>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Tap to add icon</a:t>
            </a:r>
          </a:p>
        </p:txBody>
      </p:sp>
      <p:cxnSp>
        <p:nvCxnSpPr>
          <p:cNvPr id="19" name="divider 1">
            <a:extLst>
              <a:ext uri="{FF2B5EF4-FFF2-40B4-BE49-F238E27FC236}">
                <a16:creationId xmlns:a16="http://schemas.microsoft.com/office/drawing/2014/main" id="{6E2FF2B4-C9C0-486F-B3FA-6C3F6F889F1B}"/>
              </a:ext>
              <a:ext uri="{C183D7F6-B498-43B3-948B-1728B52AA6E4}">
                <adec:decorative xmlns:adec="http://schemas.microsoft.com/office/drawing/2017/decorative" val="1"/>
              </a:ext>
            </a:extLst>
          </p:cNvPr>
          <p:cNvCxnSpPr>
            <a:cxnSpLocks/>
          </p:cNvCxnSpPr>
          <p:nvPr userDrawn="1"/>
        </p:nvCxnSpPr>
        <p:spPr>
          <a:xfrm>
            <a:off x="4175293" y="2165350"/>
            <a:ext cx="0" cy="4114800"/>
          </a:xfrm>
          <a:prstGeom prst="line">
            <a:avLst/>
          </a:prstGeom>
          <a:noFill/>
          <a:ln w="9525" cap="flat" cmpd="sng" algn="ctr">
            <a:solidFill>
              <a:srgbClr val="0078D4"/>
            </a:solidFill>
            <a:prstDash val="solid"/>
          </a:ln>
          <a:effectLst/>
        </p:spPr>
      </p:cxnSp>
      <p:sp>
        <p:nvSpPr>
          <p:cNvPr id="23" name="Capability 1 description"/>
          <p:cNvSpPr>
            <a:spLocks noGrp="1"/>
          </p:cNvSpPr>
          <p:nvPr>
            <p:ph type="body" sz="quarter" idx="33" hasCustomPrompt="1"/>
          </p:nvPr>
        </p:nvSpPr>
        <p:spPr>
          <a:xfrm>
            <a:off x="588263" y="4449153"/>
            <a:ext cx="3326884" cy="1821063"/>
          </a:xfrm>
          <a:prstGeom prst="rect">
            <a:avLst/>
          </a:prstGeom>
        </p:spPr>
        <p:txBody>
          <a:bodyPr lIns="0" tIns="0" rIns="0" bIns="0" anchor="t" anchorCtr="0"/>
          <a:lstStyle>
            <a:lvl1pPr marL="0" indent="0">
              <a:lnSpc>
                <a:spcPct val="100000"/>
              </a:lnSpc>
              <a:spcBef>
                <a:spcPts val="0"/>
              </a:spcBef>
              <a:spcAft>
                <a:spcPts val="0"/>
              </a:spcAft>
              <a:buNone/>
              <a:defRPr sz="1600">
                <a:latin typeface="+mn-lt"/>
              </a:defRPr>
            </a:lvl1pPr>
            <a:lvl2pPr>
              <a:defRPr sz="1600">
                <a:latin typeface="+mn-lt"/>
              </a:defRPr>
            </a:lvl2pPr>
            <a:lvl3pPr>
              <a:defRPr sz="1600">
                <a:latin typeface="+mn-lt"/>
              </a:defRPr>
            </a:lvl3pPr>
            <a:lvl4pPr>
              <a:defRPr sz="1600">
                <a:latin typeface="+mn-lt"/>
              </a:defRPr>
            </a:lvl4pPr>
            <a:lvl5pPr>
              <a:defRPr sz="1600">
                <a:latin typeface="+mn-lt"/>
              </a:defRPr>
            </a:lvl5pPr>
          </a:lstStyle>
          <a:p>
            <a:pPr defTabSz="913497" fontAlgn="base">
              <a:lnSpc>
                <a:spcPct val="90000"/>
              </a:lnSpc>
              <a:spcBef>
                <a:spcPct val="0"/>
              </a:spcBef>
              <a:spcAft>
                <a:spcPct val="0"/>
              </a:spcAft>
              <a:defRPr/>
            </a:pPr>
            <a:r>
              <a:rPr lang="en-US" sz="1600">
                <a:solidFill>
                  <a:srgbClr val="1A1A1A"/>
                </a:solidFill>
                <a:latin typeface="Segoe UI" panose="020B0502040204020203" pitchFamily="34" charset="0"/>
                <a:cs typeface="Segoe UI" panose="020B0502040204020203" pitchFamily="34" charset="0"/>
              </a:rPr>
              <a:t>Lorem ipsum dolor sit </a:t>
            </a:r>
            <a:r>
              <a:rPr lang="en-US" sz="1600" err="1">
                <a:solidFill>
                  <a:srgbClr val="1A1A1A"/>
                </a:solidFill>
                <a:latin typeface="Segoe UI" panose="020B0502040204020203" pitchFamily="34" charset="0"/>
                <a:cs typeface="Segoe UI" panose="020B0502040204020203" pitchFamily="34" charset="0"/>
              </a:rPr>
              <a:t>amet</a:t>
            </a:r>
            <a:r>
              <a:rPr lang="en-US" sz="1600">
                <a:solidFill>
                  <a:srgbClr val="1A1A1A"/>
                </a:solidFill>
                <a:latin typeface="Segoe UI" panose="020B0502040204020203" pitchFamily="34" charset="0"/>
                <a:cs typeface="Segoe UI" panose="020B0502040204020203" pitchFamily="34" charset="0"/>
              </a:rPr>
              <a:t>, </a:t>
            </a:r>
            <a:r>
              <a:rPr lang="en-US" sz="1600" err="1">
                <a:solidFill>
                  <a:srgbClr val="1A1A1A"/>
                </a:solidFill>
                <a:latin typeface="Segoe UI" panose="020B0502040204020203" pitchFamily="34" charset="0"/>
                <a:cs typeface="Segoe UI" panose="020B0502040204020203" pitchFamily="34" charset="0"/>
              </a:rPr>
              <a:t>consectetur</a:t>
            </a:r>
            <a:r>
              <a:rPr lang="en-US" sz="1600">
                <a:solidFill>
                  <a:srgbClr val="1A1A1A"/>
                </a:solidFill>
                <a:latin typeface="Segoe UI" panose="020B0502040204020203" pitchFamily="34" charset="0"/>
                <a:cs typeface="Segoe UI" panose="020B0502040204020203" pitchFamily="34" charset="0"/>
              </a:rPr>
              <a:t> </a:t>
            </a:r>
            <a:r>
              <a:rPr lang="en-US" sz="1600" err="1">
                <a:solidFill>
                  <a:srgbClr val="1A1A1A"/>
                </a:solidFill>
                <a:latin typeface="Segoe UI" panose="020B0502040204020203" pitchFamily="34" charset="0"/>
                <a:cs typeface="Segoe UI" panose="020B0502040204020203" pitchFamily="34" charset="0"/>
              </a:rPr>
              <a:t>adipiscing</a:t>
            </a:r>
            <a:r>
              <a:rPr lang="en-US" sz="1600">
                <a:solidFill>
                  <a:srgbClr val="1A1A1A"/>
                </a:solidFill>
                <a:latin typeface="Segoe UI" panose="020B0502040204020203" pitchFamily="34" charset="0"/>
                <a:cs typeface="Segoe UI" panose="020B0502040204020203" pitchFamily="34" charset="0"/>
              </a:rPr>
              <a:t> </a:t>
            </a:r>
            <a:r>
              <a:rPr lang="en-US" sz="1600" err="1">
                <a:solidFill>
                  <a:srgbClr val="1A1A1A"/>
                </a:solidFill>
                <a:latin typeface="Segoe UI" panose="020B0502040204020203" pitchFamily="34" charset="0"/>
                <a:cs typeface="Segoe UI" panose="020B0502040204020203" pitchFamily="34" charset="0"/>
              </a:rPr>
              <a:t>elit</a:t>
            </a:r>
            <a:r>
              <a:rPr lang="en-US" sz="1600">
                <a:solidFill>
                  <a:srgbClr val="1A1A1A"/>
                </a:solidFill>
                <a:latin typeface="Segoe UI" panose="020B0502040204020203" pitchFamily="34" charset="0"/>
                <a:cs typeface="Segoe UI" panose="020B0502040204020203" pitchFamily="34" charset="0"/>
              </a:rPr>
              <a:t>.</a:t>
            </a:r>
          </a:p>
        </p:txBody>
      </p:sp>
      <p:sp>
        <p:nvSpPr>
          <p:cNvPr id="29" name="Capability 1 heading"/>
          <p:cNvSpPr>
            <a:spLocks noGrp="1"/>
          </p:cNvSpPr>
          <p:nvPr>
            <p:ph type="body" sz="quarter" idx="18" hasCustomPrompt="1"/>
          </p:nvPr>
        </p:nvSpPr>
        <p:spPr>
          <a:xfrm>
            <a:off x="586731" y="3759946"/>
            <a:ext cx="3328416" cy="454076"/>
          </a:xfrm>
          <a:prstGeom prst="rect">
            <a:avLst/>
          </a:prstGeom>
        </p:spPr>
        <p:txBody>
          <a:bodyPr lIns="0" tIns="0" rIns="0" bIns="0" anchor="t" anchorCtr="0"/>
          <a:lstStyle>
            <a:lvl1pPr marL="0" indent="0" algn="l">
              <a:lnSpc>
                <a:spcPct val="100000"/>
              </a:lnSpc>
              <a:spcBef>
                <a:spcPts val="0"/>
              </a:spcBef>
              <a:spcAft>
                <a:spcPts val="0"/>
              </a:spcAft>
              <a:buNone/>
              <a:defRPr sz="2000" b="0">
                <a:solidFill>
                  <a:schemeClr val="accent1"/>
                </a:solidFill>
                <a:latin typeface="+mn-lt"/>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Capability one</a:t>
            </a:r>
          </a:p>
        </p:txBody>
      </p:sp>
      <p:sp>
        <p:nvSpPr>
          <p:cNvPr id="5" name="Capability 1 picture/icon placeholder" descr="icon placeholder">
            <a:extLst>
              <a:ext uri="{FF2B5EF4-FFF2-40B4-BE49-F238E27FC236}">
                <a16:creationId xmlns:a16="http://schemas.microsoft.com/office/drawing/2014/main" id="{7368BFCD-520F-7441-A8BF-797B2C9C2C90}"/>
              </a:ext>
            </a:extLst>
          </p:cNvPr>
          <p:cNvSpPr>
            <a:spLocks noGrp="1" noChangeAspect="1"/>
          </p:cNvSpPr>
          <p:nvPr>
            <p:ph type="pic" sz="quarter" idx="30" hasCustomPrompt="1"/>
          </p:nvPr>
        </p:nvSpPr>
        <p:spPr>
          <a:xfrm>
            <a:off x="590555" y="2179804"/>
            <a:ext cx="1364444" cy="1366012"/>
          </a:xfrm>
          <a:prstGeom prst="rect">
            <a:avLst/>
          </a:prstGeo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000"/>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Tap to add icon</a:t>
            </a:r>
          </a:p>
        </p:txBody>
      </p:sp>
      <p:sp>
        <p:nvSpPr>
          <p:cNvPr id="17" name="One-line description of process"/>
          <p:cNvSpPr>
            <a:spLocks noGrp="1"/>
          </p:cNvSpPr>
          <p:nvPr>
            <p:ph type="body" sz="quarter" idx="24" hasCustomPrompt="1"/>
          </p:nvPr>
        </p:nvSpPr>
        <p:spPr>
          <a:xfrm>
            <a:off x="588263" y="1428106"/>
            <a:ext cx="11024300" cy="307777"/>
          </a:xfrm>
          <a:prstGeom prst="rect">
            <a:avLst/>
          </a:prstGeom>
        </p:spPr>
        <p:txBody>
          <a:bodyPr lIns="0" tIns="0" rIns="0" bIns="0" anchor="t" anchorCtr="0"/>
          <a:lstStyle>
            <a:lvl1pPr marL="0" indent="0">
              <a:spcBef>
                <a:spcPts val="0"/>
              </a:spcBef>
              <a:buNone/>
              <a:defRPr sz="2000">
                <a:latin typeface="+mn-lt"/>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Description of process</a:t>
            </a:r>
          </a:p>
        </p:txBody>
      </p:sp>
      <p:sp>
        <p:nvSpPr>
          <p:cNvPr id="20" name="Capabilities 2 slide title">
            <a:extLst>
              <a:ext uri="{FF2B5EF4-FFF2-40B4-BE49-F238E27FC236}">
                <a16:creationId xmlns:a16="http://schemas.microsoft.com/office/drawing/2014/main" id="{2D9CF5A6-0E76-4774-9CAE-AC123BB1D44A}"/>
              </a:ext>
            </a:extLst>
          </p:cNvPr>
          <p:cNvSpPr>
            <a:spLocks noGrp="1"/>
          </p:cNvSpPr>
          <p:nvPr>
            <p:ph type="title" hasCustomPrompt="1"/>
          </p:nvPr>
        </p:nvSpPr>
        <p:spPr>
          <a:xfrm>
            <a:off x="588263" y="457200"/>
            <a:ext cx="11024300" cy="553998"/>
          </a:xfrm>
          <a:prstGeom prst="rect">
            <a:avLst/>
          </a:prstGeom>
        </p:spPr>
        <p:txBody>
          <a:bodyPr lIns="0" tIns="0" rIns="0" bIns="0"/>
          <a:lstStyle>
            <a:lvl1pPr>
              <a:defRPr baseline="0"/>
            </a:lvl1pPr>
          </a:lstStyle>
          <a:p>
            <a:r>
              <a:rPr lang="en-US"/>
              <a:t>Capabilities (2) (3 columns, left-aligned icons)</a:t>
            </a:r>
          </a:p>
        </p:txBody>
      </p:sp>
    </p:spTree>
    <p:extLst>
      <p:ext uri="{BB962C8B-B14F-4D97-AF65-F5344CB8AC3E}">
        <p14:creationId xmlns:p14="http://schemas.microsoft.com/office/powerpoint/2010/main" val="2916990909"/>
      </p:ext>
    </p:extLst>
  </p:cSld>
  <p:clrMapOvr>
    <a:masterClrMapping/>
  </p:clrMapOvr>
  <p:transition>
    <p:fade/>
  </p:transition>
  <p:extLst>
    <p:ext uri="{DCECCB84-F9BA-43D5-87BE-67443E8EF086}">
      <p15:sldGuideLst xmlns:p15="http://schemas.microsoft.com/office/powerpoint/2012/main">
        <p15:guide id="1" orient="horz" pos="3024" userDrawn="1">
          <p15:clr>
            <a:srgbClr val="FBAE40"/>
          </p15:clr>
        </p15:guide>
        <p15:guide id="2" pos="3840" userDrawn="1">
          <p15:clr>
            <a:srgbClr val="FBAE40"/>
          </p15:clr>
        </p15:guide>
        <p15:guide id="3" orient="horz" pos="2160"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apabilities 2 (alternate)">
    <p:spTree>
      <p:nvGrpSpPr>
        <p:cNvPr id="1" name=""/>
        <p:cNvGrpSpPr/>
        <p:nvPr/>
      </p:nvGrpSpPr>
      <p:grpSpPr>
        <a:xfrm>
          <a:off x="0" y="0"/>
          <a:ext cx="0" cy="0"/>
          <a:chOff x="0" y="0"/>
          <a:chExt cx="0" cy="0"/>
        </a:xfrm>
      </p:grpSpPr>
      <p:sp>
        <p:nvSpPr>
          <p:cNvPr id="25" name="Capability 3 description"/>
          <p:cNvSpPr>
            <a:spLocks noGrp="1"/>
          </p:cNvSpPr>
          <p:nvPr>
            <p:ph type="body" sz="quarter" idx="35" hasCustomPrompt="1"/>
          </p:nvPr>
        </p:nvSpPr>
        <p:spPr>
          <a:xfrm>
            <a:off x="8180388" y="4449152"/>
            <a:ext cx="3429000" cy="1821854"/>
          </a:xfrm>
          <a:prstGeom prst="rect">
            <a:avLst/>
          </a:prstGeom>
        </p:spPr>
        <p:txBody>
          <a:bodyPr lIns="0" tIns="0" rIns="0" bIns="0" anchor="t" anchorCtr="0"/>
          <a:lstStyle>
            <a:lvl1pPr marL="0" indent="0">
              <a:lnSpc>
                <a:spcPct val="100000"/>
              </a:lnSpc>
              <a:spcBef>
                <a:spcPts val="0"/>
              </a:spcBef>
              <a:spcAft>
                <a:spcPts val="0"/>
              </a:spcAft>
              <a:buNone/>
              <a:defRPr sz="1600">
                <a:latin typeface="+mn-lt"/>
              </a:defRPr>
            </a:lvl1pPr>
            <a:lvl2pPr>
              <a:defRPr sz="1600">
                <a:latin typeface="+mn-lt"/>
              </a:defRPr>
            </a:lvl2pPr>
            <a:lvl3pPr>
              <a:defRPr sz="1600">
                <a:latin typeface="+mn-lt"/>
              </a:defRPr>
            </a:lvl3pPr>
            <a:lvl4pPr>
              <a:defRPr sz="1600">
                <a:latin typeface="+mn-lt"/>
              </a:defRPr>
            </a:lvl4pPr>
            <a:lvl5pPr>
              <a:defRPr sz="1600">
                <a:latin typeface="+mn-lt"/>
              </a:defRPr>
            </a:lvl5pPr>
          </a:lstStyle>
          <a:p>
            <a:pPr defTabSz="913497" fontAlgn="base">
              <a:lnSpc>
                <a:spcPct val="90000"/>
              </a:lnSpc>
              <a:spcBef>
                <a:spcPct val="0"/>
              </a:spcBef>
              <a:spcAft>
                <a:spcPct val="0"/>
              </a:spcAft>
              <a:defRPr/>
            </a:pPr>
            <a:r>
              <a:rPr lang="en-US" sz="1600">
                <a:solidFill>
                  <a:srgbClr val="1A1A1A"/>
                </a:solidFill>
                <a:latin typeface="Segoe UI" panose="020B0502040204020203" pitchFamily="34" charset="0"/>
                <a:cs typeface="Segoe UI" panose="020B0502040204020203" pitchFamily="34" charset="0"/>
              </a:rPr>
              <a:t>Lorem ipsum dolor sit </a:t>
            </a:r>
            <a:r>
              <a:rPr lang="en-US" sz="1600" err="1">
                <a:solidFill>
                  <a:srgbClr val="1A1A1A"/>
                </a:solidFill>
                <a:latin typeface="Segoe UI" panose="020B0502040204020203" pitchFamily="34" charset="0"/>
                <a:cs typeface="Segoe UI" panose="020B0502040204020203" pitchFamily="34" charset="0"/>
              </a:rPr>
              <a:t>amet</a:t>
            </a:r>
            <a:r>
              <a:rPr lang="en-US" sz="1600">
                <a:solidFill>
                  <a:srgbClr val="1A1A1A"/>
                </a:solidFill>
                <a:latin typeface="Segoe UI" panose="020B0502040204020203" pitchFamily="34" charset="0"/>
                <a:cs typeface="Segoe UI" panose="020B0502040204020203" pitchFamily="34" charset="0"/>
              </a:rPr>
              <a:t>, </a:t>
            </a:r>
            <a:r>
              <a:rPr lang="en-US" sz="1600" err="1">
                <a:solidFill>
                  <a:srgbClr val="1A1A1A"/>
                </a:solidFill>
                <a:latin typeface="Segoe UI" panose="020B0502040204020203" pitchFamily="34" charset="0"/>
                <a:cs typeface="Segoe UI" panose="020B0502040204020203" pitchFamily="34" charset="0"/>
              </a:rPr>
              <a:t>consectetur</a:t>
            </a:r>
            <a:r>
              <a:rPr lang="en-US" sz="1600">
                <a:solidFill>
                  <a:srgbClr val="1A1A1A"/>
                </a:solidFill>
                <a:latin typeface="Segoe UI" panose="020B0502040204020203" pitchFamily="34" charset="0"/>
                <a:cs typeface="Segoe UI" panose="020B0502040204020203" pitchFamily="34" charset="0"/>
              </a:rPr>
              <a:t> </a:t>
            </a:r>
            <a:r>
              <a:rPr lang="en-US" sz="1600" err="1">
                <a:solidFill>
                  <a:srgbClr val="1A1A1A"/>
                </a:solidFill>
                <a:latin typeface="Segoe UI" panose="020B0502040204020203" pitchFamily="34" charset="0"/>
                <a:cs typeface="Segoe UI" panose="020B0502040204020203" pitchFamily="34" charset="0"/>
              </a:rPr>
              <a:t>adipiscing</a:t>
            </a:r>
            <a:r>
              <a:rPr lang="en-US" sz="1600">
                <a:solidFill>
                  <a:srgbClr val="1A1A1A"/>
                </a:solidFill>
                <a:latin typeface="Segoe UI" panose="020B0502040204020203" pitchFamily="34" charset="0"/>
                <a:cs typeface="Segoe UI" panose="020B0502040204020203" pitchFamily="34" charset="0"/>
              </a:rPr>
              <a:t> </a:t>
            </a:r>
            <a:r>
              <a:rPr lang="en-US" sz="1600" err="1">
                <a:solidFill>
                  <a:srgbClr val="1A1A1A"/>
                </a:solidFill>
                <a:latin typeface="Segoe UI" panose="020B0502040204020203" pitchFamily="34" charset="0"/>
                <a:cs typeface="Segoe UI" panose="020B0502040204020203" pitchFamily="34" charset="0"/>
              </a:rPr>
              <a:t>elit</a:t>
            </a:r>
            <a:r>
              <a:rPr lang="en-US" sz="1600">
                <a:solidFill>
                  <a:srgbClr val="1A1A1A"/>
                </a:solidFill>
                <a:latin typeface="Segoe UI" panose="020B0502040204020203" pitchFamily="34" charset="0"/>
                <a:cs typeface="Segoe UI" panose="020B0502040204020203" pitchFamily="34" charset="0"/>
              </a:rPr>
              <a:t>.</a:t>
            </a:r>
          </a:p>
        </p:txBody>
      </p:sp>
      <p:sp>
        <p:nvSpPr>
          <p:cNvPr id="33" name="Capability 3 heading"/>
          <p:cNvSpPr>
            <a:spLocks noGrp="1"/>
          </p:cNvSpPr>
          <p:nvPr>
            <p:ph type="body" sz="quarter" idx="28" hasCustomPrompt="1"/>
          </p:nvPr>
        </p:nvSpPr>
        <p:spPr>
          <a:xfrm>
            <a:off x="8180388" y="3759947"/>
            <a:ext cx="3429000" cy="454076"/>
          </a:xfrm>
          <a:prstGeom prst="rect">
            <a:avLst/>
          </a:prstGeom>
        </p:spPr>
        <p:txBody>
          <a:bodyPr lIns="0" tIns="0" rIns="0" bIns="0" anchor="t" anchorCtr="0"/>
          <a:lstStyle>
            <a:lvl1pPr marL="0" indent="0" algn="l">
              <a:lnSpc>
                <a:spcPct val="100000"/>
              </a:lnSpc>
              <a:spcBef>
                <a:spcPts val="0"/>
              </a:spcBef>
              <a:spcAft>
                <a:spcPts val="0"/>
              </a:spcAft>
              <a:buNone/>
              <a:defRPr sz="2000" b="0">
                <a:solidFill>
                  <a:schemeClr val="accent1"/>
                </a:solidFill>
                <a:latin typeface="+mn-lt"/>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Capability three</a:t>
            </a:r>
          </a:p>
        </p:txBody>
      </p:sp>
      <p:cxnSp>
        <p:nvCxnSpPr>
          <p:cNvPr id="26" name="divider 3">
            <a:extLst>
              <a:ext uri="{FF2B5EF4-FFF2-40B4-BE49-F238E27FC236}">
                <a16:creationId xmlns:a16="http://schemas.microsoft.com/office/drawing/2014/main" id="{2F16C5E2-CB2E-45B2-95F2-3501285A7CD6}"/>
              </a:ext>
              <a:ext uri="{C183D7F6-B498-43B3-948B-1728B52AA6E4}">
                <adec:decorative xmlns:adec="http://schemas.microsoft.com/office/drawing/2017/decorative" val="1"/>
              </a:ext>
            </a:extLst>
          </p:cNvPr>
          <p:cNvCxnSpPr/>
          <p:nvPr userDrawn="1"/>
        </p:nvCxnSpPr>
        <p:spPr>
          <a:xfrm>
            <a:off x="8180388" y="3603264"/>
            <a:ext cx="3429000" cy="0"/>
          </a:xfrm>
          <a:prstGeom prst="line">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1" name="Capability 3 picture/icon placeholder" descr="icon placeholder">
            <a:extLst>
              <a:ext uri="{FF2B5EF4-FFF2-40B4-BE49-F238E27FC236}">
                <a16:creationId xmlns:a16="http://schemas.microsoft.com/office/drawing/2014/main" id="{84E5AE89-CF37-F64D-9AAD-E584BCA46984}"/>
              </a:ext>
            </a:extLst>
          </p:cNvPr>
          <p:cNvSpPr>
            <a:spLocks noGrp="1" noChangeAspect="1"/>
          </p:cNvSpPr>
          <p:nvPr>
            <p:ph type="pic" sz="quarter" idx="31" hasCustomPrompt="1"/>
          </p:nvPr>
        </p:nvSpPr>
        <p:spPr>
          <a:xfrm>
            <a:off x="9264676" y="2179804"/>
            <a:ext cx="1260424" cy="1261872"/>
          </a:xfrm>
          <a:prstGeom prst="rect">
            <a:avLst/>
          </a:prstGeo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000"/>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Tap to add icon</a:t>
            </a:r>
          </a:p>
        </p:txBody>
      </p:sp>
      <p:sp>
        <p:nvSpPr>
          <p:cNvPr id="24" name="Capability 2 description"/>
          <p:cNvSpPr>
            <a:spLocks noGrp="1"/>
          </p:cNvSpPr>
          <p:nvPr>
            <p:ph type="body" sz="quarter" idx="34" hasCustomPrompt="1"/>
          </p:nvPr>
        </p:nvSpPr>
        <p:spPr>
          <a:xfrm>
            <a:off x="4385471" y="4449152"/>
            <a:ext cx="3429000" cy="1821853"/>
          </a:xfrm>
          <a:prstGeom prst="rect">
            <a:avLst/>
          </a:prstGeom>
        </p:spPr>
        <p:txBody>
          <a:bodyPr lIns="0" tIns="0" rIns="0" bIns="0" anchor="t" anchorCtr="0"/>
          <a:lstStyle>
            <a:lvl1pPr marL="0" indent="0">
              <a:lnSpc>
                <a:spcPct val="100000"/>
              </a:lnSpc>
              <a:spcBef>
                <a:spcPts val="0"/>
              </a:spcBef>
              <a:spcAft>
                <a:spcPts val="0"/>
              </a:spcAft>
              <a:buNone/>
              <a:defRPr sz="1600">
                <a:latin typeface="+mn-lt"/>
              </a:defRPr>
            </a:lvl1pPr>
            <a:lvl2pPr>
              <a:defRPr sz="1600">
                <a:latin typeface="+mn-lt"/>
              </a:defRPr>
            </a:lvl2pPr>
            <a:lvl3pPr>
              <a:defRPr sz="1600">
                <a:latin typeface="+mn-lt"/>
              </a:defRPr>
            </a:lvl3pPr>
            <a:lvl4pPr>
              <a:defRPr sz="1600">
                <a:latin typeface="+mn-lt"/>
              </a:defRPr>
            </a:lvl4pPr>
            <a:lvl5pPr>
              <a:defRPr sz="1600">
                <a:latin typeface="+mn-lt"/>
              </a:defRPr>
            </a:lvl5pPr>
          </a:lstStyle>
          <a:p>
            <a:pPr defTabSz="913497" fontAlgn="base">
              <a:lnSpc>
                <a:spcPct val="90000"/>
              </a:lnSpc>
              <a:spcBef>
                <a:spcPct val="0"/>
              </a:spcBef>
              <a:spcAft>
                <a:spcPct val="0"/>
              </a:spcAft>
              <a:defRPr/>
            </a:pPr>
            <a:r>
              <a:rPr lang="en-US" sz="1600">
                <a:solidFill>
                  <a:srgbClr val="1A1A1A"/>
                </a:solidFill>
                <a:latin typeface="Segoe UI" panose="020B0502040204020203" pitchFamily="34" charset="0"/>
                <a:cs typeface="Segoe UI" panose="020B0502040204020203" pitchFamily="34" charset="0"/>
              </a:rPr>
              <a:t>Lorem ipsum dolor sit </a:t>
            </a:r>
            <a:r>
              <a:rPr lang="en-US" sz="1600" err="1">
                <a:solidFill>
                  <a:srgbClr val="1A1A1A"/>
                </a:solidFill>
                <a:latin typeface="Segoe UI" panose="020B0502040204020203" pitchFamily="34" charset="0"/>
                <a:cs typeface="Segoe UI" panose="020B0502040204020203" pitchFamily="34" charset="0"/>
              </a:rPr>
              <a:t>amet</a:t>
            </a:r>
            <a:r>
              <a:rPr lang="en-US" sz="1600">
                <a:solidFill>
                  <a:srgbClr val="1A1A1A"/>
                </a:solidFill>
                <a:latin typeface="Segoe UI" panose="020B0502040204020203" pitchFamily="34" charset="0"/>
                <a:cs typeface="Segoe UI" panose="020B0502040204020203" pitchFamily="34" charset="0"/>
              </a:rPr>
              <a:t>, </a:t>
            </a:r>
            <a:r>
              <a:rPr lang="en-US" sz="1600" err="1">
                <a:solidFill>
                  <a:srgbClr val="1A1A1A"/>
                </a:solidFill>
                <a:latin typeface="Segoe UI" panose="020B0502040204020203" pitchFamily="34" charset="0"/>
                <a:cs typeface="Segoe UI" panose="020B0502040204020203" pitchFamily="34" charset="0"/>
              </a:rPr>
              <a:t>consectetur</a:t>
            </a:r>
            <a:r>
              <a:rPr lang="en-US" sz="1600">
                <a:solidFill>
                  <a:srgbClr val="1A1A1A"/>
                </a:solidFill>
                <a:latin typeface="Segoe UI" panose="020B0502040204020203" pitchFamily="34" charset="0"/>
                <a:cs typeface="Segoe UI" panose="020B0502040204020203" pitchFamily="34" charset="0"/>
              </a:rPr>
              <a:t> </a:t>
            </a:r>
            <a:r>
              <a:rPr lang="en-US" sz="1600" err="1">
                <a:solidFill>
                  <a:srgbClr val="1A1A1A"/>
                </a:solidFill>
                <a:latin typeface="Segoe UI" panose="020B0502040204020203" pitchFamily="34" charset="0"/>
                <a:cs typeface="Segoe UI" panose="020B0502040204020203" pitchFamily="34" charset="0"/>
              </a:rPr>
              <a:t>adipiscing</a:t>
            </a:r>
            <a:r>
              <a:rPr lang="en-US" sz="1600">
                <a:solidFill>
                  <a:srgbClr val="1A1A1A"/>
                </a:solidFill>
                <a:latin typeface="Segoe UI" panose="020B0502040204020203" pitchFamily="34" charset="0"/>
                <a:cs typeface="Segoe UI" panose="020B0502040204020203" pitchFamily="34" charset="0"/>
              </a:rPr>
              <a:t> </a:t>
            </a:r>
            <a:r>
              <a:rPr lang="en-US" sz="1600" err="1">
                <a:solidFill>
                  <a:srgbClr val="1A1A1A"/>
                </a:solidFill>
                <a:latin typeface="Segoe UI" panose="020B0502040204020203" pitchFamily="34" charset="0"/>
                <a:cs typeface="Segoe UI" panose="020B0502040204020203" pitchFamily="34" charset="0"/>
              </a:rPr>
              <a:t>elit</a:t>
            </a:r>
            <a:r>
              <a:rPr lang="en-US" sz="1600">
                <a:solidFill>
                  <a:srgbClr val="1A1A1A"/>
                </a:solidFill>
                <a:latin typeface="Segoe UI" panose="020B0502040204020203" pitchFamily="34" charset="0"/>
                <a:cs typeface="Segoe UI" panose="020B0502040204020203" pitchFamily="34" charset="0"/>
              </a:rPr>
              <a:t>.</a:t>
            </a:r>
          </a:p>
        </p:txBody>
      </p:sp>
      <p:sp>
        <p:nvSpPr>
          <p:cNvPr id="31" name="Capability 2 heading"/>
          <p:cNvSpPr>
            <a:spLocks noGrp="1"/>
          </p:cNvSpPr>
          <p:nvPr>
            <p:ph type="body" sz="quarter" idx="26" hasCustomPrompt="1"/>
          </p:nvPr>
        </p:nvSpPr>
        <p:spPr>
          <a:xfrm>
            <a:off x="4385471" y="3764853"/>
            <a:ext cx="3429000" cy="454076"/>
          </a:xfrm>
          <a:prstGeom prst="rect">
            <a:avLst/>
          </a:prstGeom>
        </p:spPr>
        <p:txBody>
          <a:bodyPr lIns="0" tIns="0" rIns="0" bIns="0" anchor="t" anchorCtr="0"/>
          <a:lstStyle>
            <a:lvl1pPr marL="0" indent="0" algn="l">
              <a:lnSpc>
                <a:spcPct val="100000"/>
              </a:lnSpc>
              <a:spcBef>
                <a:spcPts val="0"/>
              </a:spcBef>
              <a:spcAft>
                <a:spcPts val="0"/>
              </a:spcAft>
              <a:buNone/>
              <a:defRPr sz="2000" b="0">
                <a:solidFill>
                  <a:schemeClr val="accent1"/>
                </a:solidFill>
                <a:latin typeface="+mn-lt"/>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Capability two</a:t>
            </a:r>
          </a:p>
        </p:txBody>
      </p:sp>
      <p:cxnSp>
        <p:nvCxnSpPr>
          <p:cNvPr id="27" name="divider 2">
            <a:extLst>
              <a:ext uri="{FF2B5EF4-FFF2-40B4-BE49-F238E27FC236}">
                <a16:creationId xmlns:a16="http://schemas.microsoft.com/office/drawing/2014/main" id="{6A189CCB-6EA9-4DC9-8ACA-1A6351D54B66}"/>
              </a:ext>
              <a:ext uri="{C183D7F6-B498-43B3-948B-1728B52AA6E4}">
                <adec:decorative xmlns:adec="http://schemas.microsoft.com/office/drawing/2017/decorative" val="1"/>
              </a:ext>
            </a:extLst>
          </p:cNvPr>
          <p:cNvCxnSpPr/>
          <p:nvPr userDrawn="1"/>
        </p:nvCxnSpPr>
        <p:spPr>
          <a:xfrm>
            <a:off x="4385471" y="3603264"/>
            <a:ext cx="3429000" cy="0"/>
          </a:xfrm>
          <a:prstGeom prst="line">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2" name="Capability 2 picture/icon placeholder" descr="icon placeholder">
            <a:extLst>
              <a:ext uri="{FF2B5EF4-FFF2-40B4-BE49-F238E27FC236}">
                <a16:creationId xmlns:a16="http://schemas.microsoft.com/office/drawing/2014/main" id="{C70BC4B4-1779-154F-BB0F-2F7A8071758B}"/>
              </a:ext>
            </a:extLst>
          </p:cNvPr>
          <p:cNvSpPr>
            <a:spLocks noGrp="1" noChangeAspect="1"/>
          </p:cNvSpPr>
          <p:nvPr>
            <p:ph type="pic" sz="quarter" idx="32" hasCustomPrompt="1"/>
          </p:nvPr>
        </p:nvSpPr>
        <p:spPr>
          <a:xfrm>
            <a:off x="5469759" y="2179804"/>
            <a:ext cx="1260424" cy="1261872"/>
          </a:xfrm>
          <a:prstGeom prst="rect">
            <a:avLst/>
          </a:prstGeo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000"/>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Tap to add icon</a:t>
            </a:r>
          </a:p>
        </p:txBody>
      </p:sp>
      <p:sp>
        <p:nvSpPr>
          <p:cNvPr id="23" name="Capability 1 description"/>
          <p:cNvSpPr>
            <a:spLocks noGrp="1"/>
          </p:cNvSpPr>
          <p:nvPr>
            <p:ph type="body" sz="quarter" idx="33" hasCustomPrompt="1"/>
          </p:nvPr>
        </p:nvSpPr>
        <p:spPr>
          <a:xfrm>
            <a:off x="588263" y="4449153"/>
            <a:ext cx="3429000" cy="1821063"/>
          </a:xfrm>
          <a:prstGeom prst="rect">
            <a:avLst/>
          </a:prstGeom>
        </p:spPr>
        <p:txBody>
          <a:bodyPr lIns="0" tIns="0" rIns="0" bIns="0" anchor="t" anchorCtr="0"/>
          <a:lstStyle>
            <a:lvl1pPr marL="0" indent="0">
              <a:lnSpc>
                <a:spcPct val="100000"/>
              </a:lnSpc>
              <a:spcBef>
                <a:spcPts val="0"/>
              </a:spcBef>
              <a:spcAft>
                <a:spcPts val="0"/>
              </a:spcAft>
              <a:buNone/>
              <a:defRPr sz="1600">
                <a:latin typeface="+mn-lt"/>
              </a:defRPr>
            </a:lvl1pPr>
            <a:lvl2pPr>
              <a:defRPr sz="1600">
                <a:latin typeface="+mn-lt"/>
              </a:defRPr>
            </a:lvl2pPr>
            <a:lvl3pPr>
              <a:defRPr sz="1600">
                <a:latin typeface="+mn-lt"/>
              </a:defRPr>
            </a:lvl3pPr>
            <a:lvl4pPr>
              <a:defRPr sz="1600">
                <a:latin typeface="+mn-lt"/>
              </a:defRPr>
            </a:lvl4pPr>
            <a:lvl5pPr>
              <a:defRPr sz="1600">
                <a:latin typeface="+mn-lt"/>
              </a:defRPr>
            </a:lvl5pPr>
          </a:lstStyle>
          <a:p>
            <a:pPr defTabSz="913497" fontAlgn="base">
              <a:lnSpc>
                <a:spcPct val="90000"/>
              </a:lnSpc>
              <a:spcBef>
                <a:spcPct val="0"/>
              </a:spcBef>
              <a:spcAft>
                <a:spcPct val="0"/>
              </a:spcAft>
              <a:defRPr/>
            </a:pPr>
            <a:r>
              <a:rPr lang="en-US" sz="1600">
                <a:solidFill>
                  <a:srgbClr val="1A1A1A"/>
                </a:solidFill>
                <a:latin typeface="Segoe UI" panose="020B0502040204020203" pitchFamily="34" charset="0"/>
                <a:cs typeface="Segoe UI" panose="020B0502040204020203" pitchFamily="34" charset="0"/>
              </a:rPr>
              <a:t>Lorem ipsum dolor sit </a:t>
            </a:r>
            <a:r>
              <a:rPr lang="en-US" sz="1600" err="1">
                <a:solidFill>
                  <a:srgbClr val="1A1A1A"/>
                </a:solidFill>
                <a:latin typeface="Segoe UI" panose="020B0502040204020203" pitchFamily="34" charset="0"/>
                <a:cs typeface="Segoe UI" panose="020B0502040204020203" pitchFamily="34" charset="0"/>
              </a:rPr>
              <a:t>amet</a:t>
            </a:r>
            <a:r>
              <a:rPr lang="en-US" sz="1600">
                <a:solidFill>
                  <a:srgbClr val="1A1A1A"/>
                </a:solidFill>
                <a:latin typeface="Segoe UI" panose="020B0502040204020203" pitchFamily="34" charset="0"/>
                <a:cs typeface="Segoe UI" panose="020B0502040204020203" pitchFamily="34" charset="0"/>
              </a:rPr>
              <a:t>, </a:t>
            </a:r>
            <a:r>
              <a:rPr lang="en-US" sz="1600" err="1">
                <a:solidFill>
                  <a:srgbClr val="1A1A1A"/>
                </a:solidFill>
                <a:latin typeface="Segoe UI" panose="020B0502040204020203" pitchFamily="34" charset="0"/>
                <a:cs typeface="Segoe UI" panose="020B0502040204020203" pitchFamily="34" charset="0"/>
              </a:rPr>
              <a:t>consectetur</a:t>
            </a:r>
            <a:r>
              <a:rPr lang="en-US" sz="1600">
                <a:solidFill>
                  <a:srgbClr val="1A1A1A"/>
                </a:solidFill>
                <a:latin typeface="Segoe UI" panose="020B0502040204020203" pitchFamily="34" charset="0"/>
                <a:cs typeface="Segoe UI" panose="020B0502040204020203" pitchFamily="34" charset="0"/>
              </a:rPr>
              <a:t> </a:t>
            </a:r>
            <a:r>
              <a:rPr lang="en-US" sz="1600" err="1">
                <a:solidFill>
                  <a:srgbClr val="1A1A1A"/>
                </a:solidFill>
                <a:latin typeface="Segoe UI" panose="020B0502040204020203" pitchFamily="34" charset="0"/>
                <a:cs typeface="Segoe UI" panose="020B0502040204020203" pitchFamily="34" charset="0"/>
              </a:rPr>
              <a:t>adipiscing</a:t>
            </a:r>
            <a:r>
              <a:rPr lang="en-US" sz="1600">
                <a:solidFill>
                  <a:srgbClr val="1A1A1A"/>
                </a:solidFill>
                <a:latin typeface="Segoe UI" panose="020B0502040204020203" pitchFamily="34" charset="0"/>
                <a:cs typeface="Segoe UI" panose="020B0502040204020203" pitchFamily="34" charset="0"/>
              </a:rPr>
              <a:t> </a:t>
            </a:r>
            <a:r>
              <a:rPr lang="en-US" sz="1600" err="1">
                <a:solidFill>
                  <a:srgbClr val="1A1A1A"/>
                </a:solidFill>
                <a:latin typeface="Segoe UI" panose="020B0502040204020203" pitchFamily="34" charset="0"/>
                <a:cs typeface="Segoe UI" panose="020B0502040204020203" pitchFamily="34" charset="0"/>
              </a:rPr>
              <a:t>elit</a:t>
            </a:r>
            <a:r>
              <a:rPr lang="en-US" sz="1600">
                <a:solidFill>
                  <a:srgbClr val="1A1A1A"/>
                </a:solidFill>
                <a:latin typeface="Segoe UI" panose="020B0502040204020203" pitchFamily="34" charset="0"/>
                <a:cs typeface="Segoe UI" panose="020B0502040204020203" pitchFamily="34" charset="0"/>
              </a:rPr>
              <a:t>.</a:t>
            </a:r>
          </a:p>
        </p:txBody>
      </p:sp>
      <p:sp>
        <p:nvSpPr>
          <p:cNvPr id="29" name="Capability 1 heading"/>
          <p:cNvSpPr>
            <a:spLocks noGrp="1"/>
          </p:cNvSpPr>
          <p:nvPr>
            <p:ph type="body" sz="quarter" idx="18" hasCustomPrompt="1"/>
          </p:nvPr>
        </p:nvSpPr>
        <p:spPr>
          <a:xfrm>
            <a:off x="586731" y="3759946"/>
            <a:ext cx="3429000" cy="454076"/>
          </a:xfrm>
          <a:prstGeom prst="rect">
            <a:avLst/>
          </a:prstGeom>
        </p:spPr>
        <p:txBody>
          <a:bodyPr lIns="0" tIns="0" rIns="0" bIns="0" anchor="t" anchorCtr="0"/>
          <a:lstStyle>
            <a:lvl1pPr marL="0" indent="0" algn="l">
              <a:lnSpc>
                <a:spcPct val="100000"/>
              </a:lnSpc>
              <a:spcBef>
                <a:spcPts val="0"/>
              </a:spcBef>
              <a:spcAft>
                <a:spcPts val="0"/>
              </a:spcAft>
              <a:buNone/>
              <a:defRPr sz="2000" b="0">
                <a:solidFill>
                  <a:schemeClr val="accent1"/>
                </a:solidFill>
                <a:latin typeface="+mn-lt"/>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Capability one</a:t>
            </a:r>
          </a:p>
        </p:txBody>
      </p:sp>
      <p:cxnSp>
        <p:nvCxnSpPr>
          <p:cNvPr id="3" name="divider 1">
            <a:extLst>
              <a:ext uri="{FF2B5EF4-FFF2-40B4-BE49-F238E27FC236}">
                <a16:creationId xmlns:a16="http://schemas.microsoft.com/office/drawing/2014/main" id="{9EE36921-BC06-417A-8D73-B5751968C9FA}"/>
              </a:ext>
              <a:ext uri="{C183D7F6-B498-43B3-948B-1728B52AA6E4}">
                <adec:decorative xmlns:adec="http://schemas.microsoft.com/office/drawing/2017/decorative" val="1"/>
              </a:ext>
            </a:extLst>
          </p:cNvPr>
          <p:cNvCxnSpPr/>
          <p:nvPr userDrawn="1"/>
        </p:nvCxnSpPr>
        <p:spPr>
          <a:xfrm>
            <a:off x="590555" y="3603264"/>
            <a:ext cx="3429000" cy="0"/>
          </a:xfrm>
          <a:prstGeom prst="line">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Capability 1 picture/icon placeholder" descr="icon placeholder">
            <a:extLst>
              <a:ext uri="{FF2B5EF4-FFF2-40B4-BE49-F238E27FC236}">
                <a16:creationId xmlns:a16="http://schemas.microsoft.com/office/drawing/2014/main" id="{7368BFCD-520F-7441-A8BF-797B2C9C2C90}"/>
              </a:ext>
            </a:extLst>
          </p:cNvPr>
          <p:cNvSpPr>
            <a:spLocks noGrp="1" noChangeAspect="1"/>
          </p:cNvSpPr>
          <p:nvPr>
            <p:ph type="pic" sz="quarter" idx="30" hasCustomPrompt="1"/>
          </p:nvPr>
        </p:nvSpPr>
        <p:spPr>
          <a:xfrm>
            <a:off x="1674844" y="2179804"/>
            <a:ext cx="1260423" cy="1261872"/>
          </a:xfrm>
          <a:prstGeom prst="rect">
            <a:avLst/>
          </a:prstGeo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000"/>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Tap to add icon</a:t>
            </a:r>
          </a:p>
        </p:txBody>
      </p:sp>
      <p:sp>
        <p:nvSpPr>
          <p:cNvPr id="17" name="One-line description of process"/>
          <p:cNvSpPr>
            <a:spLocks noGrp="1"/>
          </p:cNvSpPr>
          <p:nvPr>
            <p:ph type="body" sz="quarter" idx="24" hasCustomPrompt="1"/>
          </p:nvPr>
        </p:nvSpPr>
        <p:spPr>
          <a:xfrm>
            <a:off x="588263" y="1428106"/>
            <a:ext cx="11024300" cy="307777"/>
          </a:xfrm>
          <a:prstGeom prst="rect">
            <a:avLst/>
          </a:prstGeom>
        </p:spPr>
        <p:txBody>
          <a:bodyPr lIns="0" tIns="0" rIns="0" bIns="0" anchor="t" anchorCtr="0"/>
          <a:lstStyle>
            <a:lvl1pPr marL="0" indent="0">
              <a:spcBef>
                <a:spcPts val="0"/>
              </a:spcBef>
              <a:buNone/>
              <a:defRPr sz="2000">
                <a:latin typeface="+mn-lt"/>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Description of process</a:t>
            </a:r>
          </a:p>
        </p:txBody>
      </p:sp>
      <p:sp>
        <p:nvSpPr>
          <p:cNvPr id="20" name="Capabilities 2 slide title">
            <a:extLst>
              <a:ext uri="{FF2B5EF4-FFF2-40B4-BE49-F238E27FC236}">
                <a16:creationId xmlns:a16="http://schemas.microsoft.com/office/drawing/2014/main" id="{2D9CF5A6-0E76-4774-9CAE-AC123BB1D44A}"/>
              </a:ext>
            </a:extLst>
          </p:cNvPr>
          <p:cNvSpPr>
            <a:spLocks noGrp="1"/>
          </p:cNvSpPr>
          <p:nvPr>
            <p:ph type="title" hasCustomPrompt="1"/>
          </p:nvPr>
        </p:nvSpPr>
        <p:spPr>
          <a:xfrm>
            <a:off x="588263" y="457200"/>
            <a:ext cx="11024300" cy="553998"/>
          </a:xfrm>
          <a:prstGeom prst="rect">
            <a:avLst/>
          </a:prstGeom>
        </p:spPr>
        <p:txBody>
          <a:bodyPr lIns="0" tIns="0" rIns="0" bIns="0"/>
          <a:lstStyle>
            <a:lvl1pPr>
              <a:defRPr baseline="0"/>
            </a:lvl1pPr>
          </a:lstStyle>
          <a:p>
            <a:r>
              <a:rPr lang="en-US"/>
              <a:t>Capabilities (2) (3 columns, centered icons)</a:t>
            </a:r>
          </a:p>
        </p:txBody>
      </p:sp>
    </p:spTree>
    <p:extLst>
      <p:ext uri="{BB962C8B-B14F-4D97-AF65-F5344CB8AC3E}">
        <p14:creationId xmlns:p14="http://schemas.microsoft.com/office/powerpoint/2010/main" val="1479868553"/>
      </p:ext>
    </p:extLst>
  </p:cSld>
  <p:clrMapOvr>
    <a:masterClrMapping/>
  </p:clrMapOvr>
  <p:transition>
    <p:fade/>
  </p:transition>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apabilities 2 (alt-4 columns)">
    <p:spTree>
      <p:nvGrpSpPr>
        <p:cNvPr id="1" name=""/>
        <p:cNvGrpSpPr/>
        <p:nvPr/>
      </p:nvGrpSpPr>
      <p:grpSpPr>
        <a:xfrm>
          <a:off x="0" y="0"/>
          <a:ext cx="0" cy="0"/>
          <a:chOff x="0" y="0"/>
          <a:chExt cx="0" cy="0"/>
        </a:xfrm>
      </p:grpSpPr>
      <p:sp>
        <p:nvSpPr>
          <p:cNvPr id="19" name="Capability 4 description">
            <a:extLst>
              <a:ext uri="{FF2B5EF4-FFF2-40B4-BE49-F238E27FC236}">
                <a16:creationId xmlns:a16="http://schemas.microsoft.com/office/drawing/2014/main" id="{DDC630B3-7334-E140-A0AF-BF7BFC878945}"/>
              </a:ext>
            </a:extLst>
          </p:cNvPr>
          <p:cNvSpPr>
            <a:spLocks noGrp="1"/>
          </p:cNvSpPr>
          <p:nvPr>
            <p:ph type="body" sz="quarter" idx="38" hasCustomPrompt="1"/>
          </p:nvPr>
        </p:nvSpPr>
        <p:spPr>
          <a:xfrm>
            <a:off x="9094788" y="4447184"/>
            <a:ext cx="2514600" cy="1821854"/>
          </a:xfrm>
          <a:prstGeom prst="rect">
            <a:avLst/>
          </a:prstGeom>
        </p:spPr>
        <p:txBody>
          <a:bodyPr lIns="0" tIns="0" rIns="0" bIns="0" anchor="t" anchorCtr="0"/>
          <a:lstStyle>
            <a:lvl1pPr marL="0" indent="0">
              <a:lnSpc>
                <a:spcPct val="100000"/>
              </a:lnSpc>
              <a:spcBef>
                <a:spcPts val="0"/>
              </a:spcBef>
              <a:spcAft>
                <a:spcPts val="0"/>
              </a:spcAft>
              <a:buNone/>
              <a:defRPr sz="1600">
                <a:latin typeface="+mn-lt"/>
              </a:defRPr>
            </a:lvl1pPr>
            <a:lvl2pPr>
              <a:defRPr sz="1600">
                <a:latin typeface="+mn-lt"/>
              </a:defRPr>
            </a:lvl2pPr>
            <a:lvl3pPr>
              <a:defRPr sz="1600">
                <a:latin typeface="+mn-lt"/>
              </a:defRPr>
            </a:lvl3pPr>
            <a:lvl4pPr>
              <a:defRPr sz="1600">
                <a:latin typeface="+mn-lt"/>
              </a:defRPr>
            </a:lvl4pPr>
            <a:lvl5pPr>
              <a:defRPr sz="1600">
                <a:latin typeface="+mn-lt"/>
              </a:defRPr>
            </a:lvl5pPr>
          </a:lstStyle>
          <a:p>
            <a:pPr defTabSz="913497" fontAlgn="base">
              <a:lnSpc>
                <a:spcPct val="90000"/>
              </a:lnSpc>
              <a:spcBef>
                <a:spcPct val="0"/>
              </a:spcBef>
              <a:spcAft>
                <a:spcPct val="0"/>
              </a:spcAft>
              <a:defRPr/>
            </a:pPr>
            <a:r>
              <a:rPr lang="en-US" sz="1600">
                <a:solidFill>
                  <a:srgbClr val="1A1A1A"/>
                </a:solidFill>
                <a:latin typeface="Segoe UI" panose="020B0502040204020203" pitchFamily="34" charset="0"/>
                <a:cs typeface="Segoe UI" panose="020B0502040204020203" pitchFamily="34" charset="0"/>
              </a:rPr>
              <a:t>Lorem ipsum dolor sit </a:t>
            </a:r>
            <a:r>
              <a:rPr lang="en-US" sz="1600" err="1">
                <a:solidFill>
                  <a:srgbClr val="1A1A1A"/>
                </a:solidFill>
                <a:latin typeface="Segoe UI" panose="020B0502040204020203" pitchFamily="34" charset="0"/>
                <a:cs typeface="Segoe UI" panose="020B0502040204020203" pitchFamily="34" charset="0"/>
              </a:rPr>
              <a:t>amet</a:t>
            </a:r>
            <a:r>
              <a:rPr lang="en-US" sz="1600">
                <a:solidFill>
                  <a:srgbClr val="1A1A1A"/>
                </a:solidFill>
                <a:latin typeface="Segoe UI" panose="020B0502040204020203" pitchFamily="34" charset="0"/>
                <a:cs typeface="Segoe UI" panose="020B0502040204020203" pitchFamily="34" charset="0"/>
              </a:rPr>
              <a:t>, </a:t>
            </a:r>
            <a:r>
              <a:rPr lang="en-US" sz="1600" err="1">
                <a:solidFill>
                  <a:srgbClr val="1A1A1A"/>
                </a:solidFill>
                <a:latin typeface="Segoe UI" panose="020B0502040204020203" pitchFamily="34" charset="0"/>
                <a:cs typeface="Segoe UI" panose="020B0502040204020203" pitchFamily="34" charset="0"/>
              </a:rPr>
              <a:t>consectetur</a:t>
            </a:r>
            <a:r>
              <a:rPr lang="en-US" sz="1600">
                <a:solidFill>
                  <a:srgbClr val="1A1A1A"/>
                </a:solidFill>
                <a:latin typeface="Segoe UI" panose="020B0502040204020203" pitchFamily="34" charset="0"/>
                <a:cs typeface="Segoe UI" panose="020B0502040204020203" pitchFamily="34" charset="0"/>
              </a:rPr>
              <a:t> </a:t>
            </a:r>
            <a:r>
              <a:rPr lang="en-US" sz="1600" err="1">
                <a:solidFill>
                  <a:srgbClr val="1A1A1A"/>
                </a:solidFill>
                <a:latin typeface="Segoe UI" panose="020B0502040204020203" pitchFamily="34" charset="0"/>
                <a:cs typeface="Segoe UI" panose="020B0502040204020203" pitchFamily="34" charset="0"/>
              </a:rPr>
              <a:t>adipiscing</a:t>
            </a:r>
            <a:r>
              <a:rPr lang="en-US" sz="1600">
                <a:solidFill>
                  <a:srgbClr val="1A1A1A"/>
                </a:solidFill>
                <a:latin typeface="Segoe UI" panose="020B0502040204020203" pitchFamily="34" charset="0"/>
                <a:cs typeface="Segoe UI" panose="020B0502040204020203" pitchFamily="34" charset="0"/>
              </a:rPr>
              <a:t> </a:t>
            </a:r>
            <a:r>
              <a:rPr lang="en-US" sz="1600" err="1">
                <a:solidFill>
                  <a:srgbClr val="1A1A1A"/>
                </a:solidFill>
                <a:latin typeface="Segoe UI" panose="020B0502040204020203" pitchFamily="34" charset="0"/>
                <a:cs typeface="Segoe UI" panose="020B0502040204020203" pitchFamily="34" charset="0"/>
              </a:rPr>
              <a:t>elit</a:t>
            </a:r>
            <a:r>
              <a:rPr lang="en-US" sz="1600">
                <a:solidFill>
                  <a:srgbClr val="1A1A1A"/>
                </a:solidFill>
                <a:latin typeface="Segoe UI" panose="020B0502040204020203" pitchFamily="34" charset="0"/>
                <a:cs typeface="Segoe UI" panose="020B0502040204020203" pitchFamily="34" charset="0"/>
              </a:rPr>
              <a:t>.</a:t>
            </a:r>
          </a:p>
        </p:txBody>
      </p:sp>
      <p:sp>
        <p:nvSpPr>
          <p:cNvPr id="16" name="Capability 4 heading">
            <a:extLst>
              <a:ext uri="{FF2B5EF4-FFF2-40B4-BE49-F238E27FC236}">
                <a16:creationId xmlns:a16="http://schemas.microsoft.com/office/drawing/2014/main" id="{9CBB5867-31BB-2A44-BAA1-71E35C332B6A}"/>
              </a:ext>
            </a:extLst>
          </p:cNvPr>
          <p:cNvSpPr>
            <a:spLocks noGrp="1"/>
          </p:cNvSpPr>
          <p:nvPr>
            <p:ph type="body" sz="quarter" idx="36" hasCustomPrompt="1"/>
          </p:nvPr>
        </p:nvSpPr>
        <p:spPr>
          <a:xfrm>
            <a:off x="9094788" y="3761416"/>
            <a:ext cx="2514600" cy="454076"/>
          </a:xfrm>
          <a:prstGeom prst="rect">
            <a:avLst/>
          </a:prstGeom>
        </p:spPr>
        <p:txBody>
          <a:bodyPr lIns="0" tIns="0" rIns="0" bIns="0" anchor="t" anchorCtr="0"/>
          <a:lstStyle>
            <a:lvl1pPr marL="0" indent="0" algn="l">
              <a:lnSpc>
                <a:spcPct val="100000"/>
              </a:lnSpc>
              <a:spcBef>
                <a:spcPts val="0"/>
              </a:spcBef>
              <a:spcAft>
                <a:spcPts val="0"/>
              </a:spcAft>
              <a:buNone/>
              <a:defRPr sz="2000" b="0">
                <a:solidFill>
                  <a:schemeClr val="accent1"/>
                </a:solidFill>
                <a:latin typeface="+mn-lt"/>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Capability four</a:t>
            </a:r>
          </a:p>
        </p:txBody>
      </p:sp>
      <p:cxnSp>
        <p:nvCxnSpPr>
          <p:cNvPr id="28" name="divider 4">
            <a:extLst>
              <a:ext uri="{FF2B5EF4-FFF2-40B4-BE49-F238E27FC236}">
                <a16:creationId xmlns:a16="http://schemas.microsoft.com/office/drawing/2014/main" id="{1B79B6E7-E5E2-7844-9760-7AB1AFEFDE3B}"/>
              </a:ext>
              <a:ext uri="{C183D7F6-B498-43B3-948B-1728B52AA6E4}">
                <adec:decorative xmlns:adec="http://schemas.microsoft.com/office/drawing/2017/decorative" val="1"/>
              </a:ext>
            </a:extLst>
          </p:cNvPr>
          <p:cNvCxnSpPr/>
          <p:nvPr userDrawn="1"/>
        </p:nvCxnSpPr>
        <p:spPr>
          <a:xfrm>
            <a:off x="9094788" y="3602280"/>
            <a:ext cx="2514600" cy="0"/>
          </a:xfrm>
          <a:prstGeom prst="line">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8" name="Capability 4 picture/icon placeholder" descr="icon placeholder">
            <a:extLst>
              <a:ext uri="{FF2B5EF4-FFF2-40B4-BE49-F238E27FC236}">
                <a16:creationId xmlns:a16="http://schemas.microsoft.com/office/drawing/2014/main" id="{EC589CF6-3052-9045-81C7-F883009F4CAD}"/>
              </a:ext>
            </a:extLst>
          </p:cNvPr>
          <p:cNvSpPr>
            <a:spLocks noGrp="1" noChangeAspect="1"/>
          </p:cNvSpPr>
          <p:nvPr>
            <p:ph type="pic" sz="quarter" idx="37" hasCustomPrompt="1"/>
          </p:nvPr>
        </p:nvSpPr>
        <p:spPr>
          <a:xfrm>
            <a:off x="9721876" y="2177836"/>
            <a:ext cx="1260424" cy="1261872"/>
          </a:xfrm>
          <a:prstGeom prst="rect">
            <a:avLst/>
          </a:prstGeo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000"/>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Tap to add icon</a:t>
            </a:r>
          </a:p>
        </p:txBody>
      </p:sp>
      <p:sp>
        <p:nvSpPr>
          <p:cNvPr id="25" name="Capability 3 description"/>
          <p:cNvSpPr>
            <a:spLocks noGrp="1"/>
          </p:cNvSpPr>
          <p:nvPr>
            <p:ph type="body" sz="quarter" idx="35" hasCustomPrompt="1"/>
          </p:nvPr>
        </p:nvSpPr>
        <p:spPr>
          <a:xfrm>
            <a:off x="6259407" y="4449152"/>
            <a:ext cx="2514600" cy="1821854"/>
          </a:xfrm>
          <a:prstGeom prst="rect">
            <a:avLst/>
          </a:prstGeom>
        </p:spPr>
        <p:txBody>
          <a:bodyPr lIns="0" tIns="0" rIns="0" bIns="0" anchor="t" anchorCtr="0"/>
          <a:lstStyle>
            <a:lvl1pPr marL="0" indent="0">
              <a:lnSpc>
                <a:spcPct val="100000"/>
              </a:lnSpc>
              <a:spcBef>
                <a:spcPts val="0"/>
              </a:spcBef>
              <a:spcAft>
                <a:spcPts val="0"/>
              </a:spcAft>
              <a:buNone/>
              <a:defRPr sz="1600">
                <a:latin typeface="+mn-lt"/>
              </a:defRPr>
            </a:lvl1pPr>
            <a:lvl2pPr>
              <a:defRPr sz="1600">
                <a:latin typeface="+mn-lt"/>
              </a:defRPr>
            </a:lvl2pPr>
            <a:lvl3pPr>
              <a:defRPr sz="1600">
                <a:latin typeface="+mn-lt"/>
              </a:defRPr>
            </a:lvl3pPr>
            <a:lvl4pPr>
              <a:defRPr sz="1600">
                <a:latin typeface="+mn-lt"/>
              </a:defRPr>
            </a:lvl4pPr>
            <a:lvl5pPr>
              <a:defRPr sz="1600">
                <a:latin typeface="+mn-lt"/>
              </a:defRPr>
            </a:lvl5pPr>
          </a:lstStyle>
          <a:p>
            <a:pPr defTabSz="913497" fontAlgn="base">
              <a:lnSpc>
                <a:spcPct val="90000"/>
              </a:lnSpc>
              <a:spcBef>
                <a:spcPct val="0"/>
              </a:spcBef>
              <a:spcAft>
                <a:spcPct val="0"/>
              </a:spcAft>
              <a:defRPr/>
            </a:pPr>
            <a:r>
              <a:rPr lang="en-US" sz="1600">
                <a:solidFill>
                  <a:srgbClr val="1A1A1A"/>
                </a:solidFill>
                <a:latin typeface="Segoe UI" panose="020B0502040204020203" pitchFamily="34" charset="0"/>
                <a:cs typeface="Segoe UI" panose="020B0502040204020203" pitchFamily="34" charset="0"/>
              </a:rPr>
              <a:t>Lorem ipsum dolor sit </a:t>
            </a:r>
            <a:r>
              <a:rPr lang="en-US" sz="1600" err="1">
                <a:solidFill>
                  <a:srgbClr val="1A1A1A"/>
                </a:solidFill>
                <a:latin typeface="Segoe UI" panose="020B0502040204020203" pitchFamily="34" charset="0"/>
                <a:cs typeface="Segoe UI" panose="020B0502040204020203" pitchFamily="34" charset="0"/>
              </a:rPr>
              <a:t>amet</a:t>
            </a:r>
            <a:r>
              <a:rPr lang="en-US" sz="1600">
                <a:solidFill>
                  <a:srgbClr val="1A1A1A"/>
                </a:solidFill>
                <a:latin typeface="Segoe UI" panose="020B0502040204020203" pitchFamily="34" charset="0"/>
                <a:cs typeface="Segoe UI" panose="020B0502040204020203" pitchFamily="34" charset="0"/>
              </a:rPr>
              <a:t>, </a:t>
            </a:r>
            <a:r>
              <a:rPr lang="en-US" sz="1600" err="1">
                <a:solidFill>
                  <a:srgbClr val="1A1A1A"/>
                </a:solidFill>
                <a:latin typeface="Segoe UI" panose="020B0502040204020203" pitchFamily="34" charset="0"/>
                <a:cs typeface="Segoe UI" panose="020B0502040204020203" pitchFamily="34" charset="0"/>
              </a:rPr>
              <a:t>consectetur</a:t>
            </a:r>
            <a:r>
              <a:rPr lang="en-US" sz="1600">
                <a:solidFill>
                  <a:srgbClr val="1A1A1A"/>
                </a:solidFill>
                <a:latin typeface="Segoe UI" panose="020B0502040204020203" pitchFamily="34" charset="0"/>
                <a:cs typeface="Segoe UI" panose="020B0502040204020203" pitchFamily="34" charset="0"/>
              </a:rPr>
              <a:t> </a:t>
            </a:r>
            <a:r>
              <a:rPr lang="en-US" sz="1600" err="1">
                <a:solidFill>
                  <a:srgbClr val="1A1A1A"/>
                </a:solidFill>
                <a:latin typeface="Segoe UI" panose="020B0502040204020203" pitchFamily="34" charset="0"/>
                <a:cs typeface="Segoe UI" panose="020B0502040204020203" pitchFamily="34" charset="0"/>
              </a:rPr>
              <a:t>adipiscing</a:t>
            </a:r>
            <a:r>
              <a:rPr lang="en-US" sz="1600">
                <a:solidFill>
                  <a:srgbClr val="1A1A1A"/>
                </a:solidFill>
                <a:latin typeface="Segoe UI" panose="020B0502040204020203" pitchFamily="34" charset="0"/>
                <a:cs typeface="Segoe UI" panose="020B0502040204020203" pitchFamily="34" charset="0"/>
              </a:rPr>
              <a:t> </a:t>
            </a:r>
            <a:r>
              <a:rPr lang="en-US" sz="1600" err="1">
                <a:solidFill>
                  <a:srgbClr val="1A1A1A"/>
                </a:solidFill>
                <a:latin typeface="Segoe UI" panose="020B0502040204020203" pitchFamily="34" charset="0"/>
                <a:cs typeface="Segoe UI" panose="020B0502040204020203" pitchFamily="34" charset="0"/>
              </a:rPr>
              <a:t>elit</a:t>
            </a:r>
            <a:r>
              <a:rPr lang="en-US" sz="1600">
                <a:solidFill>
                  <a:srgbClr val="1A1A1A"/>
                </a:solidFill>
                <a:latin typeface="Segoe UI" panose="020B0502040204020203" pitchFamily="34" charset="0"/>
                <a:cs typeface="Segoe UI" panose="020B0502040204020203" pitchFamily="34" charset="0"/>
              </a:rPr>
              <a:t>.</a:t>
            </a:r>
          </a:p>
        </p:txBody>
      </p:sp>
      <p:sp>
        <p:nvSpPr>
          <p:cNvPr id="33" name="Capability 3 heading"/>
          <p:cNvSpPr>
            <a:spLocks noGrp="1"/>
          </p:cNvSpPr>
          <p:nvPr>
            <p:ph type="body" sz="quarter" idx="28" hasCustomPrompt="1"/>
          </p:nvPr>
        </p:nvSpPr>
        <p:spPr>
          <a:xfrm>
            <a:off x="6259407" y="3761416"/>
            <a:ext cx="2514600" cy="454076"/>
          </a:xfrm>
          <a:prstGeom prst="rect">
            <a:avLst/>
          </a:prstGeom>
        </p:spPr>
        <p:txBody>
          <a:bodyPr lIns="0" tIns="0" rIns="0" bIns="0" anchor="t" anchorCtr="0"/>
          <a:lstStyle>
            <a:lvl1pPr marL="0" indent="0" algn="l">
              <a:lnSpc>
                <a:spcPct val="100000"/>
              </a:lnSpc>
              <a:spcBef>
                <a:spcPts val="0"/>
              </a:spcBef>
              <a:spcAft>
                <a:spcPts val="0"/>
              </a:spcAft>
              <a:buNone/>
              <a:defRPr sz="2000" b="0">
                <a:solidFill>
                  <a:schemeClr val="accent1"/>
                </a:solidFill>
                <a:latin typeface="+mn-lt"/>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Capability three</a:t>
            </a:r>
          </a:p>
        </p:txBody>
      </p:sp>
      <p:cxnSp>
        <p:nvCxnSpPr>
          <p:cNvPr id="26" name="divider 3">
            <a:extLst>
              <a:ext uri="{FF2B5EF4-FFF2-40B4-BE49-F238E27FC236}">
                <a16:creationId xmlns:a16="http://schemas.microsoft.com/office/drawing/2014/main" id="{2F16C5E2-CB2E-45B2-95F2-3501285A7CD6}"/>
              </a:ext>
              <a:ext uri="{C183D7F6-B498-43B3-948B-1728B52AA6E4}">
                <adec:decorative xmlns:adec="http://schemas.microsoft.com/office/drawing/2017/decorative" val="1"/>
              </a:ext>
            </a:extLst>
          </p:cNvPr>
          <p:cNvCxnSpPr/>
          <p:nvPr userDrawn="1"/>
        </p:nvCxnSpPr>
        <p:spPr>
          <a:xfrm>
            <a:off x="6259407" y="3602280"/>
            <a:ext cx="2514600" cy="0"/>
          </a:xfrm>
          <a:prstGeom prst="line">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1" name="Capability 3 picture/icon placeholder" descr="icon placeholder">
            <a:extLst>
              <a:ext uri="{FF2B5EF4-FFF2-40B4-BE49-F238E27FC236}">
                <a16:creationId xmlns:a16="http://schemas.microsoft.com/office/drawing/2014/main" id="{84E5AE89-CF37-F64D-9AAD-E584BCA46984}"/>
              </a:ext>
            </a:extLst>
          </p:cNvPr>
          <p:cNvSpPr>
            <a:spLocks noGrp="1" noChangeAspect="1"/>
          </p:cNvSpPr>
          <p:nvPr>
            <p:ph type="pic" sz="quarter" idx="31" hasCustomPrompt="1"/>
          </p:nvPr>
        </p:nvSpPr>
        <p:spPr>
          <a:xfrm>
            <a:off x="6886495" y="2179804"/>
            <a:ext cx="1260424" cy="1261872"/>
          </a:xfrm>
          <a:prstGeom prst="rect">
            <a:avLst/>
          </a:prstGeo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000"/>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Tap to add icon</a:t>
            </a:r>
          </a:p>
        </p:txBody>
      </p:sp>
      <p:sp>
        <p:nvSpPr>
          <p:cNvPr id="24" name="Capability 2 description"/>
          <p:cNvSpPr>
            <a:spLocks noGrp="1"/>
          </p:cNvSpPr>
          <p:nvPr>
            <p:ph type="body" sz="quarter" idx="34" hasCustomPrompt="1"/>
          </p:nvPr>
        </p:nvSpPr>
        <p:spPr>
          <a:xfrm>
            <a:off x="3424025" y="4449152"/>
            <a:ext cx="2514600" cy="1821853"/>
          </a:xfrm>
          <a:prstGeom prst="rect">
            <a:avLst/>
          </a:prstGeom>
        </p:spPr>
        <p:txBody>
          <a:bodyPr lIns="0" tIns="0" rIns="0" bIns="0" anchor="t" anchorCtr="0"/>
          <a:lstStyle>
            <a:lvl1pPr marL="0" indent="0">
              <a:lnSpc>
                <a:spcPct val="100000"/>
              </a:lnSpc>
              <a:spcBef>
                <a:spcPts val="0"/>
              </a:spcBef>
              <a:spcAft>
                <a:spcPts val="0"/>
              </a:spcAft>
              <a:buNone/>
              <a:defRPr sz="1600">
                <a:latin typeface="+mn-lt"/>
              </a:defRPr>
            </a:lvl1pPr>
            <a:lvl2pPr>
              <a:defRPr sz="1600">
                <a:latin typeface="+mn-lt"/>
              </a:defRPr>
            </a:lvl2pPr>
            <a:lvl3pPr>
              <a:defRPr sz="1600">
                <a:latin typeface="+mn-lt"/>
              </a:defRPr>
            </a:lvl3pPr>
            <a:lvl4pPr>
              <a:defRPr sz="1600">
                <a:latin typeface="+mn-lt"/>
              </a:defRPr>
            </a:lvl4pPr>
            <a:lvl5pPr>
              <a:defRPr sz="1600">
                <a:latin typeface="+mn-lt"/>
              </a:defRPr>
            </a:lvl5pPr>
          </a:lstStyle>
          <a:p>
            <a:pPr defTabSz="913497" fontAlgn="base">
              <a:lnSpc>
                <a:spcPct val="90000"/>
              </a:lnSpc>
              <a:spcBef>
                <a:spcPct val="0"/>
              </a:spcBef>
              <a:spcAft>
                <a:spcPct val="0"/>
              </a:spcAft>
              <a:defRPr/>
            </a:pPr>
            <a:r>
              <a:rPr lang="en-US" sz="1600">
                <a:solidFill>
                  <a:srgbClr val="1A1A1A"/>
                </a:solidFill>
                <a:latin typeface="Segoe UI" panose="020B0502040204020203" pitchFamily="34" charset="0"/>
                <a:cs typeface="Segoe UI" panose="020B0502040204020203" pitchFamily="34" charset="0"/>
              </a:rPr>
              <a:t>Lorem ipsum dolor sit </a:t>
            </a:r>
            <a:r>
              <a:rPr lang="en-US" sz="1600" err="1">
                <a:solidFill>
                  <a:srgbClr val="1A1A1A"/>
                </a:solidFill>
                <a:latin typeface="Segoe UI" panose="020B0502040204020203" pitchFamily="34" charset="0"/>
                <a:cs typeface="Segoe UI" panose="020B0502040204020203" pitchFamily="34" charset="0"/>
              </a:rPr>
              <a:t>amet</a:t>
            </a:r>
            <a:r>
              <a:rPr lang="en-US" sz="1600">
                <a:solidFill>
                  <a:srgbClr val="1A1A1A"/>
                </a:solidFill>
                <a:latin typeface="Segoe UI" panose="020B0502040204020203" pitchFamily="34" charset="0"/>
                <a:cs typeface="Segoe UI" panose="020B0502040204020203" pitchFamily="34" charset="0"/>
              </a:rPr>
              <a:t>, </a:t>
            </a:r>
            <a:r>
              <a:rPr lang="en-US" sz="1600" err="1">
                <a:solidFill>
                  <a:srgbClr val="1A1A1A"/>
                </a:solidFill>
                <a:latin typeface="Segoe UI" panose="020B0502040204020203" pitchFamily="34" charset="0"/>
                <a:cs typeface="Segoe UI" panose="020B0502040204020203" pitchFamily="34" charset="0"/>
              </a:rPr>
              <a:t>consectetur</a:t>
            </a:r>
            <a:r>
              <a:rPr lang="en-US" sz="1600">
                <a:solidFill>
                  <a:srgbClr val="1A1A1A"/>
                </a:solidFill>
                <a:latin typeface="Segoe UI" panose="020B0502040204020203" pitchFamily="34" charset="0"/>
                <a:cs typeface="Segoe UI" panose="020B0502040204020203" pitchFamily="34" charset="0"/>
              </a:rPr>
              <a:t> </a:t>
            </a:r>
            <a:r>
              <a:rPr lang="en-US" sz="1600" err="1">
                <a:solidFill>
                  <a:srgbClr val="1A1A1A"/>
                </a:solidFill>
                <a:latin typeface="Segoe UI" panose="020B0502040204020203" pitchFamily="34" charset="0"/>
                <a:cs typeface="Segoe UI" panose="020B0502040204020203" pitchFamily="34" charset="0"/>
              </a:rPr>
              <a:t>adipiscing</a:t>
            </a:r>
            <a:r>
              <a:rPr lang="en-US" sz="1600">
                <a:solidFill>
                  <a:srgbClr val="1A1A1A"/>
                </a:solidFill>
                <a:latin typeface="Segoe UI" panose="020B0502040204020203" pitchFamily="34" charset="0"/>
                <a:cs typeface="Segoe UI" panose="020B0502040204020203" pitchFamily="34" charset="0"/>
              </a:rPr>
              <a:t> </a:t>
            </a:r>
            <a:r>
              <a:rPr lang="en-US" sz="1600" err="1">
                <a:solidFill>
                  <a:srgbClr val="1A1A1A"/>
                </a:solidFill>
                <a:latin typeface="Segoe UI" panose="020B0502040204020203" pitchFamily="34" charset="0"/>
                <a:cs typeface="Segoe UI" panose="020B0502040204020203" pitchFamily="34" charset="0"/>
              </a:rPr>
              <a:t>elit</a:t>
            </a:r>
            <a:r>
              <a:rPr lang="en-US" sz="1600">
                <a:solidFill>
                  <a:srgbClr val="1A1A1A"/>
                </a:solidFill>
                <a:latin typeface="Segoe UI" panose="020B0502040204020203" pitchFamily="34" charset="0"/>
                <a:cs typeface="Segoe UI" panose="020B0502040204020203" pitchFamily="34" charset="0"/>
              </a:rPr>
              <a:t>.</a:t>
            </a:r>
          </a:p>
        </p:txBody>
      </p:sp>
      <p:sp>
        <p:nvSpPr>
          <p:cNvPr id="31" name="Capability 2 heading"/>
          <p:cNvSpPr>
            <a:spLocks noGrp="1"/>
          </p:cNvSpPr>
          <p:nvPr>
            <p:ph type="body" sz="quarter" idx="26" hasCustomPrompt="1"/>
          </p:nvPr>
        </p:nvSpPr>
        <p:spPr>
          <a:xfrm>
            <a:off x="3424025" y="3761416"/>
            <a:ext cx="2514600" cy="454076"/>
          </a:xfrm>
          <a:prstGeom prst="rect">
            <a:avLst/>
          </a:prstGeom>
        </p:spPr>
        <p:txBody>
          <a:bodyPr lIns="0" tIns="0" rIns="0" bIns="0" anchor="t" anchorCtr="0"/>
          <a:lstStyle>
            <a:lvl1pPr marL="0" indent="0" algn="l">
              <a:lnSpc>
                <a:spcPct val="100000"/>
              </a:lnSpc>
              <a:spcBef>
                <a:spcPts val="0"/>
              </a:spcBef>
              <a:spcAft>
                <a:spcPts val="0"/>
              </a:spcAft>
              <a:buNone/>
              <a:defRPr sz="2000" b="0">
                <a:solidFill>
                  <a:schemeClr val="accent1"/>
                </a:solidFill>
                <a:latin typeface="+mn-lt"/>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Capability two</a:t>
            </a:r>
          </a:p>
        </p:txBody>
      </p:sp>
      <p:cxnSp>
        <p:nvCxnSpPr>
          <p:cNvPr id="27" name="divider 2">
            <a:extLst>
              <a:ext uri="{FF2B5EF4-FFF2-40B4-BE49-F238E27FC236}">
                <a16:creationId xmlns:a16="http://schemas.microsoft.com/office/drawing/2014/main" id="{6A189CCB-6EA9-4DC9-8ACA-1A6351D54B66}"/>
              </a:ext>
              <a:ext uri="{C183D7F6-B498-43B3-948B-1728B52AA6E4}">
                <adec:decorative xmlns:adec="http://schemas.microsoft.com/office/drawing/2017/decorative" val="1"/>
              </a:ext>
            </a:extLst>
          </p:cNvPr>
          <p:cNvCxnSpPr/>
          <p:nvPr userDrawn="1"/>
        </p:nvCxnSpPr>
        <p:spPr>
          <a:xfrm>
            <a:off x="3424025" y="3602280"/>
            <a:ext cx="2514600" cy="0"/>
          </a:xfrm>
          <a:prstGeom prst="line">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2" name="Capability 2 picture/icon placeholder" descr="icon placeholder">
            <a:extLst>
              <a:ext uri="{FF2B5EF4-FFF2-40B4-BE49-F238E27FC236}">
                <a16:creationId xmlns:a16="http://schemas.microsoft.com/office/drawing/2014/main" id="{C70BC4B4-1779-154F-BB0F-2F7A8071758B}"/>
              </a:ext>
            </a:extLst>
          </p:cNvPr>
          <p:cNvSpPr>
            <a:spLocks noGrp="1" noChangeAspect="1"/>
          </p:cNvSpPr>
          <p:nvPr>
            <p:ph type="pic" sz="quarter" idx="32" hasCustomPrompt="1"/>
          </p:nvPr>
        </p:nvSpPr>
        <p:spPr>
          <a:xfrm>
            <a:off x="4051113" y="2179804"/>
            <a:ext cx="1260424" cy="1261872"/>
          </a:xfrm>
          <a:prstGeom prst="rect">
            <a:avLst/>
          </a:prstGeo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000"/>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Tap to add icon</a:t>
            </a:r>
          </a:p>
        </p:txBody>
      </p:sp>
      <p:sp>
        <p:nvSpPr>
          <p:cNvPr id="23" name="Capability 1 description"/>
          <p:cNvSpPr>
            <a:spLocks noGrp="1"/>
          </p:cNvSpPr>
          <p:nvPr>
            <p:ph type="body" sz="quarter" idx="33" hasCustomPrompt="1"/>
          </p:nvPr>
        </p:nvSpPr>
        <p:spPr>
          <a:xfrm>
            <a:off x="588643" y="4449153"/>
            <a:ext cx="2514600" cy="1821063"/>
          </a:xfrm>
          <a:prstGeom prst="rect">
            <a:avLst/>
          </a:prstGeom>
        </p:spPr>
        <p:txBody>
          <a:bodyPr lIns="0" tIns="0" rIns="0" bIns="0" anchor="t" anchorCtr="0"/>
          <a:lstStyle>
            <a:lvl1pPr marL="0" indent="0">
              <a:lnSpc>
                <a:spcPct val="100000"/>
              </a:lnSpc>
              <a:spcBef>
                <a:spcPts val="0"/>
              </a:spcBef>
              <a:spcAft>
                <a:spcPts val="0"/>
              </a:spcAft>
              <a:buNone/>
              <a:defRPr sz="1600">
                <a:latin typeface="+mn-lt"/>
              </a:defRPr>
            </a:lvl1pPr>
            <a:lvl2pPr>
              <a:defRPr sz="1600">
                <a:latin typeface="+mn-lt"/>
              </a:defRPr>
            </a:lvl2pPr>
            <a:lvl3pPr>
              <a:defRPr sz="1600">
                <a:latin typeface="+mn-lt"/>
              </a:defRPr>
            </a:lvl3pPr>
            <a:lvl4pPr>
              <a:defRPr sz="1600">
                <a:latin typeface="+mn-lt"/>
              </a:defRPr>
            </a:lvl4pPr>
            <a:lvl5pPr>
              <a:defRPr sz="1600">
                <a:latin typeface="+mn-lt"/>
              </a:defRPr>
            </a:lvl5pPr>
          </a:lstStyle>
          <a:p>
            <a:pPr defTabSz="913497" fontAlgn="base">
              <a:lnSpc>
                <a:spcPct val="90000"/>
              </a:lnSpc>
              <a:spcBef>
                <a:spcPct val="0"/>
              </a:spcBef>
              <a:spcAft>
                <a:spcPct val="0"/>
              </a:spcAft>
              <a:defRPr/>
            </a:pPr>
            <a:r>
              <a:rPr lang="en-US" sz="1600">
                <a:solidFill>
                  <a:srgbClr val="1A1A1A"/>
                </a:solidFill>
                <a:latin typeface="Segoe UI" panose="020B0502040204020203" pitchFamily="34" charset="0"/>
                <a:cs typeface="Segoe UI" panose="020B0502040204020203" pitchFamily="34" charset="0"/>
              </a:rPr>
              <a:t>Lorem ipsum dolor sit </a:t>
            </a:r>
            <a:r>
              <a:rPr lang="en-US" sz="1600" err="1">
                <a:solidFill>
                  <a:srgbClr val="1A1A1A"/>
                </a:solidFill>
                <a:latin typeface="Segoe UI" panose="020B0502040204020203" pitchFamily="34" charset="0"/>
                <a:cs typeface="Segoe UI" panose="020B0502040204020203" pitchFamily="34" charset="0"/>
              </a:rPr>
              <a:t>amet</a:t>
            </a:r>
            <a:r>
              <a:rPr lang="en-US" sz="1600">
                <a:solidFill>
                  <a:srgbClr val="1A1A1A"/>
                </a:solidFill>
                <a:latin typeface="Segoe UI" panose="020B0502040204020203" pitchFamily="34" charset="0"/>
                <a:cs typeface="Segoe UI" panose="020B0502040204020203" pitchFamily="34" charset="0"/>
              </a:rPr>
              <a:t>, </a:t>
            </a:r>
            <a:r>
              <a:rPr lang="en-US" sz="1600" err="1">
                <a:solidFill>
                  <a:srgbClr val="1A1A1A"/>
                </a:solidFill>
                <a:latin typeface="Segoe UI" panose="020B0502040204020203" pitchFamily="34" charset="0"/>
                <a:cs typeface="Segoe UI" panose="020B0502040204020203" pitchFamily="34" charset="0"/>
              </a:rPr>
              <a:t>consectetur</a:t>
            </a:r>
            <a:r>
              <a:rPr lang="en-US" sz="1600">
                <a:solidFill>
                  <a:srgbClr val="1A1A1A"/>
                </a:solidFill>
                <a:latin typeface="Segoe UI" panose="020B0502040204020203" pitchFamily="34" charset="0"/>
                <a:cs typeface="Segoe UI" panose="020B0502040204020203" pitchFamily="34" charset="0"/>
              </a:rPr>
              <a:t> </a:t>
            </a:r>
            <a:r>
              <a:rPr lang="en-US" sz="1600" err="1">
                <a:solidFill>
                  <a:srgbClr val="1A1A1A"/>
                </a:solidFill>
                <a:latin typeface="Segoe UI" panose="020B0502040204020203" pitchFamily="34" charset="0"/>
                <a:cs typeface="Segoe UI" panose="020B0502040204020203" pitchFamily="34" charset="0"/>
              </a:rPr>
              <a:t>adipiscing</a:t>
            </a:r>
            <a:r>
              <a:rPr lang="en-US" sz="1600">
                <a:solidFill>
                  <a:srgbClr val="1A1A1A"/>
                </a:solidFill>
                <a:latin typeface="Segoe UI" panose="020B0502040204020203" pitchFamily="34" charset="0"/>
                <a:cs typeface="Segoe UI" panose="020B0502040204020203" pitchFamily="34" charset="0"/>
              </a:rPr>
              <a:t> </a:t>
            </a:r>
            <a:r>
              <a:rPr lang="en-US" sz="1600" err="1">
                <a:solidFill>
                  <a:srgbClr val="1A1A1A"/>
                </a:solidFill>
                <a:latin typeface="Segoe UI" panose="020B0502040204020203" pitchFamily="34" charset="0"/>
                <a:cs typeface="Segoe UI" panose="020B0502040204020203" pitchFamily="34" charset="0"/>
              </a:rPr>
              <a:t>elit</a:t>
            </a:r>
            <a:r>
              <a:rPr lang="en-US" sz="1600">
                <a:solidFill>
                  <a:srgbClr val="1A1A1A"/>
                </a:solidFill>
                <a:latin typeface="Segoe UI" panose="020B0502040204020203" pitchFamily="34" charset="0"/>
                <a:cs typeface="Segoe UI" panose="020B0502040204020203" pitchFamily="34" charset="0"/>
              </a:rPr>
              <a:t>.</a:t>
            </a:r>
          </a:p>
        </p:txBody>
      </p:sp>
      <p:sp>
        <p:nvSpPr>
          <p:cNvPr id="29" name="Capability 1 heading"/>
          <p:cNvSpPr>
            <a:spLocks noGrp="1"/>
          </p:cNvSpPr>
          <p:nvPr>
            <p:ph type="body" sz="quarter" idx="18" hasCustomPrompt="1"/>
          </p:nvPr>
        </p:nvSpPr>
        <p:spPr>
          <a:xfrm>
            <a:off x="588643" y="3761416"/>
            <a:ext cx="2514600" cy="454076"/>
          </a:xfrm>
          <a:prstGeom prst="rect">
            <a:avLst/>
          </a:prstGeom>
        </p:spPr>
        <p:txBody>
          <a:bodyPr lIns="0" tIns="0" rIns="0" bIns="0" anchor="t" anchorCtr="0"/>
          <a:lstStyle>
            <a:lvl1pPr marL="0" indent="0" algn="l">
              <a:lnSpc>
                <a:spcPct val="100000"/>
              </a:lnSpc>
              <a:spcBef>
                <a:spcPts val="0"/>
              </a:spcBef>
              <a:spcAft>
                <a:spcPts val="0"/>
              </a:spcAft>
              <a:buNone/>
              <a:defRPr sz="2000" b="0">
                <a:solidFill>
                  <a:schemeClr val="accent1"/>
                </a:solidFill>
                <a:latin typeface="+mn-lt"/>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Capability one</a:t>
            </a:r>
          </a:p>
        </p:txBody>
      </p:sp>
      <p:cxnSp>
        <p:nvCxnSpPr>
          <p:cNvPr id="3" name="divider 1">
            <a:extLst>
              <a:ext uri="{FF2B5EF4-FFF2-40B4-BE49-F238E27FC236}">
                <a16:creationId xmlns:a16="http://schemas.microsoft.com/office/drawing/2014/main" id="{9EE36921-BC06-417A-8D73-B5751968C9FA}"/>
              </a:ext>
              <a:ext uri="{C183D7F6-B498-43B3-948B-1728B52AA6E4}">
                <adec:decorative xmlns:adec="http://schemas.microsoft.com/office/drawing/2017/decorative" val="1"/>
              </a:ext>
            </a:extLst>
          </p:cNvPr>
          <p:cNvCxnSpPr/>
          <p:nvPr userDrawn="1"/>
        </p:nvCxnSpPr>
        <p:spPr>
          <a:xfrm>
            <a:off x="588643" y="3602280"/>
            <a:ext cx="2514600" cy="0"/>
          </a:xfrm>
          <a:prstGeom prst="line">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Capability 1 picture/icon placeholder" descr="icon placeholder">
            <a:extLst>
              <a:ext uri="{FF2B5EF4-FFF2-40B4-BE49-F238E27FC236}">
                <a16:creationId xmlns:a16="http://schemas.microsoft.com/office/drawing/2014/main" id="{7368BFCD-520F-7441-A8BF-797B2C9C2C90}"/>
              </a:ext>
            </a:extLst>
          </p:cNvPr>
          <p:cNvSpPr>
            <a:spLocks noGrp="1" noChangeAspect="1"/>
          </p:cNvSpPr>
          <p:nvPr>
            <p:ph type="pic" sz="quarter" idx="30" hasCustomPrompt="1"/>
          </p:nvPr>
        </p:nvSpPr>
        <p:spPr>
          <a:xfrm>
            <a:off x="1215732" y="2179804"/>
            <a:ext cx="1260423" cy="1261872"/>
          </a:xfrm>
          <a:prstGeom prst="rect">
            <a:avLst/>
          </a:prstGeo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000"/>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Tap to add icon</a:t>
            </a:r>
          </a:p>
        </p:txBody>
      </p:sp>
      <p:sp>
        <p:nvSpPr>
          <p:cNvPr id="17" name="One-line description of process"/>
          <p:cNvSpPr>
            <a:spLocks noGrp="1"/>
          </p:cNvSpPr>
          <p:nvPr>
            <p:ph type="body" sz="quarter" idx="24" hasCustomPrompt="1"/>
          </p:nvPr>
        </p:nvSpPr>
        <p:spPr>
          <a:xfrm>
            <a:off x="588263" y="1428106"/>
            <a:ext cx="11024300" cy="307777"/>
          </a:xfrm>
          <a:prstGeom prst="rect">
            <a:avLst/>
          </a:prstGeom>
        </p:spPr>
        <p:txBody>
          <a:bodyPr lIns="0" tIns="0" rIns="0" bIns="0" anchor="t" anchorCtr="0"/>
          <a:lstStyle>
            <a:lvl1pPr marL="0" indent="0">
              <a:spcBef>
                <a:spcPts val="0"/>
              </a:spcBef>
              <a:buNone/>
              <a:defRPr sz="2000">
                <a:latin typeface="+mn-lt"/>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Description of process</a:t>
            </a:r>
          </a:p>
        </p:txBody>
      </p:sp>
      <p:sp>
        <p:nvSpPr>
          <p:cNvPr id="20" name="Capabilities 2 slide title">
            <a:extLst>
              <a:ext uri="{FF2B5EF4-FFF2-40B4-BE49-F238E27FC236}">
                <a16:creationId xmlns:a16="http://schemas.microsoft.com/office/drawing/2014/main" id="{2D9CF5A6-0E76-4774-9CAE-AC123BB1D44A}"/>
              </a:ext>
            </a:extLst>
          </p:cNvPr>
          <p:cNvSpPr>
            <a:spLocks noGrp="1"/>
          </p:cNvSpPr>
          <p:nvPr>
            <p:ph type="title" hasCustomPrompt="1"/>
          </p:nvPr>
        </p:nvSpPr>
        <p:spPr>
          <a:xfrm>
            <a:off x="588263" y="457200"/>
            <a:ext cx="11024300" cy="553998"/>
          </a:xfrm>
          <a:prstGeom prst="rect">
            <a:avLst/>
          </a:prstGeom>
        </p:spPr>
        <p:txBody>
          <a:bodyPr lIns="0" tIns="0" rIns="0" bIns="0"/>
          <a:lstStyle>
            <a:lvl1pPr>
              <a:defRPr baseline="0"/>
            </a:lvl1pPr>
          </a:lstStyle>
          <a:p>
            <a:r>
              <a:rPr lang="en-US"/>
              <a:t>Capabilities (2) (4 columns, centered icons)</a:t>
            </a:r>
          </a:p>
        </p:txBody>
      </p:sp>
    </p:spTree>
    <p:extLst>
      <p:ext uri="{BB962C8B-B14F-4D97-AF65-F5344CB8AC3E}">
        <p14:creationId xmlns:p14="http://schemas.microsoft.com/office/powerpoint/2010/main" val="3256202455"/>
      </p:ext>
    </p:extLst>
  </p:cSld>
  <p:clrMapOvr>
    <a:masterClrMapping/>
  </p:clrMapOvr>
  <p:transition>
    <p:fade/>
  </p:transition>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apabilities 3 ">
    <p:spTree>
      <p:nvGrpSpPr>
        <p:cNvPr id="1" name=""/>
        <p:cNvGrpSpPr/>
        <p:nvPr/>
      </p:nvGrpSpPr>
      <p:grpSpPr>
        <a:xfrm>
          <a:off x="0" y="0"/>
          <a:ext cx="0" cy="0"/>
          <a:chOff x="0" y="0"/>
          <a:chExt cx="0" cy="0"/>
        </a:xfrm>
      </p:grpSpPr>
      <p:sp>
        <p:nvSpPr>
          <p:cNvPr id="49" name="Capability 5 description"/>
          <p:cNvSpPr>
            <a:spLocks noGrp="1"/>
          </p:cNvSpPr>
          <p:nvPr>
            <p:ph type="body" sz="quarter" idx="46" hasCustomPrompt="1"/>
          </p:nvPr>
        </p:nvSpPr>
        <p:spPr>
          <a:xfrm>
            <a:off x="9555163" y="4215110"/>
            <a:ext cx="2057399" cy="2057400"/>
          </a:xfrm>
          <a:prstGeom prst="rect">
            <a:avLst/>
          </a:prstGeom>
        </p:spPr>
        <p:txBody>
          <a:bodyPr lIns="0" tIns="0" rIns="0" bIns="0" anchor="t" anchorCtr="0"/>
          <a:lstStyle>
            <a:lvl1pPr marL="0" indent="0">
              <a:lnSpc>
                <a:spcPct val="100000"/>
              </a:lnSpc>
              <a:spcBef>
                <a:spcPts val="0"/>
              </a:spcBef>
              <a:spcAft>
                <a:spcPts val="0"/>
              </a:spcAft>
              <a:buNone/>
              <a:defRPr sz="1600">
                <a:latin typeface="+mn-lt"/>
              </a:defRPr>
            </a:lvl1pPr>
            <a:lvl2pPr>
              <a:defRPr sz="1600">
                <a:latin typeface="+mn-lt"/>
              </a:defRPr>
            </a:lvl2pPr>
            <a:lvl3pPr>
              <a:defRPr sz="1600">
                <a:latin typeface="+mn-lt"/>
              </a:defRPr>
            </a:lvl3pPr>
            <a:lvl4pPr>
              <a:defRPr sz="1600">
                <a:latin typeface="+mn-lt"/>
              </a:defRPr>
            </a:lvl4pPr>
            <a:lvl5pPr>
              <a:defRPr sz="1600">
                <a:latin typeface="+mn-lt"/>
              </a:defRPr>
            </a:lvl5pPr>
          </a:lstStyle>
          <a:p>
            <a:pPr defTabSz="913497" fontAlgn="base">
              <a:lnSpc>
                <a:spcPct val="90000"/>
              </a:lnSpc>
              <a:spcBef>
                <a:spcPct val="0"/>
              </a:spcBef>
              <a:spcAft>
                <a:spcPct val="0"/>
              </a:spcAft>
              <a:defRPr/>
            </a:pPr>
            <a:r>
              <a:rPr lang="en-US" sz="1600">
                <a:solidFill>
                  <a:srgbClr val="1A1A1A"/>
                </a:solidFill>
                <a:latin typeface="Segoe UI" panose="020B0502040204020203" pitchFamily="34" charset="0"/>
                <a:cs typeface="Segoe UI" panose="020B0502040204020203" pitchFamily="34" charset="0"/>
              </a:rPr>
              <a:t>Lorem ipsum dolor sit </a:t>
            </a:r>
            <a:r>
              <a:rPr lang="en-US" sz="1600" err="1">
                <a:solidFill>
                  <a:srgbClr val="1A1A1A"/>
                </a:solidFill>
                <a:latin typeface="Segoe UI" panose="020B0502040204020203" pitchFamily="34" charset="0"/>
                <a:cs typeface="Segoe UI" panose="020B0502040204020203" pitchFamily="34" charset="0"/>
              </a:rPr>
              <a:t>amet</a:t>
            </a:r>
            <a:r>
              <a:rPr lang="en-US" sz="1600">
                <a:solidFill>
                  <a:srgbClr val="1A1A1A"/>
                </a:solidFill>
                <a:latin typeface="Segoe UI" panose="020B0502040204020203" pitchFamily="34" charset="0"/>
                <a:cs typeface="Segoe UI" panose="020B0502040204020203" pitchFamily="34" charset="0"/>
              </a:rPr>
              <a:t>, </a:t>
            </a:r>
            <a:r>
              <a:rPr lang="en-US" sz="1600" err="1">
                <a:solidFill>
                  <a:srgbClr val="1A1A1A"/>
                </a:solidFill>
                <a:latin typeface="Segoe UI" panose="020B0502040204020203" pitchFamily="34" charset="0"/>
                <a:cs typeface="Segoe UI" panose="020B0502040204020203" pitchFamily="34" charset="0"/>
              </a:rPr>
              <a:t>consectetur</a:t>
            </a:r>
            <a:r>
              <a:rPr lang="en-US" sz="1600">
                <a:solidFill>
                  <a:srgbClr val="1A1A1A"/>
                </a:solidFill>
                <a:latin typeface="Segoe UI" panose="020B0502040204020203" pitchFamily="34" charset="0"/>
                <a:cs typeface="Segoe UI" panose="020B0502040204020203" pitchFamily="34" charset="0"/>
              </a:rPr>
              <a:t> </a:t>
            </a:r>
            <a:r>
              <a:rPr lang="en-US" sz="1600" err="1">
                <a:solidFill>
                  <a:srgbClr val="1A1A1A"/>
                </a:solidFill>
                <a:latin typeface="Segoe UI" panose="020B0502040204020203" pitchFamily="34" charset="0"/>
                <a:cs typeface="Segoe UI" panose="020B0502040204020203" pitchFamily="34" charset="0"/>
              </a:rPr>
              <a:t>adipiscing</a:t>
            </a:r>
            <a:r>
              <a:rPr lang="en-US" sz="1600">
                <a:solidFill>
                  <a:srgbClr val="1A1A1A"/>
                </a:solidFill>
                <a:latin typeface="Segoe UI" panose="020B0502040204020203" pitchFamily="34" charset="0"/>
                <a:cs typeface="Segoe UI" panose="020B0502040204020203" pitchFamily="34" charset="0"/>
              </a:rPr>
              <a:t> </a:t>
            </a:r>
            <a:r>
              <a:rPr lang="en-US" sz="1600" err="1">
                <a:solidFill>
                  <a:srgbClr val="1A1A1A"/>
                </a:solidFill>
                <a:latin typeface="Segoe UI" panose="020B0502040204020203" pitchFamily="34" charset="0"/>
                <a:cs typeface="Segoe UI" panose="020B0502040204020203" pitchFamily="34" charset="0"/>
              </a:rPr>
              <a:t>elit</a:t>
            </a:r>
            <a:r>
              <a:rPr lang="en-US" sz="1600">
                <a:solidFill>
                  <a:srgbClr val="1A1A1A"/>
                </a:solidFill>
                <a:latin typeface="Segoe UI" panose="020B0502040204020203" pitchFamily="34" charset="0"/>
                <a:cs typeface="Segoe UI" panose="020B0502040204020203" pitchFamily="34" charset="0"/>
              </a:rPr>
              <a:t>.</a:t>
            </a:r>
          </a:p>
        </p:txBody>
      </p:sp>
      <p:cxnSp>
        <p:nvCxnSpPr>
          <p:cNvPr id="21" name="divider 5">
            <a:extLst>
              <a:ext uri="{FF2B5EF4-FFF2-40B4-BE49-F238E27FC236}">
                <a16:creationId xmlns:a16="http://schemas.microsoft.com/office/drawing/2014/main" id="{C04A99C4-15BF-4735-B016-A7ECC041E952}"/>
              </a:ext>
              <a:ext uri="{C183D7F6-B498-43B3-948B-1728B52AA6E4}">
                <adec:decorative xmlns:adec="http://schemas.microsoft.com/office/drawing/2017/decorative" val="1"/>
              </a:ext>
            </a:extLst>
          </p:cNvPr>
          <p:cNvCxnSpPr>
            <a:cxnSpLocks/>
          </p:cNvCxnSpPr>
          <p:nvPr userDrawn="1"/>
        </p:nvCxnSpPr>
        <p:spPr>
          <a:xfrm>
            <a:off x="9555163" y="4103362"/>
            <a:ext cx="2057400" cy="0"/>
          </a:xfrm>
          <a:prstGeom prst="line">
            <a:avLst/>
          </a:prstGeom>
          <a:ln>
            <a:solidFill>
              <a:srgbClr val="0078D4"/>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6" name="Capability 5 heading"/>
          <p:cNvSpPr>
            <a:spLocks noGrp="1"/>
          </p:cNvSpPr>
          <p:nvPr>
            <p:ph type="body" sz="quarter" idx="37" hasCustomPrompt="1"/>
          </p:nvPr>
        </p:nvSpPr>
        <p:spPr>
          <a:xfrm>
            <a:off x="9555163" y="3546564"/>
            <a:ext cx="2057400" cy="454076"/>
          </a:xfrm>
          <a:prstGeom prst="rect">
            <a:avLst/>
          </a:prstGeom>
        </p:spPr>
        <p:txBody>
          <a:bodyPr lIns="0" tIns="0" rIns="0" bIns="0" anchor="t" anchorCtr="0"/>
          <a:lstStyle>
            <a:lvl1pPr marL="0" indent="0" algn="l">
              <a:lnSpc>
                <a:spcPct val="100000"/>
              </a:lnSpc>
              <a:spcBef>
                <a:spcPts val="0"/>
              </a:spcBef>
              <a:spcAft>
                <a:spcPts val="0"/>
              </a:spcAft>
              <a:buNone/>
              <a:defRPr sz="2000" b="0">
                <a:solidFill>
                  <a:schemeClr val="accent1"/>
                </a:solidFill>
                <a:latin typeface="+mn-lt"/>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Capability 5</a:t>
            </a:r>
          </a:p>
        </p:txBody>
      </p:sp>
      <p:sp>
        <p:nvSpPr>
          <p:cNvPr id="40" name="Capability 5 picture/icon placeholder" descr="icon placeholder">
            <a:extLst>
              <a:ext uri="{FF2B5EF4-FFF2-40B4-BE49-F238E27FC236}">
                <a16:creationId xmlns:a16="http://schemas.microsoft.com/office/drawing/2014/main" id="{4DC8F53B-77B7-8043-A870-46605FE537E3}"/>
              </a:ext>
            </a:extLst>
          </p:cNvPr>
          <p:cNvSpPr>
            <a:spLocks noGrp="1"/>
          </p:cNvSpPr>
          <p:nvPr>
            <p:ph type="pic" sz="quarter" idx="41" hasCustomPrompt="1"/>
          </p:nvPr>
        </p:nvSpPr>
        <p:spPr>
          <a:xfrm>
            <a:off x="9555163" y="2180335"/>
            <a:ext cx="1142612" cy="1134822"/>
          </a:xfrm>
          <a:prstGeom prst="rect">
            <a:avLst/>
          </a:prstGeo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000"/>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Tap to add icon</a:t>
            </a:r>
          </a:p>
          <a:p>
            <a:endParaRPr lang="en-US"/>
          </a:p>
        </p:txBody>
      </p:sp>
      <p:sp>
        <p:nvSpPr>
          <p:cNvPr id="48" name="Capability 4 description"/>
          <p:cNvSpPr>
            <a:spLocks noGrp="1"/>
          </p:cNvSpPr>
          <p:nvPr>
            <p:ph type="body" sz="quarter" idx="45" hasCustomPrompt="1"/>
          </p:nvPr>
        </p:nvSpPr>
        <p:spPr>
          <a:xfrm>
            <a:off x="7313437" y="4215110"/>
            <a:ext cx="2057399" cy="2057400"/>
          </a:xfrm>
          <a:prstGeom prst="rect">
            <a:avLst/>
          </a:prstGeom>
        </p:spPr>
        <p:txBody>
          <a:bodyPr lIns="0" tIns="0" rIns="0" bIns="0" anchor="t" anchorCtr="0"/>
          <a:lstStyle>
            <a:lvl1pPr marL="0" indent="0">
              <a:lnSpc>
                <a:spcPct val="100000"/>
              </a:lnSpc>
              <a:spcBef>
                <a:spcPts val="0"/>
              </a:spcBef>
              <a:spcAft>
                <a:spcPts val="0"/>
              </a:spcAft>
              <a:buNone/>
              <a:defRPr sz="1600">
                <a:latin typeface="+mn-lt"/>
              </a:defRPr>
            </a:lvl1pPr>
            <a:lvl2pPr>
              <a:defRPr sz="1600">
                <a:latin typeface="+mn-lt"/>
              </a:defRPr>
            </a:lvl2pPr>
            <a:lvl3pPr>
              <a:defRPr sz="1600">
                <a:latin typeface="+mn-lt"/>
              </a:defRPr>
            </a:lvl3pPr>
            <a:lvl4pPr>
              <a:defRPr sz="1600">
                <a:latin typeface="+mn-lt"/>
              </a:defRPr>
            </a:lvl4pPr>
            <a:lvl5pPr>
              <a:defRPr sz="1600">
                <a:latin typeface="+mn-lt"/>
              </a:defRPr>
            </a:lvl5pPr>
          </a:lstStyle>
          <a:p>
            <a:pPr defTabSz="913497" fontAlgn="base">
              <a:lnSpc>
                <a:spcPct val="90000"/>
              </a:lnSpc>
              <a:spcBef>
                <a:spcPct val="0"/>
              </a:spcBef>
              <a:spcAft>
                <a:spcPct val="0"/>
              </a:spcAft>
              <a:defRPr/>
            </a:pPr>
            <a:r>
              <a:rPr lang="en-US" sz="1600">
                <a:solidFill>
                  <a:srgbClr val="1A1A1A"/>
                </a:solidFill>
                <a:latin typeface="Segoe UI" panose="020B0502040204020203" pitchFamily="34" charset="0"/>
                <a:cs typeface="Segoe UI" panose="020B0502040204020203" pitchFamily="34" charset="0"/>
              </a:rPr>
              <a:t>Lorem ipsum dolor sit </a:t>
            </a:r>
            <a:r>
              <a:rPr lang="en-US" sz="1600" err="1">
                <a:solidFill>
                  <a:srgbClr val="1A1A1A"/>
                </a:solidFill>
                <a:latin typeface="Segoe UI" panose="020B0502040204020203" pitchFamily="34" charset="0"/>
                <a:cs typeface="Segoe UI" panose="020B0502040204020203" pitchFamily="34" charset="0"/>
              </a:rPr>
              <a:t>amet</a:t>
            </a:r>
            <a:r>
              <a:rPr lang="en-US" sz="1600">
                <a:solidFill>
                  <a:srgbClr val="1A1A1A"/>
                </a:solidFill>
                <a:latin typeface="Segoe UI" panose="020B0502040204020203" pitchFamily="34" charset="0"/>
                <a:cs typeface="Segoe UI" panose="020B0502040204020203" pitchFamily="34" charset="0"/>
              </a:rPr>
              <a:t>, </a:t>
            </a:r>
            <a:r>
              <a:rPr lang="en-US" sz="1600" err="1">
                <a:solidFill>
                  <a:srgbClr val="1A1A1A"/>
                </a:solidFill>
                <a:latin typeface="Segoe UI" panose="020B0502040204020203" pitchFamily="34" charset="0"/>
                <a:cs typeface="Segoe UI" panose="020B0502040204020203" pitchFamily="34" charset="0"/>
              </a:rPr>
              <a:t>consectetur</a:t>
            </a:r>
            <a:r>
              <a:rPr lang="en-US" sz="1600">
                <a:solidFill>
                  <a:srgbClr val="1A1A1A"/>
                </a:solidFill>
                <a:latin typeface="Segoe UI" panose="020B0502040204020203" pitchFamily="34" charset="0"/>
                <a:cs typeface="Segoe UI" panose="020B0502040204020203" pitchFamily="34" charset="0"/>
              </a:rPr>
              <a:t> </a:t>
            </a:r>
            <a:r>
              <a:rPr lang="en-US" sz="1600" err="1">
                <a:solidFill>
                  <a:srgbClr val="1A1A1A"/>
                </a:solidFill>
                <a:latin typeface="Segoe UI" panose="020B0502040204020203" pitchFamily="34" charset="0"/>
                <a:cs typeface="Segoe UI" panose="020B0502040204020203" pitchFamily="34" charset="0"/>
              </a:rPr>
              <a:t>adipiscing</a:t>
            </a:r>
            <a:r>
              <a:rPr lang="en-US" sz="1600">
                <a:solidFill>
                  <a:srgbClr val="1A1A1A"/>
                </a:solidFill>
                <a:latin typeface="Segoe UI" panose="020B0502040204020203" pitchFamily="34" charset="0"/>
                <a:cs typeface="Segoe UI" panose="020B0502040204020203" pitchFamily="34" charset="0"/>
              </a:rPr>
              <a:t> </a:t>
            </a:r>
            <a:r>
              <a:rPr lang="en-US" sz="1600" err="1">
                <a:solidFill>
                  <a:srgbClr val="1A1A1A"/>
                </a:solidFill>
                <a:latin typeface="Segoe UI" panose="020B0502040204020203" pitchFamily="34" charset="0"/>
                <a:cs typeface="Segoe UI" panose="020B0502040204020203" pitchFamily="34" charset="0"/>
              </a:rPr>
              <a:t>elit</a:t>
            </a:r>
            <a:r>
              <a:rPr lang="en-US" sz="1600">
                <a:solidFill>
                  <a:srgbClr val="1A1A1A"/>
                </a:solidFill>
                <a:latin typeface="Segoe UI" panose="020B0502040204020203" pitchFamily="34" charset="0"/>
                <a:cs typeface="Segoe UI" panose="020B0502040204020203" pitchFamily="34" charset="0"/>
              </a:rPr>
              <a:t>.</a:t>
            </a:r>
          </a:p>
        </p:txBody>
      </p:sp>
      <p:cxnSp>
        <p:nvCxnSpPr>
          <p:cNvPr id="14" name="divider 4" descr="connector">
            <a:extLst>
              <a:ext uri="{FF2B5EF4-FFF2-40B4-BE49-F238E27FC236}">
                <a16:creationId xmlns:a16="http://schemas.microsoft.com/office/drawing/2014/main" id="{914328CD-0FE9-4495-A93F-CBED8DA1F317}"/>
              </a:ext>
            </a:extLst>
          </p:cNvPr>
          <p:cNvCxnSpPr>
            <a:cxnSpLocks/>
          </p:cNvCxnSpPr>
          <p:nvPr userDrawn="1"/>
        </p:nvCxnSpPr>
        <p:spPr>
          <a:xfrm>
            <a:off x="7313437" y="4103362"/>
            <a:ext cx="2057400" cy="0"/>
          </a:xfrm>
          <a:prstGeom prst="line">
            <a:avLst/>
          </a:prstGeom>
          <a:ln>
            <a:solidFill>
              <a:srgbClr val="0078D4"/>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5" name="Capability 4 heading"/>
          <p:cNvSpPr>
            <a:spLocks noGrp="1"/>
          </p:cNvSpPr>
          <p:nvPr>
            <p:ph type="body" sz="quarter" idx="36" hasCustomPrompt="1"/>
          </p:nvPr>
        </p:nvSpPr>
        <p:spPr>
          <a:xfrm>
            <a:off x="7313437" y="3545507"/>
            <a:ext cx="2057400" cy="454076"/>
          </a:xfrm>
          <a:prstGeom prst="rect">
            <a:avLst/>
          </a:prstGeom>
        </p:spPr>
        <p:txBody>
          <a:bodyPr lIns="0" tIns="0" rIns="0" bIns="0" anchor="t" anchorCtr="0"/>
          <a:lstStyle>
            <a:lvl1pPr marL="0" indent="0" algn="l">
              <a:lnSpc>
                <a:spcPct val="100000"/>
              </a:lnSpc>
              <a:spcBef>
                <a:spcPts val="0"/>
              </a:spcBef>
              <a:spcAft>
                <a:spcPts val="0"/>
              </a:spcAft>
              <a:buNone/>
              <a:defRPr sz="2000" b="0">
                <a:solidFill>
                  <a:schemeClr val="accent1"/>
                </a:solidFill>
                <a:latin typeface="+mn-lt"/>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Capability 4</a:t>
            </a:r>
          </a:p>
        </p:txBody>
      </p:sp>
      <p:sp>
        <p:nvSpPr>
          <p:cNvPr id="39" name="Capability 4 picture/icon placeholder" descr="icon placeholder">
            <a:extLst>
              <a:ext uri="{FF2B5EF4-FFF2-40B4-BE49-F238E27FC236}">
                <a16:creationId xmlns:a16="http://schemas.microsoft.com/office/drawing/2014/main" id="{E1AA7B8C-8371-8E47-9781-B6330EFF9A14}"/>
              </a:ext>
            </a:extLst>
          </p:cNvPr>
          <p:cNvSpPr>
            <a:spLocks noGrp="1"/>
          </p:cNvSpPr>
          <p:nvPr>
            <p:ph type="pic" sz="quarter" idx="40" hasCustomPrompt="1"/>
          </p:nvPr>
        </p:nvSpPr>
        <p:spPr>
          <a:xfrm>
            <a:off x="7313437" y="2172072"/>
            <a:ext cx="1142612" cy="1134822"/>
          </a:xfrm>
          <a:prstGeom prst="rect">
            <a:avLst/>
          </a:prstGeo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000"/>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Tap to add icon</a:t>
            </a:r>
          </a:p>
          <a:p>
            <a:endParaRPr lang="en-US"/>
          </a:p>
        </p:txBody>
      </p:sp>
      <p:sp>
        <p:nvSpPr>
          <p:cNvPr id="47" name="Capability 3 description"/>
          <p:cNvSpPr>
            <a:spLocks noGrp="1"/>
          </p:cNvSpPr>
          <p:nvPr>
            <p:ph type="body" sz="quarter" idx="44" hasCustomPrompt="1"/>
          </p:nvPr>
        </p:nvSpPr>
        <p:spPr>
          <a:xfrm>
            <a:off x="5071712" y="4215110"/>
            <a:ext cx="2057399" cy="2057400"/>
          </a:xfrm>
          <a:prstGeom prst="rect">
            <a:avLst/>
          </a:prstGeom>
        </p:spPr>
        <p:txBody>
          <a:bodyPr lIns="0" tIns="0" rIns="0" bIns="0" anchor="t" anchorCtr="0"/>
          <a:lstStyle>
            <a:lvl1pPr marL="0" indent="0">
              <a:lnSpc>
                <a:spcPct val="100000"/>
              </a:lnSpc>
              <a:spcBef>
                <a:spcPts val="0"/>
              </a:spcBef>
              <a:spcAft>
                <a:spcPts val="0"/>
              </a:spcAft>
              <a:buNone/>
              <a:defRPr sz="1600">
                <a:latin typeface="+mn-lt"/>
              </a:defRPr>
            </a:lvl1pPr>
            <a:lvl2pPr>
              <a:defRPr sz="1600">
                <a:latin typeface="+mn-lt"/>
              </a:defRPr>
            </a:lvl2pPr>
            <a:lvl3pPr>
              <a:defRPr sz="1600">
                <a:latin typeface="+mn-lt"/>
              </a:defRPr>
            </a:lvl3pPr>
            <a:lvl4pPr>
              <a:defRPr sz="1600">
                <a:latin typeface="+mn-lt"/>
              </a:defRPr>
            </a:lvl4pPr>
            <a:lvl5pPr>
              <a:defRPr sz="1600">
                <a:latin typeface="+mn-lt"/>
              </a:defRPr>
            </a:lvl5pPr>
          </a:lstStyle>
          <a:p>
            <a:pPr defTabSz="913497" fontAlgn="base">
              <a:lnSpc>
                <a:spcPct val="90000"/>
              </a:lnSpc>
              <a:spcBef>
                <a:spcPct val="0"/>
              </a:spcBef>
              <a:spcAft>
                <a:spcPct val="0"/>
              </a:spcAft>
              <a:defRPr/>
            </a:pPr>
            <a:r>
              <a:rPr lang="en-US" sz="1600">
                <a:solidFill>
                  <a:srgbClr val="1A1A1A"/>
                </a:solidFill>
                <a:latin typeface="Segoe UI" panose="020B0502040204020203" pitchFamily="34" charset="0"/>
                <a:cs typeface="Segoe UI" panose="020B0502040204020203" pitchFamily="34" charset="0"/>
              </a:rPr>
              <a:t>Lorem ipsum dolor sit </a:t>
            </a:r>
            <a:r>
              <a:rPr lang="en-US" sz="1600" err="1">
                <a:solidFill>
                  <a:srgbClr val="1A1A1A"/>
                </a:solidFill>
                <a:latin typeface="Segoe UI" panose="020B0502040204020203" pitchFamily="34" charset="0"/>
                <a:cs typeface="Segoe UI" panose="020B0502040204020203" pitchFamily="34" charset="0"/>
              </a:rPr>
              <a:t>amet</a:t>
            </a:r>
            <a:r>
              <a:rPr lang="en-US" sz="1600">
                <a:solidFill>
                  <a:srgbClr val="1A1A1A"/>
                </a:solidFill>
                <a:latin typeface="Segoe UI" panose="020B0502040204020203" pitchFamily="34" charset="0"/>
                <a:cs typeface="Segoe UI" panose="020B0502040204020203" pitchFamily="34" charset="0"/>
              </a:rPr>
              <a:t>, </a:t>
            </a:r>
            <a:r>
              <a:rPr lang="en-US" sz="1600" err="1">
                <a:solidFill>
                  <a:srgbClr val="1A1A1A"/>
                </a:solidFill>
                <a:latin typeface="Segoe UI" panose="020B0502040204020203" pitchFamily="34" charset="0"/>
                <a:cs typeface="Segoe UI" panose="020B0502040204020203" pitchFamily="34" charset="0"/>
              </a:rPr>
              <a:t>consectetur</a:t>
            </a:r>
            <a:r>
              <a:rPr lang="en-US" sz="1600">
                <a:solidFill>
                  <a:srgbClr val="1A1A1A"/>
                </a:solidFill>
                <a:latin typeface="Segoe UI" panose="020B0502040204020203" pitchFamily="34" charset="0"/>
                <a:cs typeface="Segoe UI" panose="020B0502040204020203" pitchFamily="34" charset="0"/>
              </a:rPr>
              <a:t> </a:t>
            </a:r>
            <a:r>
              <a:rPr lang="en-US" sz="1600" err="1">
                <a:solidFill>
                  <a:srgbClr val="1A1A1A"/>
                </a:solidFill>
                <a:latin typeface="Segoe UI" panose="020B0502040204020203" pitchFamily="34" charset="0"/>
                <a:cs typeface="Segoe UI" panose="020B0502040204020203" pitchFamily="34" charset="0"/>
              </a:rPr>
              <a:t>adipiscing</a:t>
            </a:r>
            <a:r>
              <a:rPr lang="en-US" sz="1600">
                <a:solidFill>
                  <a:srgbClr val="1A1A1A"/>
                </a:solidFill>
                <a:latin typeface="Segoe UI" panose="020B0502040204020203" pitchFamily="34" charset="0"/>
                <a:cs typeface="Segoe UI" panose="020B0502040204020203" pitchFamily="34" charset="0"/>
              </a:rPr>
              <a:t> </a:t>
            </a:r>
            <a:r>
              <a:rPr lang="en-US" sz="1600" err="1">
                <a:solidFill>
                  <a:srgbClr val="1A1A1A"/>
                </a:solidFill>
                <a:latin typeface="Segoe UI" panose="020B0502040204020203" pitchFamily="34" charset="0"/>
                <a:cs typeface="Segoe UI" panose="020B0502040204020203" pitchFamily="34" charset="0"/>
              </a:rPr>
              <a:t>elit</a:t>
            </a:r>
            <a:r>
              <a:rPr lang="en-US" sz="1600">
                <a:solidFill>
                  <a:srgbClr val="1A1A1A"/>
                </a:solidFill>
                <a:latin typeface="Segoe UI" panose="020B0502040204020203" pitchFamily="34" charset="0"/>
                <a:cs typeface="Segoe UI" panose="020B0502040204020203" pitchFamily="34" charset="0"/>
              </a:rPr>
              <a:t>.</a:t>
            </a:r>
          </a:p>
        </p:txBody>
      </p:sp>
      <p:cxnSp>
        <p:nvCxnSpPr>
          <p:cNvPr id="10" name="divider 3" descr="conector">
            <a:extLst>
              <a:ext uri="{FF2B5EF4-FFF2-40B4-BE49-F238E27FC236}">
                <a16:creationId xmlns:a16="http://schemas.microsoft.com/office/drawing/2014/main" id="{69D501FE-FD6E-4A6A-95F3-EB5808C23CC7}"/>
              </a:ext>
            </a:extLst>
          </p:cNvPr>
          <p:cNvCxnSpPr>
            <a:cxnSpLocks/>
          </p:cNvCxnSpPr>
          <p:nvPr userDrawn="1"/>
        </p:nvCxnSpPr>
        <p:spPr>
          <a:xfrm>
            <a:off x="5071712" y="4103362"/>
            <a:ext cx="2057400" cy="0"/>
          </a:xfrm>
          <a:prstGeom prst="line">
            <a:avLst/>
          </a:prstGeom>
          <a:ln>
            <a:solidFill>
              <a:srgbClr val="0078D4"/>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Capability 3 heading"/>
          <p:cNvSpPr>
            <a:spLocks noGrp="1"/>
          </p:cNvSpPr>
          <p:nvPr>
            <p:ph type="body" sz="quarter" idx="35" hasCustomPrompt="1"/>
          </p:nvPr>
        </p:nvSpPr>
        <p:spPr>
          <a:xfrm>
            <a:off x="5071712" y="3544450"/>
            <a:ext cx="2057400" cy="454076"/>
          </a:xfrm>
          <a:prstGeom prst="rect">
            <a:avLst/>
          </a:prstGeom>
        </p:spPr>
        <p:txBody>
          <a:bodyPr lIns="0" tIns="0" rIns="0" bIns="0" anchor="t" anchorCtr="0"/>
          <a:lstStyle>
            <a:lvl1pPr marL="0" indent="0" algn="l">
              <a:lnSpc>
                <a:spcPct val="100000"/>
              </a:lnSpc>
              <a:spcBef>
                <a:spcPts val="0"/>
              </a:spcBef>
              <a:spcAft>
                <a:spcPts val="0"/>
              </a:spcAft>
              <a:buNone/>
              <a:defRPr sz="2000" b="0">
                <a:solidFill>
                  <a:schemeClr val="accent1"/>
                </a:solidFill>
                <a:latin typeface="+mn-lt"/>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Capability 3</a:t>
            </a:r>
          </a:p>
        </p:txBody>
      </p:sp>
      <p:sp>
        <p:nvSpPr>
          <p:cNvPr id="38" name="Capability 3 picture/icon placeholder" descr="icon placeholder">
            <a:extLst>
              <a:ext uri="{FF2B5EF4-FFF2-40B4-BE49-F238E27FC236}">
                <a16:creationId xmlns:a16="http://schemas.microsoft.com/office/drawing/2014/main" id="{C2DA68A4-337C-4545-8115-3F03B9DE729E}"/>
              </a:ext>
            </a:extLst>
          </p:cNvPr>
          <p:cNvSpPr>
            <a:spLocks noGrp="1"/>
          </p:cNvSpPr>
          <p:nvPr>
            <p:ph type="pic" sz="quarter" idx="39" hasCustomPrompt="1"/>
          </p:nvPr>
        </p:nvSpPr>
        <p:spPr>
          <a:xfrm>
            <a:off x="5071712" y="2174089"/>
            <a:ext cx="1142612" cy="1134822"/>
          </a:xfrm>
          <a:prstGeom prst="rect">
            <a:avLst/>
          </a:prstGeo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000"/>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Tap to add icon</a:t>
            </a:r>
          </a:p>
          <a:p>
            <a:endParaRPr lang="en-US"/>
          </a:p>
        </p:txBody>
      </p:sp>
      <p:sp>
        <p:nvSpPr>
          <p:cNvPr id="41" name="Capability 2 description"/>
          <p:cNvSpPr>
            <a:spLocks noGrp="1"/>
          </p:cNvSpPr>
          <p:nvPr>
            <p:ph type="body" sz="quarter" idx="43" hasCustomPrompt="1"/>
          </p:nvPr>
        </p:nvSpPr>
        <p:spPr>
          <a:xfrm>
            <a:off x="2829987" y="4215110"/>
            <a:ext cx="2057399" cy="2057400"/>
          </a:xfrm>
          <a:prstGeom prst="rect">
            <a:avLst/>
          </a:prstGeom>
        </p:spPr>
        <p:txBody>
          <a:bodyPr lIns="0" tIns="0" rIns="0" bIns="0" anchor="t" anchorCtr="0"/>
          <a:lstStyle>
            <a:lvl1pPr marL="0" indent="0">
              <a:lnSpc>
                <a:spcPct val="100000"/>
              </a:lnSpc>
              <a:spcBef>
                <a:spcPts val="0"/>
              </a:spcBef>
              <a:spcAft>
                <a:spcPts val="0"/>
              </a:spcAft>
              <a:buNone/>
              <a:defRPr sz="1600">
                <a:latin typeface="+mn-lt"/>
              </a:defRPr>
            </a:lvl1pPr>
            <a:lvl2pPr>
              <a:defRPr sz="1600">
                <a:latin typeface="+mn-lt"/>
              </a:defRPr>
            </a:lvl2pPr>
            <a:lvl3pPr>
              <a:defRPr sz="1600">
                <a:latin typeface="+mn-lt"/>
              </a:defRPr>
            </a:lvl3pPr>
            <a:lvl4pPr>
              <a:defRPr sz="1600">
                <a:latin typeface="+mn-lt"/>
              </a:defRPr>
            </a:lvl4pPr>
            <a:lvl5pPr>
              <a:defRPr sz="1600">
                <a:latin typeface="+mn-lt"/>
              </a:defRPr>
            </a:lvl5pPr>
          </a:lstStyle>
          <a:p>
            <a:pPr defTabSz="913497" fontAlgn="base">
              <a:lnSpc>
                <a:spcPct val="90000"/>
              </a:lnSpc>
              <a:spcBef>
                <a:spcPct val="0"/>
              </a:spcBef>
              <a:spcAft>
                <a:spcPct val="0"/>
              </a:spcAft>
              <a:defRPr/>
            </a:pPr>
            <a:r>
              <a:rPr lang="en-US" sz="1600">
                <a:solidFill>
                  <a:srgbClr val="1A1A1A"/>
                </a:solidFill>
                <a:latin typeface="Segoe UI" panose="020B0502040204020203" pitchFamily="34" charset="0"/>
                <a:cs typeface="Segoe UI" panose="020B0502040204020203" pitchFamily="34" charset="0"/>
              </a:rPr>
              <a:t>Lorem ipsum dolor sit </a:t>
            </a:r>
            <a:r>
              <a:rPr lang="en-US" sz="1600" err="1">
                <a:solidFill>
                  <a:srgbClr val="1A1A1A"/>
                </a:solidFill>
                <a:latin typeface="Segoe UI" panose="020B0502040204020203" pitchFamily="34" charset="0"/>
                <a:cs typeface="Segoe UI" panose="020B0502040204020203" pitchFamily="34" charset="0"/>
              </a:rPr>
              <a:t>amet</a:t>
            </a:r>
            <a:r>
              <a:rPr lang="en-US" sz="1600">
                <a:solidFill>
                  <a:srgbClr val="1A1A1A"/>
                </a:solidFill>
                <a:latin typeface="Segoe UI" panose="020B0502040204020203" pitchFamily="34" charset="0"/>
                <a:cs typeface="Segoe UI" panose="020B0502040204020203" pitchFamily="34" charset="0"/>
              </a:rPr>
              <a:t>, </a:t>
            </a:r>
            <a:r>
              <a:rPr lang="en-US" sz="1600" err="1">
                <a:solidFill>
                  <a:srgbClr val="1A1A1A"/>
                </a:solidFill>
                <a:latin typeface="Segoe UI" panose="020B0502040204020203" pitchFamily="34" charset="0"/>
                <a:cs typeface="Segoe UI" panose="020B0502040204020203" pitchFamily="34" charset="0"/>
              </a:rPr>
              <a:t>consectetur</a:t>
            </a:r>
            <a:r>
              <a:rPr lang="en-US" sz="1600">
                <a:solidFill>
                  <a:srgbClr val="1A1A1A"/>
                </a:solidFill>
                <a:latin typeface="Segoe UI" panose="020B0502040204020203" pitchFamily="34" charset="0"/>
                <a:cs typeface="Segoe UI" panose="020B0502040204020203" pitchFamily="34" charset="0"/>
              </a:rPr>
              <a:t> </a:t>
            </a:r>
            <a:r>
              <a:rPr lang="en-US" sz="1600" err="1">
                <a:solidFill>
                  <a:srgbClr val="1A1A1A"/>
                </a:solidFill>
                <a:latin typeface="Segoe UI" panose="020B0502040204020203" pitchFamily="34" charset="0"/>
                <a:cs typeface="Segoe UI" panose="020B0502040204020203" pitchFamily="34" charset="0"/>
              </a:rPr>
              <a:t>adipiscing</a:t>
            </a:r>
            <a:r>
              <a:rPr lang="en-US" sz="1600">
                <a:solidFill>
                  <a:srgbClr val="1A1A1A"/>
                </a:solidFill>
                <a:latin typeface="Segoe UI" panose="020B0502040204020203" pitchFamily="34" charset="0"/>
                <a:cs typeface="Segoe UI" panose="020B0502040204020203" pitchFamily="34" charset="0"/>
              </a:rPr>
              <a:t> </a:t>
            </a:r>
            <a:r>
              <a:rPr lang="en-US" sz="1600" err="1">
                <a:solidFill>
                  <a:srgbClr val="1A1A1A"/>
                </a:solidFill>
                <a:latin typeface="Segoe UI" panose="020B0502040204020203" pitchFamily="34" charset="0"/>
                <a:cs typeface="Segoe UI" panose="020B0502040204020203" pitchFamily="34" charset="0"/>
              </a:rPr>
              <a:t>elit</a:t>
            </a:r>
            <a:r>
              <a:rPr lang="en-US" sz="1600">
                <a:solidFill>
                  <a:srgbClr val="1A1A1A"/>
                </a:solidFill>
                <a:latin typeface="Segoe UI" panose="020B0502040204020203" pitchFamily="34" charset="0"/>
                <a:cs typeface="Segoe UI" panose="020B0502040204020203" pitchFamily="34" charset="0"/>
              </a:rPr>
              <a:t>.</a:t>
            </a:r>
          </a:p>
        </p:txBody>
      </p:sp>
      <p:cxnSp>
        <p:nvCxnSpPr>
          <p:cNvPr id="6" name="divider 2" descr="connector">
            <a:extLst>
              <a:ext uri="{FF2B5EF4-FFF2-40B4-BE49-F238E27FC236}">
                <a16:creationId xmlns:a16="http://schemas.microsoft.com/office/drawing/2014/main" id="{0C090C58-9012-4AE4-BBF5-C1781D2902BF}"/>
              </a:ext>
            </a:extLst>
          </p:cNvPr>
          <p:cNvCxnSpPr>
            <a:cxnSpLocks/>
          </p:cNvCxnSpPr>
          <p:nvPr userDrawn="1"/>
        </p:nvCxnSpPr>
        <p:spPr>
          <a:xfrm>
            <a:off x="2829987" y="4103362"/>
            <a:ext cx="2057400" cy="0"/>
          </a:xfrm>
          <a:prstGeom prst="line">
            <a:avLst/>
          </a:prstGeom>
          <a:ln>
            <a:solidFill>
              <a:srgbClr val="0078D4"/>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3" name="Capability 2 heading"/>
          <p:cNvSpPr>
            <a:spLocks noGrp="1"/>
          </p:cNvSpPr>
          <p:nvPr>
            <p:ph type="body" sz="quarter" idx="34" hasCustomPrompt="1"/>
          </p:nvPr>
        </p:nvSpPr>
        <p:spPr>
          <a:xfrm>
            <a:off x="2829987" y="3543393"/>
            <a:ext cx="2057400" cy="454076"/>
          </a:xfrm>
          <a:prstGeom prst="rect">
            <a:avLst/>
          </a:prstGeom>
        </p:spPr>
        <p:txBody>
          <a:bodyPr lIns="0" tIns="0" rIns="0" bIns="0" anchor="t" anchorCtr="0"/>
          <a:lstStyle>
            <a:lvl1pPr marL="0" indent="0" algn="l">
              <a:lnSpc>
                <a:spcPct val="100000"/>
              </a:lnSpc>
              <a:spcBef>
                <a:spcPts val="0"/>
              </a:spcBef>
              <a:spcAft>
                <a:spcPts val="0"/>
              </a:spcAft>
              <a:buNone/>
              <a:defRPr sz="2000" b="0">
                <a:solidFill>
                  <a:schemeClr val="accent1"/>
                </a:solidFill>
                <a:latin typeface="+mn-lt"/>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Capability 2</a:t>
            </a:r>
          </a:p>
        </p:txBody>
      </p:sp>
      <p:sp>
        <p:nvSpPr>
          <p:cNvPr id="37" name="Capability 2 picture/icon placeholder" descr="icon placeholder">
            <a:extLst>
              <a:ext uri="{FF2B5EF4-FFF2-40B4-BE49-F238E27FC236}">
                <a16:creationId xmlns:a16="http://schemas.microsoft.com/office/drawing/2014/main" id="{D058BE60-32D9-0548-9925-E450AF9D16FF}"/>
              </a:ext>
            </a:extLst>
          </p:cNvPr>
          <p:cNvSpPr>
            <a:spLocks noGrp="1"/>
          </p:cNvSpPr>
          <p:nvPr>
            <p:ph type="pic" sz="quarter" idx="38" hasCustomPrompt="1"/>
          </p:nvPr>
        </p:nvSpPr>
        <p:spPr>
          <a:xfrm>
            <a:off x="2829987" y="2184988"/>
            <a:ext cx="1142612" cy="1134822"/>
          </a:xfrm>
          <a:prstGeom prst="rect">
            <a:avLst/>
          </a:prstGeo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000"/>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Tap to add icon</a:t>
            </a:r>
          </a:p>
          <a:p>
            <a:endParaRPr lang="en-US"/>
          </a:p>
        </p:txBody>
      </p:sp>
      <p:cxnSp>
        <p:nvCxnSpPr>
          <p:cNvPr id="17" name="divider 1" descr="connector">
            <a:extLst>
              <a:ext uri="{FF2B5EF4-FFF2-40B4-BE49-F238E27FC236}">
                <a16:creationId xmlns:a16="http://schemas.microsoft.com/office/drawing/2014/main" id="{94ED7E9B-D124-4A50-A78C-50C587339E59}"/>
              </a:ext>
            </a:extLst>
          </p:cNvPr>
          <p:cNvCxnSpPr>
            <a:cxnSpLocks/>
          </p:cNvCxnSpPr>
          <p:nvPr userDrawn="1"/>
        </p:nvCxnSpPr>
        <p:spPr>
          <a:xfrm>
            <a:off x="588262" y="4103362"/>
            <a:ext cx="2057400" cy="0"/>
          </a:xfrm>
          <a:prstGeom prst="line">
            <a:avLst/>
          </a:prstGeom>
          <a:ln>
            <a:solidFill>
              <a:srgbClr val="0078D4"/>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4" name="Capability 1 description"/>
          <p:cNvSpPr>
            <a:spLocks noGrp="1"/>
          </p:cNvSpPr>
          <p:nvPr>
            <p:ph type="body" sz="quarter" idx="42" hasCustomPrompt="1"/>
          </p:nvPr>
        </p:nvSpPr>
        <p:spPr>
          <a:xfrm>
            <a:off x="588262" y="4213018"/>
            <a:ext cx="2057399" cy="2057400"/>
          </a:xfrm>
          <a:prstGeom prst="rect">
            <a:avLst/>
          </a:prstGeom>
        </p:spPr>
        <p:txBody>
          <a:bodyPr lIns="0" tIns="0" rIns="0" bIns="0" anchor="t" anchorCtr="0"/>
          <a:lstStyle>
            <a:lvl1pPr marL="0" indent="0">
              <a:lnSpc>
                <a:spcPct val="100000"/>
              </a:lnSpc>
              <a:spcBef>
                <a:spcPts val="0"/>
              </a:spcBef>
              <a:spcAft>
                <a:spcPts val="0"/>
              </a:spcAft>
              <a:buNone/>
              <a:defRPr sz="1600">
                <a:latin typeface="+mn-lt"/>
              </a:defRPr>
            </a:lvl1pPr>
            <a:lvl2pPr>
              <a:defRPr sz="1600">
                <a:latin typeface="+mn-lt"/>
              </a:defRPr>
            </a:lvl2pPr>
            <a:lvl3pPr>
              <a:defRPr sz="1600">
                <a:latin typeface="+mn-lt"/>
              </a:defRPr>
            </a:lvl3pPr>
            <a:lvl4pPr>
              <a:defRPr sz="1600">
                <a:latin typeface="+mn-lt"/>
              </a:defRPr>
            </a:lvl4pPr>
            <a:lvl5pPr>
              <a:defRPr sz="1600">
                <a:latin typeface="+mn-lt"/>
              </a:defRPr>
            </a:lvl5pPr>
          </a:lstStyle>
          <a:p>
            <a:pPr defTabSz="913497" fontAlgn="base">
              <a:lnSpc>
                <a:spcPct val="90000"/>
              </a:lnSpc>
              <a:spcBef>
                <a:spcPct val="0"/>
              </a:spcBef>
              <a:spcAft>
                <a:spcPct val="0"/>
              </a:spcAft>
              <a:defRPr/>
            </a:pPr>
            <a:r>
              <a:rPr lang="en-US" sz="1600">
                <a:solidFill>
                  <a:srgbClr val="1A1A1A"/>
                </a:solidFill>
                <a:latin typeface="Segoe UI" panose="020B0502040204020203" pitchFamily="34" charset="0"/>
                <a:cs typeface="Segoe UI" panose="020B0502040204020203" pitchFamily="34" charset="0"/>
              </a:rPr>
              <a:t>Lorem ipsum dolor sit </a:t>
            </a:r>
            <a:r>
              <a:rPr lang="en-US" sz="1600" err="1">
                <a:solidFill>
                  <a:srgbClr val="1A1A1A"/>
                </a:solidFill>
                <a:latin typeface="Segoe UI" panose="020B0502040204020203" pitchFamily="34" charset="0"/>
                <a:cs typeface="Segoe UI" panose="020B0502040204020203" pitchFamily="34" charset="0"/>
              </a:rPr>
              <a:t>amet</a:t>
            </a:r>
            <a:r>
              <a:rPr lang="en-US" sz="1600">
                <a:solidFill>
                  <a:srgbClr val="1A1A1A"/>
                </a:solidFill>
                <a:latin typeface="Segoe UI" panose="020B0502040204020203" pitchFamily="34" charset="0"/>
                <a:cs typeface="Segoe UI" panose="020B0502040204020203" pitchFamily="34" charset="0"/>
              </a:rPr>
              <a:t>, </a:t>
            </a:r>
            <a:r>
              <a:rPr lang="en-US" sz="1600" err="1">
                <a:solidFill>
                  <a:srgbClr val="1A1A1A"/>
                </a:solidFill>
                <a:latin typeface="Segoe UI" panose="020B0502040204020203" pitchFamily="34" charset="0"/>
                <a:cs typeface="Segoe UI" panose="020B0502040204020203" pitchFamily="34" charset="0"/>
              </a:rPr>
              <a:t>consectetur</a:t>
            </a:r>
            <a:r>
              <a:rPr lang="en-US" sz="1600">
                <a:solidFill>
                  <a:srgbClr val="1A1A1A"/>
                </a:solidFill>
                <a:latin typeface="Segoe UI" panose="020B0502040204020203" pitchFamily="34" charset="0"/>
                <a:cs typeface="Segoe UI" panose="020B0502040204020203" pitchFamily="34" charset="0"/>
              </a:rPr>
              <a:t> </a:t>
            </a:r>
            <a:r>
              <a:rPr lang="en-US" sz="1600" err="1">
                <a:solidFill>
                  <a:srgbClr val="1A1A1A"/>
                </a:solidFill>
                <a:latin typeface="Segoe UI" panose="020B0502040204020203" pitchFamily="34" charset="0"/>
                <a:cs typeface="Segoe UI" panose="020B0502040204020203" pitchFamily="34" charset="0"/>
              </a:rPr>
              <a:t>adipiscing</a:t>
            </a:r>
            <a:r>
              <a:rPr lang="en-US" sz="1600">
                <a:solidFill>
                  <a:srgbClr val="1A1A1A"/>
                </a:solidFill>
                <a:latin typeface="Segoe UI" panose="020B0502040204020203" pitchFamily="34" charset="0"/>
                <a:cs typeface="Segoe UI" panose="020B0502040204020203" pitchFamily="34" charset="0"/>
              </a:rPr>
              <a:t> </a:t>
            </a:r>
            <a:r>
              <a:rPr lang="en-US" sz="1600" err="1">
                <a:solidFill>
                  <a:srgbClr val="1A1A1A"/>
                </a:solidFill>
                <a:latin typeface="Segoe UI" panose="020B0502040204020203" pitchFamily="34" charset="0"/>
                <a:cs typeface="Segoe UI" panose="020B0502040204020203" pitchFamily="34" charset="0"/>
              </a:rPr>
              <a:t>elit</a:t>
            </a:r>
            <a:r>
              <a:rPr lang="en-US" sz="1600">
                <a:solidFill>
                  <a:srgbClr val="1A1A1A"/>
                </a:solidFill>
                <a:latin typeface="Segoe UI" panose="020B0502040204020203" pitchFamily="34" charset="0"/>
                <a:cs typeface="Segoe UI" panose="020B0502040204020203" pitchFamily="34" charset="0"/>
              </a:rPr>
              <a:t>.</a:t>
            </a:r>
          </a:p>
        </p:txBody>
      </p:sp>
      <p:sp>
        <p:nvSpPr>
          <p:cNvPr id="42" name="Capability 1 heading"/>
          <p:cNvSpPr>
            <a:spLocks noGrp="1"/>
          </p:cNvSpPr>
          <p:nvPr>
            <p:ph type="body" sz="quarter" idx="33" hasCustomPrompt="1"/>
          </p:nvPr>
        </p:nvSpPr>
        <p:spPr>
          <a:xfrm>
            <a:off x="588262" y="3542336"/>
            <a:ext cx="2057400" cy="454076"/>
          </a:xfrm>
          <a:prstGeom prst="rect">
            <a:avLst/>
          </a:prstGeom>
        </p:spPr>
        <p:txBody>
          <a:bodyPr lIns="0" tIns="0" rIns="0" bIns="0" anchor="t" anchorCtr="0"/>
          <a:lstStyle>
            <a:lvl1pPr marL="0" indent="0" algn="l">
              <a:lnSpc>
                <a:spcPct val="100000"/>
              </a:lnSpc>
              <a:spcBef>
                <a:spcPts val="0"/>
              </a:spcBef>
              <a:spcAft>
                <a:spcPts val="0"/>
              </a:spcAft>
              <a:buNone/>
              <a:defRPr sz="2000" b="0">
                <a:solidFill>
                  <a:schemeClr val="accent1"/>
                </a:solidFill>
                <a:latin typeface="+mn-lt"/>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Capability 1</a:t>
            </a:r>
          </a:p>
        </p:txBody>
      </p:sp>
      <p:sp>
        <p:nvSpPr>
          <p:cNvPr id="36" name="Capability 1 picture/icon placeholder" descr="icon placeholder">
            <a:extLst>
              <a:ext uri="{FF2B5EF4-FFF2-40B4-BE49-F238E27FC236}">
                <a16:creationId xmlns:a16="http://schemas.microsoft.com/office/drawing/2014/main" id="{F110EE2E-C5FA-8045-BCAF-3BD16F7E00F0}"/>
              </a:ext>
            </a:extLst>
          </p:cNvPr>
          <p:cNvSpPr>
            <a:spLocks noGrp="1"/>
          </p:cNvSpPr>
          <p:nvPr>
            <p:ph type="pic" sz="quarter" idx="30" hasCustomPrompt="1"/>
          </p:nvPr>
        </p:nvSpPr>
        <p:spPr>
          <a:xfrm>
            <a:off x="588262" y="2176107"/>
            <a:ext cx="1142612" cy="1134822"/>
          </a:xfrm>
          <a:prstGeom prst="rect">
            <a:avLst/>
          </a:prstGeo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000"/>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Tap to add icon</a:t>
            </a:r>
          </a:p>
          <a:p>
            <a:endParaRPr lang="en-US"/>
          </a:p>
        </p:txBody>
      </p:sp>
      <p:sp>
        <p:nvSpPr>
          <p:cNvPr id="30" name="One-line description of process"/>
          <p:cNvSpPr>
            <a:spLocks noGrp="1"/>
          </p:cNvSpPr>
          <p:nvPr>
            <p:ph type="body" sz="quarter" idx="24" hasCustomPrompt="1"/>
          </p:nvPr>
        </p:nvSpPr>
        <p:spPr>
          <a:xfrm>
            <a:off x="588263" y="1428106"/>
            <a:ext cx="11024300" cy="307777"/>
          </a:xfrm>
          <a:prstGeom prst="rect">
            <a:avLst/>
          </a:prstGeom>
        </p:spPr>
        <p:txBody>
          <a:bodyPr lIns="0" tIns="0" rIns="0" bIns="0" anchor="t" anchorCtr="0"/>
          <a:lstStyle>
            <a:lvl1pPr marL="0" indent="0">
              <a:spcBef>
                <a:spcPts val="0"/>
              </a:spcBef>
              <a:buNone/>
              <a:defRPr sz="2000">
                <a:latin typeface="+mn-lt"/>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Description of process</a:t>
            </a:r>
          </a:p>
        </p:txBody>
      </p:sp>
      <p:sp>
        <p:nvSpPr>
          <p:cNvPr id="31" name="Capabilities 3 slide title">
            <a:extLst>
              <a:ext uri="{FF2B5EF4-FFF2-40B4-BE49-F238E27FC236}">
                <a16:creationId xmlns:a16="http://schemas.microsoft.com/office/drawing/2014/main" id="{2D9CF5A6-0E76-4774-9CAE-AC123BB1D44A}"/>
              </a:ext>
            </a:extLst>
          </p:cNvPr>
          <p:cNvSpPr>
            <a:spLocks noGrp="1"/>
          </p:cNvSpPr>
          <p:nvPr>
            <p:ph type="title" hasCustomPrompt="1"/>
          </p:nvPr>
        </p:nvSpPr>
        <p:spPr>
          <a:xfrm>
            <a:off x="588263" y="457200"/>
            <a:ext cx="11024300" cy="553998"/>
          </a:xfrm>
          <a:prstGeom prst="rect">
            <a:avLst/>
          </a:prstGeom>
        </p:spPr>
        <p:txBody>
          <a:bodyPr lIns="0" tIns="0" rIns="0" bIns="0"/>
          <a:lstStyle>
            <a:lvl1pPr>
              <a:defRPr baseline="0"/>
            </a:lvl1pPr>
          </a:lstStyle>
          <a:p>
            <a:r>
              <a:rPr lang="en-US"/>
              <a:t>Capabilities (3) (5 columns, left-aligned icons)</a:t>
            </a:r>
          </a:p>
        </p:txBody>
      </p:sp>
    </p:spTree>
    <p:extLst>
      <p:ext uri="{BB962C8B-B14F-4D97-AF65-F5344CB8AC3E}">
        <p14:creationId xmlns:p14="http://schemas.microsoft.com/office/powerpoint/2010/main" val="3686090270"/>
      </p:ext>
    </p:extLst>
  </p:cSld>
  <p:clrMapOvr>
    <a:masterClrMapping/>
  </p:clrMapOvr>
  <p:transition>
    <p:fade/>
  </p:transition>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apabilities 3 (alternate)">
    <p:spTree>
      <p:nvGrpSpPr>
        <p:cNvPr id="1" name=""/>
        <p:cNvGrpSpPr/>
        <p:nvPr/>
      </p:nvGrpSpPr>
      <p:grpSpPr>
        <a:xfrm>
          <a:off x="0" y="0"/>
          <a:ext cx="0" cy="0"/>
          <a:chOff x="0" y="0"/>
          <a:chExt cx="0" cy="0"/>
        </a:xfrm>
      </p:grpSpPr>
      <p:sp>
        <p:nvSpPr>
          <p:cNvPr id="49" name="Capability 5 description"/>
          <p:cNvSpPr>
            <a:spLocks noGrp="1"/>
          </p:cNvSpPr>
          <p:nvPr>
            <p:ph type="body" sz="quarter" idx="46" hasCustomPrompt="1"/>
          </p:nvPr>
        </p:nvSpPr>
        <p:spPr>
          <a:xfrm>
            <a:off x="9555164" y="4215110"/>
            <a:ext cx="2057399" cy="2057400"/>
          </a:xfrm>
          <a:prstGeom prst="rect">
            <a:avLst/>
          </a:prstGeom>
        </p:spPr>
        <p:txBody>
          <a:bodyPr lIns="0" tIns="0" rIns="0" bIns="0" anchor="t" anchorCtr="0"/>
          <a:lstStyle>
            <a:lvl1pPr marL="0" indent="0">
              <a:lnSpc>
                <a:spcPct val="100000"/>
              </a:lnSpc>
              <a:spcBef>
                <a:spcPts val="0"/>
              </a:spcBef>
              <a:spcAft>
                <a:spcPts val="0"/>
              </a:spcAft>
              <a:buNone/>
              <a:defRPr sz="1600">
                <a:latin typeface="+mn-lt"/>
              </a:defRPr>
            </a:lvl1pPr>
            <a:lvl2pPr>
              <a:defRPr sz="1600">
                <a:latin typeface="+mn-lt"/>
              </a:defRPr>
            </a:lvl2pPr>
            <a:lvl3pPr>
              <a:defRPr sz="1600">
                <a:latin typeface="+mn-lt"/>
              </a:defRPr>
            </a:lvl3pPr>
            <a:lvl4pPr>
              <a:defRPr sz="1600">
                <a:latin typeface="+mn-lt"/>
              </a:defRPr>
            </a:lvl4pPr>
            <a:lvl5pPr>
              <a:defRPr sz="1600">
                <a:latin typeface="+mn-lt"/>
              </a:defRPr>
            </a:lvl5pPr>
          </a:lstStyle>
          <a:p>
            <a:pPr defTabSz="913497" fontAlgn="base">
              <a:lnSpc>
                <a:spcPct val="90000"/>
              </a:lnSpc>
              <a:spcBef>
                <a:spcPct val="0"/>
              </a:spcBef>
              <a:spcAft>
                <a:spcPct val="0"/>
              </a:spcAft>
              <a:defRPr/>
            </a:pPr>
            <a:r>
              <a:rPr lang="en-US" sz="1600">
                <a:solidFill>
                  <a:srgbClr val="1A1A1A"/>
                </a:solidFill>
                <a:latin typeface="Segoe UI" panose="020B0502040204020203" pitchFamily="34" charset="0"/>
                <a:cs typeface="Segoe UI" panose="020B0502040204020203" pitchFamily="34" charset="0"/>
              </a:rPr>
              <a:t>Lorem ipsum dolor sit </a:t>
            </a:r>
            <a:r>
              <a:rPr lang="en-US" sz="1600" err="1">
                <a:solidFill>
                  <a:srgbClr val="1A1A1A"/>
                </a:solidFill>
                <a:latin typeface="Segoe UI" panose="020B0502040204020203" pitchFamily="34" charset="0"/>
                <a:cs typeface="Segoe UI" panose="020B0502040204020203" pitchFamily="34" charset="0"/>
              </a:rPr>
              <a:t>amet</a:t>
            </a:r>
            <a:r>
              <a:rPr lang="en-US" sz="1600">
                <a:solidFill>
                  <a:srgbClr val="1A1A1A"/>
                </a:solidFill>
                <a:latin typeface="Segoe UI" panose="020B0502040204020203" pitchFamily="34" charset="0"/>
                <a:cs typeface="Segoe UI" panose="020B0502040204020203" pitchFamily="34" charset="0"/>
              </a:rPr>
              <a:t>, </a:t>
            </a:r>
            <a:r>
              <a:rPr lang="en-US" sz="1600" err="1">
                <a:solidFill>
                  <a:srgbClr val="1A1A1A"/>
                </a:solidFill>
                <a:latin typeface="Segoe UI" panose="020B0502040204020203" pitchFamily="34" charset="0"/>
                <a:cs typeface="Segoe UI" panose="020B0502040204020203" pitchFamily="34" charset="0"/>
              </a:rPr>
              <a:t>consectetur</a:t>
            </a:r>
            <a:r>
              <a:rPr lang="en-US" sz="1600">
                <a:solidFill>
                  <a:srgbClr val="1A1A1A"/>
                </a:solidFill>
                <a:latin typeface="Segoe UI" panose="020B0502040204020203" pitchFamily="34" charset="0"/>
                <a:cs typeface="Segoe UI" panose="020B0502040204020203" pitchFamily="34" charset="0"/>
              </a:rPr>
              <a:t> </a:t>
            </a:r>
            <a:r>
              <a:rPr lang="en-US" sz="1600" err="1">
                <a:solidFill>
                  <a:srgbClr val="1A1A1A"/>
                </a:solidFill>
                <a:latin typeface="Segoe UI" panose="020B0502040204020203" pitchFamily="34" charset="0"/>
                <a:cs typeface="Segoe UI" panose="020B0502040204020203" pitchFamily="34" charset="0"/>
              </a:rPr>
              <a:t>adipiscing</a:t>
            </a:r>
            <a:r>
              <a:rPr lang="en-US" sz="1600">
                <a:solidFill>
                  <a:srgbClr val="1A1A1A"/>
                </a:solidFill>
                <a:latin typeface="Segoe UI" panose="020B0502040204020203" pitchFamily="34" charset="0"/>
                <a:cs typeface="Segoe UI" panose="020B0502040204020203" pitchFamily="34" charset="0"/>
              </a:rPr>
              <a:t> </a:t>
            </a:r>
            <a:r>
              <a:rPr lang="en-US" sz="1600" err="1">
                <a:solidFill>
                  <a:srgbClr val="1A1A1A"/>
                </a:solidFill>
                <a:latin typeface="Segoe UI" panose="020B0502040204020203" pitchFamily="34" charset="0"/>
                <a:cs typeface="Segoe UI" panose="020B0502040204020203" pitchFamily="34" charset="0"/>
              </a:rPr>
              <a:t>elit</a:t>
            </a:r>
            <a:r>
              <a:rPr lang="en-US" sz="1600">
                <a:solidFill>
                  <a:srgbClr val="1A1A1A"/>
                </a:solidFill>
                <a:latin typeface="Segoe UI" panose="020B0502040204020203" pitchFamily="34" charset="0"/>
                <a:cs typeface="Segoe UI" panose="020B0502040204020203" pitchFamily="34" charset="0"/>
              </a:rPr>
              <a:t>.</a:t>
            </a:r>
          </a:p>
        </p:txBody>
      </p:sp>
      <p:sp>
        <p:nvSpPr>
          <p:cNvPr id="46" name="Capability 5 heading"/>
          <p:cNvSpPr>
            <a:spLocks noGrp="1"/>
          </p:cNvSpPr>
          <p:nvPr>
            <p:ph type="body" sz="quarter" idx="37" hasCustomPrompt="1"/>
          </p:nvPr>
        </p:nvSpPr>
        <p:spPr>
          <a:xfrm>
            <a:off x="9555163" y="3633776"/>
            <a:ext cx="2057400" cy="454076"/>
          </a:xfrm>
          <a:prstGeom prst="rect">
            <a:avLst/>
          </a:prstGeom>
        </p:spPr>
        <p:txBody>
          <a:bodyPr lIns="0" tIns="0" rIns="0" bIns="0" anchor="t" anchorCtr="0"/>
          <a:lstStyle>
            <a:lvl1pPr marL="0" indent="0" algn="l">
              <a:lnSpc>
                <a:spcPct val="100000"/>
              </a:lnSpc>
              <a:spcBef>
                <a:spcPts val="0"/>
              </a:spcBef>
              <a:spcAft>
                <a:spcPts val="0"/>
              </a:spcAft>
              <a:buNone/>
              <a:defRPr sz="2000" b="0">
                <a:solidFill>
                  <a:schemeClr val="accent1"/>
                </a:solidFill>
                <a:latin typeface="+mn-lt"/>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Capability 5</a:t>
            </a:r>
          </a:p>
        </p:txBody>
      </p:sp>
      <p:cxnSp>
        <p:nvCxnSpPr>
          <p:cNvPr id="21" name="divider 5">
            <a:extLst>
              <a:ext uri="{FF2B5EF4-FFF2-40B4-BE49-F238E27FC236}">
                <a16:creationId xmlns:a16="http://schemas.microsoft.com/office/drawing/2014/main" id="{C04A99C4-15BF-4735-B016-A7ECC041E952}"/>
              </a:ext>
              <a:ext uri="{C183D7F6-B498-43B3-948B-1728B52AA6E4}">
                <adec:decorative xmlns:adec="http://schemas.microsoft.com/office/drawing/2017/decorative" val="1"/>
              </a:ext>
            </a:extLst>
          </p:cNvPr>
          <p:cNvCxnSpPr>
            <a:cxnSpLocks/>
          </p:cNvCxnSpPr>
          <p:nvPr userDrawn="1"/>
        </p:nvCxnSpPr>
        <p:spPr>
          <a:xfrm>
            <a:off x="9555163" y="3534402"/>
            <a:ext cx="2057400" cy="0"/>
          </a:xfrm>
          <a:prstGeom prst="line">
            <a:avLst/>
          </a:prstGeom>
          <a:ln>
            <a:solidFill>
              <a:srgbClr val="0078D4"/>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0" name="Capability 5 picture/icon placeholder" descr="icon placeholder">
            <a:extLst>
              <a:ext uri="{FF2B5EF4-FFF2-40B4-BE49-F238E27FC236}">
                <a16:creationId xmlns:a16="http://schemas.microsoft.com/office/drawing/2014/main" id="{4DC8F53B-77B7-8043-A870-46605FE537E3}"/>
              </a:ext>
            </a:extLst>
          </p:cNvPr>
          <p:cNvSpPr>
            <a:spLocks noGrp="1"/>
          </p:cNvSpPr>
          <p:nvPr>
            <p:ph type="pic" sz="quarter" idx="41" hasCustomPrompt="1"/>
          </p:nvPr>
        </p:nvSpPr>
        <p:spPr>
          <a:xfrm>
            <a:off x="10012557" y="2180335"/>
            <a:ext cx="1142612" cy="1134822"/>
          </a:xfrm>
          <a:prstGeom prst="rect">
            <a:avLst/>
          </a:prstGeo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000"/>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Tap to add icon</a:t>
            </a:r>
          </a:p>
          <a:p>
            <a:endParaRPr lang="en-US"/>
          </a:p>
        </p:txBody>
      </p:sp>
      <p:sp>
        <p:nvSpPr>
          <p:cNvPr id="48" name="Capability 4 description"/>
          <p:cNvSpPr>
            <a:spLocks noGrp="1"/>
          </p:cNvSpPr>
          <p:nvPr>
            <p:ph type="body" sz="quarter" idx="45" hasCustomPrompt="1"/>
          </p:nvPr>
        </p:nvSpPr>
        <p:spPr>
          <a:xfrm>
            <a:off x="7313438" y="4215110"/>
            <a:ext cx="2057399" cy="2057400"/>
          </a:xfrm>
          <a:prstGeom prst="rect">
            <a:avLst/>
          </a:prstGeom>
        </p:spPr>
        <p:txBody>
          <a:bodyPr lIns="0" tIns="0" rIns="0" bIns="0" anchor="t" anchorCtr="0"/>
          <a:lstStyle>
            <a:lvl1pPr marL="0" indent="0">
              <a:lnSpc>
                <a:spcPct val="100000"/>
              </a:lnSpc>
              <a:spcBef>
                <a:spcPts val="0"/>
              </a:spcBef>
              <a:spcAft>
                <a:spcPts val="0"/>
              </a:spcAft>
              <a:buNone/>
              <a:defRPr sz="1600">
                <a:latin typeface="+mn-lt"/>
              </a:defRPr>
            </a:lvl1pPr>
            <a:lvl2pPr>
              <a:defRPr sz="1600">
                <a:latin typeface="+mn-lt"/>
              </a:defRPr>
            </a:lvl2pPr>
            <a:lvl3pPr>
              <a:defRPr sz="1600">
                <a:latin typeface="+mn-lt"/>
              </a:defRPr>
            </a:lvl3pPr>
            <a:lvl4pPr>
              <a:defRPr sz="1600">
                <a:latin typeface="+mn-lt"/>
              </a:defRPr>
            </a:lvl4pPr>
            <a:lvl5pPr>
              <a:defRPr sz="1600">
                <a:latin typeface="+mn-lt"/>
              </a:defRPr>
            </a:lvl5pPr>
          </a:lstStyle>
          <a:p>
            <a:pPr defTabSz="913497" fontAlgn="base">
              <a:lnSpc>
                <a:spcPct val="90000"/>
              </a:lnSpc>
              <a:spcBef>
                <a:spcPct val="0"/>
              </a:spcBef>
              <a:spcAft>
                <a:spcPct val="0"/>
              </a:spcAft>
              <a:defRPr/>
            </a:pPr>
            <a:r>
              <a:rPr lang="en-US" sz="1600">
                <a:solidFill>
                  <a:srgbClr val="1A1A1A"/>
                </a:solidFill>
                <a:latin typeface="Segoe UI" panose="020B0502040204020203" pitchFamily="34" charset="0"/>
                <a:cs typeface="Segoe UI" panose="020B0502040204020203" pitchFamily="34" charset="0"/>
              </a:rPr>
              <a:t>Lorem ipsum dolor sit </a:t>
            </a:r>
            <a:r>
              <a:rPr lang="en-US" sz="1600" err="1">
                <a:solidFill>
                  <a:srgbClr val="1A1A1A"/>
                </a:solidFill>
                <a:latin typeface="Segoe UI" panose="020B0502040204020203" pitchFamily="34" charset="0"/>
                <a:cs typeface="Segoe UI" panose="020B0502040204020203" pitchFamily="34" charset="0"/>
              </a:rPr>
              <a:t>amet</a:t>
            </a:r>
            <a:r>
              <a:rPr lang="en-US" sz="1600">
                <a:solidFill>
                  <a:srgbClr val="1A1A1A"/>
                </a:solidFill>
                <a:latin typeface="Segoe UI" panose="020B0502040204020203" pitchFamily="34" charset="0"/>
                <a:cs typeface="Segoe UI" panose="020B0502040204020203" pitchFamily="34" charset="0"/>
              </a:rPr>
              <a:t>, </a:t>
            </a:r>
            <a:r>
              <a:rPr lang="en-US" sz="1600" err="1">
                <a:solidFill>
                  <a:srgbClr val="1A1A1A"/>
                </a:solidFill>
                <a:latin typeface="Segoe UI" panose="020B0502040204020203" pitchFamily="34" charset="0"/>
                <a:cs typeface="Segoe UI" panose="020B0502040204020203" pitchFamily="34" charset="0"/>
              </a:rPr>
              <a:t>consectetur</a:t>
            </a:r>
            <a:r>
              <a:rPr lang="en-US" sz="1600">
                <a:solidFill>
                  <a:srgbClr val="1A1A1A"/>
                </a:solidFill>
                <a:latin typeface="Segoe UI" panose="020B0502040204020203" pitchFamily="34" charset="0"/>
                <a:cs typeface="Segoe UI" panose="020B0502040204020203" pitchFamily="34" charset="0"/>
              </a:rPr>
              <a:t> </a:t>
            </a:r>
            <a:r>
              <a:rPr lang="en-US" sz="1600" err="1">
                <a:solidFill>
                  <a:srgbClr val="1A1A1A"/>
                </a:solidFill>
                <a:latin typeface="Segoe UI" panose="020B0502040204020203" pitchFamily="34" charset="0"/>
                <a:cs typeface="Segoe UI" panose="020B0502040204020203" pitchFamily="34" charset="0"/>
              </a:rPr>
              <a:t>adipiscing</a:t>
            </a:r>
            <a:r>
              <a:rPr lang="en-US" sz="1600">
                <a:solidFill>
                  <a:srgbClr val="1A1A1A"/>
                </a:solidFill>
                <a:latin typeface="Segoe UI" panose="020B0502040204020203" pitchFamily="34" charset="0"/>
                <a:cs typeface="Segoe UI" panose="020B0502040204020203" pitchFamily="34" charset="0"/>
              </a:rPr>
              <a:t> </a:t>
            </a:r>
            <a:r>
              <a:rPr lang="en-US" sz="1600" err="1">
                <a:solidFill>
                  <a:srgbClr val="1A1A1A"/>
                </a:solidFill>
                <a:latin typeface="Segoe UI" panose="020B0502040204020203" pitchFamily="34" charset="0"/>
                <a:cs typeface="Segoe UI" panose="020B0502040204020203" pitchFamily="34" charset="0"/>
              </a:rPr>
              <a:t>elit</a:t>
            </a:r>
            <a:r>
              <a:rPr lang="en-US" sz="1600">
                <a:solidFill>
                  <a:srgbClr val="1A1A1A"/>
                </a:solidFill>
                <a:latin typeface="Segoe UI" panose="020B0502040204020203" pitchFamily="34" charset="0"/>
                <a:cs typeface="Segoe UI" panose="020B0502040204020203" pitchFamily="34" charset="0"/>
              </a:rPr>
              <a:t>.</a:t>
            </a:r>
          </a:p>
        </p:txBody>
      </p:sp>
      <p:sp>
        <p:nvSpPr>
          <p:cNvPr id="45" name="Capability 4 heading"/>
          <p:cNvSpPr>
            <a:spLocks noGrp="1"/>
          </p:cNvSpPr>
          <p:nvPr>
            <p:ph type="body" sz="quarter" idx="36" hasCustomPrompt="1"/>
          </p:nvPr>
        </p:nvSpPr>
        <p:spPr>
          <a:xfrm>
            <a:off x="7313437" y="3633776"/>
            <a:ext cx="2057400" cy="454076"/>
          </a:xfrm>
          <a:prstGeom prst="rect">
            <a:avLst/>
          </a:prstGeom>
        </p:spPr>
        <p:txBody>
          <a:bodyPr lIns="0" tIns="0" rIns="0" bIns="0" anchor="t" anchorCtr="0"/>
          <a:lstStyle>
            <a:lvl1pPr marL="0" indent="0" algn="l">
              <a:lnSpc>
                <a:spcPct val="100000"/>
              </a:lnSpc>
              <a:spcBef>
                <a:spcPts val="0"/>
              </a:spcBef>
              <a:spcAft>
                <a:spcPts val="0"/>
              </a:spcAft>
              <a:buNone/>
              <a:defRPr sz="2000" b="0">
                <a:solidFill>
                  <a:schemeClr val="accent1"/>
                </a:solidFill>
                <a:latin typeface="+mn-lt"/>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Capability 4</a:t>
            </a:r>
          </a:p>
        </p:txBody>
      </p:sp>
      <p:cxnSp>
        <p:nvCxnSpPr>
          <p:cNvPr id="14" name="divider 4" descr="connector">
            <a:extLst>
              <a:ext uri="{FF2B5EF4-FFF2-40B4-BE49-F238E27FC236}">
                <a16:creationId xmlns:a16="http://schemas.microsoft.com/office/drawing/2014/main" id="{914328CD-0FE9-4495-A93F-CBED8DA1F317}"/>
              </a:ext>
            </a:extLst>
          </p:cNvPr>
          <p:cNvCxnSpPr>
            <a:cxnSpLocks/>
          </p:cNvCxnSpPr>
          <p:nvPr userDrawn="1"/>
        </p:nvCxnSpPr>
        <p:spPr>
          <a:xfrm>
            <a:off x="7313437" y="3534402"/>
            <a:ext cx="2057400" cy="0"/>
          </a:xfrm>
          <a:prstGeom prst="line">
            <a:avLst/>
          </a:prstGeom>
          <a:ln>
            <a:solidFill>
              <a:srgbClr val="0078D4"/>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9" name="Capability 4 picture/icon placeholder" descr="icon placeholder">
            <a:extLst>
              <a:ext uri="{FF2B5EF4-FFF2-40B4-BE49-F238E27FC236}">
                <a16:creationId xmlns:a16="http://schemas.microsoft.com/office/drawing/2014/main" id="{E1AA7B8C-8371-8E47-9781-B6330EFF9A14}"/>
              </a:ext>
            </a:extLst>
          </p:cNvPr>
          <p:cNvSpPr>
            <a:spLocks noGrp="1"/>
          </p:cNvSpPr>
          <p:nvPr>
            <p:ph type="pic" sz="quarter" idx="40" hasCustomPrompt="1"/>
          </p:nvPr>
        </p:nvSpPr>
        <p:spPr>
          <a:xfrm>
            <a:off x="7770831" y="2172072"/>
            <a:ext cx="1142612" cy="1134822"/>
          </a:xfrm>
          <a:prstGeom prst="rect">
            <a:avLst/>
          </a:prstGeo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000"/>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Tap to add icon</a:t>
            </a:r>
          </a:p>
          <a:p>
            <a:endParaRPr lang="en-US"/>
          </a:p>
        </p:txBody>
      </p:sp>
      <p:sp>
        <p:nvSpPr>
          <p:cNvPr id="47" name="Capability 3 description"/>
          <p:cNvSpPr>
            <a:spLocks noGrp="1"/>
          </p:cNvSpPr>
          <p:nvPr>
            <p:ph type="body" sz="quarter" idx="44" hasCustomPrompt="1"/>
          </p:nvPr>
        </p:nvSpPr>
        <p:spPr>
          <a:xfrm>
            <a:off x="5071713" y="4215110"/>
            <a:ext cx="2057399" cy="2057400"/>
          </a:xfrm>
          <a:prstGeom prst="rect">
            <a:avLst/>
          </a:prstGeom>
        </p:spPr>
        <p:txBody>
          <a:bodyPr lIns="0" tIns="0" rIns="0" bIns="0" anchor="t" anchorCtr="0"/>
          <a:lstStyle>
            <a:lvl1pPr marL="0" indent="0">
              <a:lnSpc>
                <a:spcPct val="100000"/>
              </a:lnSpc>
              <a:spcBef>
                <a:spcPts val="0"/>
              </a:spcBef>
              <a:spcAft>
                <a:spcPts val="0"/>
              </a:spcAft>
              <a:buNone/>
              <a:defRPr sz="1600">
                <a:latin typeface="+mn-lt"/>
              </a:defRPr>
            </a:lvl1pPr>
            <a:lvl2pPr>
              <a:defRPr sz="1600">
                <a:latin typeface="+mn-lt"/>
              </a:defRPr>
            </a:lvl2pPr>
            <a:lvl3pPr>
              <a:defRPr sz="1600">
                <a:latin typeface="+mn-lt"/>
              </a:defRPr>
            </a:lvl3pPr>
            <a:lvl4pPr>
              <a:defRPr sz="1600">
                <a:latin typeface="+mn-lt"/>
              </a:defRPr>
            </a:lvl4pPr>
            <a:lvl5pPr>
              <a:defRPr sz="1600">
                <a:latin typeface="+mn-lt"/>
              </a:defRPr>
            </a:lvl5pPr>
          </a:lstStyle>
          <a:p>
            <a:pPr defTabSz="913497" fontAlgn="base">
              <a:lnSpc>
                <a:spcPct val="90000"/>
              </a:lnSpc>
              <a:spcBef>
                <a:spcPct val="0"/>
              </a:spcBef>
              <a:spcAft>
                <a:spcPct val="0"/>
              </a:spcAft>
              <a:defRPr/>
            </a:pPr>
            <a:r>
              <a:rPr lang="en-US" sz="1600">
                <a:solidFill>
                  <a:srgbClr val="1A1A1A"/>
                </a:solidFill>
                <a:latin typeface="Segoe UI" panose="020B0502040204020203" pitchFamily="34" charset="0"/>
                <a:cs typeface="Segoe UI" panose="020B0502040204020203" pitchFamily="34" charset="0"/>
              </a:rPr>
              <a:t>Lorem ipsum dolor sit </a:t>
            </a:r>
            <a:r>
              <a:rPr lang="en-US" sz="1600" err="1">
                <a:solidFill>
                  <a:srgbClr val="1A1A1A"/>
                </a:solidFill>
                <a:latin typeface="Segoe UI" panose="020B0502040204020203" pitchFamily="34" charset="0"/>
                <a:cs typeface="Segoe UI" panose="020B0502040204020203" pitchFamily="34" charset="0"/>
              </a:rPr>
              <a:t>amet</a:t>
            </a:r>
            <a:r>
              <a:rPr lang="en-US" sz="1600">
                <a:solidFill>
                  <a:srgbClr val="1A1A1A"/>
                </a:solidFill>
                <a:latin typeface="Segoe UI" panose="020B0502040204020203" pitchFamily="34" charset="0"/>
                <a:cs typeface="Segoe UI" panose="020B0502040204020203" pitchFamily="34" charset="0"/>
              </a:rPr>
              <a:t>, </a:t>
            </a:r>
            <a:r>
              <a:rPr lang="en-US" sz="1600" err="1">
                <a:solidFill>
                  <a:srgbClr val="1A1A1A"/>
                </a:solidFill>
                <a:latin typeface="Segoe UI" panose="020B0502040204020203" pitchFamily="34" charset="0"/>
                <a:cs typeface="Segoe UI" panose="020B0502040204020203" pitchFamily="34" charset="0"/>
              </a:rPr>
              <a:t>consectetur</a:t>
            </a:r>
            <a:r>
              <a:rPr lang="en-US" sz="1600">
                <a:solidFill>
                  <a:srgbClr val="1A1A1A"/>
                </a:solidFill>
                <a:latin typeface="Segoe UI" panose="020B0502040204020203" pitchFamily="34" charset="0"/>
                <a:cs typeface="Segoe UI" panose="020B0502040204020203" pitchFamily="34" charset="0"/>
              </a:rPr>
              <a:t> </a:t>
            </a:r>
            <a:r>
              <a:rPr lang="en-US" sz="1600" err="1">
                <a:solidFill>
                  <a:srgbClr val="1A1A1A"/>
                </a:solidFill>
                <a:latin typeface="Segoe UI" panose="020B0502040204020203" pitchFamily="34" charset="0"/>
                <a:cs typeface="Segoe UI" panose="020B0502040204020203" pitchFamily="34" charset="0"/>
              </a:rPr>
              <a:t>adipiscing</a:t>
            </a:r>
            <a:r>
              <a:rPr lang="en-US" sz="1600">
                <a:solidFill>
                  <a:srgbClr val="1A1A1A"/>
                </a:solidFill>
                <a:latin typeface="Segoe UI" panose="020B0502040204020203" pitchFamily="34" charset="0"/>
                <a:cs typeface="Segoe UI" panose="020B0502040204020203" pitchFamily="34" charset="0"/>
              </a:rPr>
              <a:t> </a:t>
            </a:r>
            <a:r>
              <a:rPr lang="en-US" sz="1600" err="1">
                <a:solidFill>
                  <a:srgbClr val="1A1A1A"/>
                </a:solidFill>
                <a:latin typeface="Segoe UI" panose="020B0502040204020203" pitchFamily="34" charset="0"/>
                <a:cs typeface="Segoe UI" panose="020B0502040204020203" pitchFamily="34" charset="0"/>
              </a:rPr>
              <a:t>elit</a:t>
            </a:r>
            <a:r>
              <a:rPr lang="en-US" sz="1600">
                <a:solidFill>
                  <a:srgbClr val="1A1A1A"/>
                </a:solidFill>
                <a:latin typeface="Segoe UI" panose="020B0502040204020203" pitchFamily="34" charset="0"/>
                <a:cs typeface="Segoe UI" panose="020B0502040204020203" pitchFamily="34" charset="0"/>
              </a:rPr>
              <a:t>.</a:t>
            </a:r>
          </a:p>
        </p:txBody>
      </p:sp>
      <p:sp>
        <p:nvSpPr>
          <p:cNvPr id="44" name="Capability 3 heading"/>
          <p:cNvSpPr>
            <a:spLocks noGrp="1"/>
          </p:cNvSpPr>
          <p:nvPr>
            <p:ph type="body" sz="quarter" idx="35" hasCustomPrompt="1"/>
          </p:nvPr>
        </p:nvSpPr>
        <p:spPr>
          <a:xfrm>
            <a:off x="5071712" y="3633776"/>
            <a:ext cx="2057400" cy="454076"/>
          </a:xfrm>
          <a:prstGeom prst="rect">
            <a:avLst/>
          </a:prstGeom>
        </p:spPr>
        <p:txBody>
          <a:bodyPr lIns="0" tIns="0" rIns="0" bIns="0" anchor="t" anchorCtr="0"/>
          <a:lstStyle>
            <a:lvl1pPr marL="0" indent="0" algn="l">
              <a:lnSpc>
                <a:spcPct val="100000"/>
              </a:lnSpc>
              <a:spcBef>
                <a:spcPts val="0"/>
              </a:spcBef>
              <a:spcAft>
                <a:spcPts val="0"/>
              </a:spcAft>
              <a:buNone/>
              <a:defRPr sz="2000" b="0">
                <a:solidFill>
                  <a:schemeClr val="accent1"/>
                </a:solidFill>
                <a:latin typeface="+mn-lt"/>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Capability 3</a:t>
            </a:r>
          </a:p>
        </p:txBody>
      </p:sp>
      <p:cxnSp>
        <p:nvCxnSpPr>
          <p:cNvPr id="10" name="divider 3" descr="conector">
            <a:extLst>
              <a:ext uri="{FF2B5EF4-FFF2-40B4-BE49-F238E27FC236}">
                <a16:creationId xmlns:a16="http://schemas.microsoft.com/office/drawing/2014/main" id="{69D501FE-FD6E-4A6A-95F3-EB5808C23CC7}"/>
              </a:ext>
            </a:extLst>
          </p:cNvPr>
          <p:cNvCxnSpPr>
            <a:cxnSpLocks/>
          </p:cNvCxnSpPr>
          <p:nvPr userDrawn="1"/>
        </p:nvCxnSpPr>
        <p:spPr>
          <a:xfrm>
            <a:off x="5071712" y="3534402"/>
            <a:ext cx="2057400" cy="0"/>
          </a:xfrm>
          <a:prstGeom prst="line">
            <a:avLst/>
          </a:prstGeom>
          <a:ln>
            <a:solidFill>
              <a:srgbClr val="0078D4"/>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8" name="Capability 3 picture/icon placeholder" descr="icon placeholder">
            <a:extLst>
              <a:ext uri="{FF2B5EF4-FFF2-40B4-BE49-F238E27FC236}">
                <a16:creationId xmlns:a16="http://schemas.microsoft.com/office/drawing/2014/main" id="{C2DA68A4-337C-4545-8115-3F03B9DE729E}"/>
              </a:ext>
            </a:extLst>
          </p:cNvPr>
          <p:cNvSpPr>
            <a:spLocks noGrp="1"/>
          </p:cNvSpPr>
          <p:nvPr>
            <p:ph type="pic" sz="quarter" idx="39" hasCustomPrompt="1"/>
          </p:nvPr>
        </p:nvSpPr>
        <p:spPr>
          <a:xfrm>
            <a:off x="5529106" y="2174089"/>
            <a:ext cx="1142612" cy="1134822"/>
          </a:xfrm>
          <a:prstGeom prst="rect">
            <a:avLst/>
          </a:prstGeo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000"/>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Tap to add icon</a:t>
            </a:r>
          </a:p>
          <a:p>
            <a:endParaRPr lang="en-US"/>
          </a:p>
        </p:txBody>
      </p:sp>
      <p:sp>
        <p:nvSpPr>
          <p:cNvPr id="41" name="Capability 2 description"/>
          <p:cNvSpPr>
            <a:spLocks noGrp="1"/>
          </p:cNvSpPr>
          <p:nvPr>
            <p:ph type="body" sz="quarter" idx="43" hasCustomPrompt="1"/>
          </p:nvPr>
        </p:nvSpPr>
        <p:spPr>
          <a:xfrm>
            <a:off x="2829988" y="4215110"/>
            <a:ext cx="2057399" cy="2057400"/>
          </a:xfrm>
          <a:prstGeom prst="rect">
            <a:avLst/>
          </a:prstGeom>
        </p:spPr>
        <p:txBody>
          <a:bodyPr lIns="0" tIns="0" rIns="0" bIns="0" anchor="t" anchorCtr="0"/>
          <a:lstStyle>
            <a:lvl1pPr marL="0" indent="0">
              <a:lnSpc>
                <a:spcPct val="100000"/>
              </a:lnSpc>
              <a:spcBef>
                <a:spcPts val="0"/>
              </a:spcBef>
              <a:spcAft>
                <a:spcPts val="0"/>
              </a:spcAft>
              <a:buNone/>
              <a:defRPr sz="1600">
                <a:latin typeface="+mn-lt"/>
              </a:defRPr>
            </a:lvl1pPr>
            <a:lvl2pPr>
              <a:defRPr sz="1600">
                <a:latin typeface="+mn-lt"/>
              </a:defRPr>
            </a:lvl2pPr>
            <a:lvl3pPr>
              <a:defRPr sz="1600">
                <a:latin typeface="+mn-lt"/>
              </a:defRPr>
            </a:lvl3pPr>
            <a:lvl4pPr>
              <a:defRPr sz="1600">
                <a:latin typeface="+mn-lt"/>
              </a:defRPr>
            </a:lvl4pPr>
            <a:lvl5pPr>
              <a:defRPr sz="1600">
                <a:latin typeface="+mn-lt"/>
              </a:defRPr>
            </a:lvl5pPr>
          </a:lstStyle>
          <a:p>
            <a:pPr defTabSz="913497" fontAlgn="base">
              <a:lnSpc>
                <a:spcPct val="90000"/>
              </a:lnSpc>
              <a:spcBef>
                <a:spcPct val="0"/>
              </a:spcBef>
              <a:spcAft>
                <a:spcPct val="0"/>
              </a:spcAft>
              <a:defRPr/>
            </a:pPr>
            <a:r>
              <a:rPr lang="en-US" sz="1600">
                <a:solidFill>
                  <a:srgbClr val="1A1A1A"/>
                </a:solidFill>
                <a:latin typeface="Segoe UI" panose="020B0502040204020203" pitchFamily="34" charset="0"/>
                <a:cs typeface="Segoe UI" panose="020B0502040204020203" pitchFamily="34" charset="0"/>
              </a:rPr>
              <a:t>Lorem ipsum dolor sit </a:t>
            </a:r>
            <a:r>
              <a:rPr lang="en-US" sz="1600" err="1">
                <a:solidFill>
                  <a:srgbClr val="1A1A1A"/>
                </a:solidFill>
                <a:latin typeface="Segoe UI" panose="020B0502040204020203" pitchFamily="34" charset="0"/>
                <a:cs typeface="Segoe UI" panose="020B0502040204020203" pitchFamily="34" charset="0"/>
              </a:rPr>
              <a:t>amet</a:t>
            </a:r>
            <a:r>
              <a:rPr lang="en-US" sz="1600">
                <a:solidFill>
                  <a:srgbClr val="1A1A1A"/>
                </a:solidFill>
                <a:latin typeface="Segoe UI" panose="020B0502040204020203" pitchFamily="34" charset="0"/>
                <a:cs typeface="Segoe UI" panose="020B0502040204020203" pitchFamily="34" charset="0"/>
              </a:rPr>
              <a:t>, </a:t>
            </a:r>
            <a:r>
              <a:rPr lang="en-US" sz="1600" err="1">
                <a:solidFill>
                  <a:srgbClr val="1A1A1A"/>
                </a:solidFill>
                <a:latin typeface="Segoe UI" panose="020B0502040204020203" pitchFamily="34" charset="0"/>
                <a:cs typeface="Segoe UI" panose="020B0502040204020203" pitchFamily="34" charset="0"/>
              </a:rPr>
              <a:t>consectetur</a:t>
            </a:r>
            <a:r>
              <a:rPr lang="en-US" sz="1600">
                <a:solidFill>
                  <a:srgbClr val="1A1A1A"/>
                </a:solidFill>
                <a:latin typeface="Segoe UI" panose="020B0502040204020203" pitchFamily="34" charset="0"/>
                <a:cs typeface="Segoe UI" panose="020B0502040204020203" pitchFamily="34" charset="0"/>
              </a:rPr>
              <a:t> </a:t>
            </a:r>
            <a:r>
              <a:rPr lang="en-US" sz="1600" err="1">
                <a:solidFill>
                  <a:srgbClr val="1A1A1A"/>
                </a:solidFill>
                <a:latin typeface="Segoe UI" panose="020B0502040204020203" pitchFamily="34" charset="0"/>
                <a:cs typeface="Segoe UI" panose="020B0502040204020203" pitchFamily="34" charset="0"/>
              </a:rPr>
              <a:t>adipiscing</a:t>
            </a:r>
            <a:r>
              <a:rPr lang="en-US" sz="1600">
                <a:solidFill>
                  <a:srgbClr val="1A1A1A"/>
                </a:solidFill>
                <a:latin typeface="Segoe UI" panose="020B0502040204020203" pitchFamily="34" charset="0"/>
                <a:cs typeface="Segoe UI" panose="020B0502040204020203" pitchFamily="34" charset="0"/>
              </a:rPr>
              <a:t> </a:t>
            </a:r>
            <a:r>
              <a:rPr lang="en-US" sz="1600" err="1">
                <a:solidFill>
                  <a:srgbClr val="1A1A1A"/>
                </a:solidFill>
                <a:latin typeface="Segoe UI" panose="020B0502040204020203" pitchFamily="34" charset="0"/>
                <a:cs typeface="Segoe UI" panose="020B0502040204020203" pitchFamily="34" charset="0"/>
              </a:rPr>
              <a:t>elit</a:t>
            </a:r>
            <a:r>
              <a:rPr lang="en-US" sz="1600">
                <a:solidFill>
                  <a:srgbClr val="1A1A1A"/>
                </a:solidFill>
                <a:latin typeface="Segoe UI" panose="020B0502040204020203" pitchFamily="34" charset="0"/>
                <a:cs typeface="Segoe UI" panose="020B0502040204020203" pitchFamily="34" charset="0"/>
              </a:rPr>
              <a:t>.</a:t>
            </a:r>
          </a:p>
        </p:txBody>
      </p:sp>
      <p:sp>
        <p:nvSpPr>
          <p:cNvPr id="43" name="Capability 2 heading"/>
          <p:cNvSpPr>
            <a:spLocks noGrp="1"/>
          </p:cNvSpPr>
          <p:nvPr>
            <p:ph type="body" sz="quarter" idx="34" hasCustomPrompt="1"/>
          </p:nvPr>
        </p:nvSpPr>
        <p:spPr>
          <a:xfrm>
            <a:off x="2829987" y="3633776"/>
            <a:ext cx="2057400" cy="454076"/>
          </a:xfrm>
          <a:prstGeom prst="rect">
            <a:avLst/>
          </a:prstGeom>
        </p:spPr>
        <p:txBody>
          <a:bodyPr lIns="0" tIns="0" rIns="0" bIns="0" anchor="t" anchorCtr="0"/>
          <a:lstStyle>
            <a:lvl1pPr marL="0" indent="0" algn="l">
              <a:lnSpc>
                <a:spcPct val="100000"/>
              </a:lnSpc>
              <a:spcBef>
                <a:spcPts val="0"/>
              </a:spcBef>
              <a:spcAft>
                <a:spcPts val="0"/>
              </a:spcAft>
              <a:buNone/>
              <a:defRPr sz="2000" b="0">
                <a:solidFill>
                  <a:schemeClr val="accent1"/>
                </a:solidFill>
                <a:latin typeface="+mn-lt"/>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Capability 2</a:t>
            </a:r>
          </a:p>
        </p:txBody>
      </p:sp>
      <p:cxnSp>
        <p:nvCxnSpPr>
          <p:cNvPr id="6" name="divider 2" descr="connector">
            <a:extLst>
              <a:ext uri="{FF2B5EF4-FFF2-40B4-BE49-F238E27FC236}">
                <a16:creationId xmlns:a16="http://schemas.microsoft.com/office/drawing/2014/main" id="{0C090C58-9012-4AE4-BBF5-C1781D2902BF}"/>
              </a:ext>
            </a:extLst>
          </p:cNvPr>
          <p:cNvCxnSpPr>
            <a:cxnSpLocks/>
          </p:cNvCxnSpPr>
          <p:nvPr userDrawn="1"/>
        </p:nvCxnSpPr>
        <p:spPr>
          <a:xfrm>
            <a:off x="2829987" y="3534402"/>
            <a:ext cx="2057400" cy="0"/>
          </a:xfrm>
          <a:prstGeom prst="line">
            <a:avLst/>
          </a:prstGeom>
          <a:ln>
            <a:solidFill>
              <a:srgbClr val="0078D4"/>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7" name="Capability 2 picture/icon placeholder" descr="icon placeholder">
            <a:extLst>
              <a:ext uri="{FF2B5EF4-FFF2-40B4-BE49-F238E27FC236}">
                <a16:creationId xmlns:a16="http://schemas.microsoft.com/office/drawing/2014/main" id="{D058BE60-32D9-0548-9925-E450AF9D16FF}"/>
              </a:ext>
            </a:extLst>
          </p:cNvPr>
          <p:cNvSpPr>
            <a:spLocks noGrp="1"/>
          </p:cNvSpPr>
          <p:nvPr>
            <p:ph type="pic" sz="quarter" idx="38" hasCustomPrompt="1"/>
          </p:nvPr>
        </p:nvSpPr>
        <p:spPr>
          <a:xfrm>
            <a:off x="3287381" y="2184988"/>
            <a:ext cx="1142612" cy="1134822"/>
          </a:xfrm>
          <a:prstGeom prst="rect">
            <a:avLst/>
          </a:prstGeo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000"/>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Tap to add icon</a:t>
            </a:r>
          </a:p>
          <a:p>
            <a:endParaRPr lang="en-US"/>
          </a:p>
        </p:txBody>
      </p:sp>
      <p:sp>
        <p:nvSpPr>
          <p:cNvPr id="34" name="Capability 1 description"/>
          <p:cNvSpPr>
            <a:spLocks noGrp="1"/>
          </p:cNvSpPr>
          <p:nvPr>
            <p:ph type="body" sz="quarter" idx="42" hasCustomPrompt="1"/>
          </p:nvPr>
        </p:nvSpPr>
        <p:spPr>
          <a:xfrm>
            <a:off x="588263" y="4213018"/>
            <a:ext cx="2057399" cy="2057400"/>
          </a:xfrm>
          <a:prstGeom prst="rect">
            <a:avLst/>
          </a:prstGeom>
        </p:spPr>
        <p:txBody>
          <a:bodyPr lIns="0" tIns="0" rIns="0" bIns="0" anchor="t" anchorCtr="0"/>
          <a:lstStyle>
            <a:lvl1pPr marL="0" indent="0">
              <a:lnSpc>
                <a:spcPct val="100000"/>
              </a:lnSpc>
              <a:spcBef>
                <a:spcPts val="0"/>
              </a:spcBef>
              <a:spcAft>
                <a:spcPts val="0"/>
              </a:spcAft>
              <a:buNone/>
              <a:defRPr sz="1600">
                <a:latin typeface="+mn-lt"/>
              </a:defRPr>
            </a:lvl1pPr>
            <a:lvl2pPr>
              <a:defRPr sz="1600">
                <a:latin typeface="+mn-lt"/>
              </a:defRPr>
            </a:lvl2pPr>
            <a:lvl3pPr>
              <a:defRPr sz="1600">
                <a:latin typeface="+mn-lt"/>
              </a:defRPr>
            </a:lvl3pPr>
            <a:lvl4pPr>
              <a:defRPr sz="1600">
                <a:latin typeface="+mn-lt"/>
              </a:defRPr>
            </a:lvl4pPr>
            <a:lvl5pPr>
              <a:defRPr sz="1600">
                <a:latin typeface="+mn-lt"/>
              </a:defRPr>
            </a:lvl5pPr>
          </a:lstStyle>
          <a:p>
            <a:pPr defTabSz="913497" fontAlgn="base">
              <a:lnSpc>
                <a:spcPct val="90000"/>
              </a:lnSpc>
              <a:spcBef>
                <a:spcPct val="0"/>
              </a:spcBef>
              <a:spcAft>
                <a:spcPct val="0"/>
              </a:spcAft>
              <a:defRPr/>
            </a:pPr>
            <a:r>
              <a:rPr lang="en-US" sz="1600">
                <a:solidFill>
                  <a:srgbClr val="1A1A1A"/>
                </a:solidFill>
                <a:latin typeface="Segoe UI" panose="020B0502040204020203" pitchFamily="34" charset="0"/>
                <a:cs typeface="Segoe UI" panose="020B0502040204020203" pitchFamily="34" charset="0"/>
              </a:rPr>
              <a:t>Lorem ipsum dolor sit </a:t>
            </a:r>
            <a:r>
              <a:rPr lang="en-US" sz="1600" err="1">
                <a:solidFill>
                  <a:srgbClr val="1A1A1A"/>
                </a:solidFill>
                <a:latin typeface="Segoe UI" panose="020B0502040204020203" pitchFamily="34" charset="0"/>
                <a:cs typeface="Segoe UI" panose="020B0502040204020203" pitchFamily="34" charset="0"/>
              </a:rPr>
              <a:t>amet</a:t>
            </a:r>
            <a:r>
              <a:rPr lang="en-US" sz="1600">
                <a:solidFill>
                  <a:srgbClr val="1A1A1A"/>
                </a:solidFill>
                <a:latin typeface="Segoe UI" panose="020B0502040204020203" pitchFamily="34" charset="0"/>
                <a:cs typeface="Segoe UI" panose="020B0502040204020203" pitchFamily="34" charset="0"/>
              </a:rPr>
              <a:t>, </a:t>
            </a:r>
            <a:r>
              <a:rPr lang="en-US" sz="1600" err="1">
                <a:solidFill>
                  <a:srgbClr val="1A1A1A"/>
                </a:solidFill>
                <a:latin typeface="Segoe UI" panose="020B0502040204020203" pitchFamily="34" charset="0"/>
                <a:cs typeface="Segoe UI" panose="020B0502040204020203" pitchFamily="34" charset="0"/>
              </a:rPr>
              <a:t>consectetur</a:t>
            </a:r>
            <a:r>
              <a:rPr lang="en-US" sz="1600">
                <a:solidFill>
                  <a:srgbClr val="1A1A1A"/>
                </a:solidFill>
                <a:latin typeface="Segoe UI" panose="020B0502040204020203" pitchFamily="34" charset="0"/>
                <a:cs typeface="Segoe UI" panose="020B0502040204020203" pitchFamily="34" charset="0"/>
              </a:rPr>
              <a:t> </a:t>
            </a:r>
            <a:r>
              <a:rPr lang="en-US" sz="1600" err="1">
                <a:solidFill>
                  <a:srgbClr val="1A1A1A"/>
                </a:solidFill>
                <a:latin typeface="Segoe UI" panose="020B0502040204020203" pitchFamily="34" charset="0"/>
                <a:cs typeface="Segoe UI" panose="020B0502040204020203" pitchFamily="34" charset="0"/>
              </a:rPr>
              <a:t>adipiscing</a:t>
            </a:r>
            <a:r>
              <a:rPr lang="en-US" sz="1600">
                <a:solidFill>
                  <a:srgbClr val="1A1A1A"/>
                </a:solidFill>
                <a:latin typeface="Segoe UI" panose="020B0502040204020203" pitchFamily="34" charset="0"/>
                <a:cs typeface="Segoe UI" panose="020B0502040204020203" pitchFamily="34" charset="0"/>
              </a:rPr>
              <a:t> </a:t>
            </a:r>
            <a:r>
              <a:rPr lang="en-US" sz="1600" err="1">
                <a:solidFill>
                  <a:srgbClr val="1A1A1A"/>
                </a:solidFill>
                <a:latin typeface="Segoe UI" panose="020B0502040204020203" pitchFamily="34" charset="0"/>
                <a:cs typeface="Segoe UI" panose="020B0502040204020203" pitchFamily="34" charset="0"/>
              </a:rPr>
              <a:t>elit</a:t>
            </a:r>
            <a:r>
              <a:rPr lang="en-US" sz="1600">
                <a:solidFill>
                  <a:srgbClr val="1A1A1A"/>
                </a:solidFill>
                <a:latin typeface="Segoe UI" panose="020B0502040204020203" pitchFamily="34" charset="0"/>
                <a:cs typeface="Segoe UI" panose="020B0502040204020203" pitchFamily="34" charset="0"/>
              </a:rPr>
              <a:t>.</a:t>
            </a:r>
          </a:p>
        </p:txBody>
      </p:sp>
      <p:sp>
        <p:nvSpPr>
          <p:cNvPr id="42" name="Capability 1 heading"/>
          <p:cNvSpPr>
            <a:spLocks noGrp="1"/>
          </p:cNvSpPr>
          <p:nvPr>
            <p:ph type="body" sz="quarter" idx="33" hasCustomPrompt="1"/>
          </p:nvPr>
        </p:nvSpPr>
        <p:spPr>
          <a:xfrm>
            <a:off x="588262" y="3633776"/>
            <a:ext cx="2057400" cy="454076"/>
          </a:xfrm>
          <a:prstGeom prst="rect">
            <a:avLst/>
          </a:prstGeom>
        </p:spPr>
        <p:txBody>
          <a:bodyPr lIns="0" tIns="0" rIns="0" bIns="0" anchor="t" anchorCtr="0"/>
          <a:lstStyle>
            <a:lvl1pPr marL="0" indent="0" algn="l">
              <a:lnSpc>
                <a:spcPct val="100000"/>
              </a:lnSpc>
              <a:spcBef>
                <a:spcPts val="0"/>
              </a:spcBef>
              <a:spcAft>
                <a:spcPts val="0"/>
              </a:spcAft>
              <a:buNone/>
              <a:defRPr sz="2000" b="0">
                <a:solidFill>
                  <a:schemeClr val="accent1"/>
                </a:solidFill>
                <a:latin typeface="+mn-lt"/>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Capability 1</a:t>
            </a:r>
          </a:p>
        </p:txBody>
      </p:sp>
      <p:cxnSp>
        <p:nvCxnSpPr>
          <p:cNvPr id="17" name="divider 1">
            <a:extLst>
              <a:ext uri="{FF2B5EF4-FFF2-40B4-BE49-F238E27FC236}">
                <a16:creationId xmlns:a16="http://schemas.microsoft.com/office/drawing/2014/main" id="{94ED7E9B-D124-4A50-A78C-50C587339E59}"/>
              </a:ext>
              <a:ext uri="{C183D7F6-B498-43B3-948B-1728B52AA6E4}">
                <adec:decorative xmlns:adec="http://schemas.microsoft.com/office/drawing/2017/decorative" val="1"/>
              </a:ext>
            </a:extLst>
          </p:cNvPr>
          <p:cNvCxnSpPr>
            <a:cxnSpLocks/>
          </p:cNvCxnSpPr>
          <p:nvPr userDrawn="1"/>
        </p:nvCxnSpPr>
        <p:spPr>
          <a:xfrm>
            <a:off x="588262" y="3534402"/>
            <a:ext cx="2057400" cy="0"/>
          </a:xfrm>
          <a:prstGeom prst="line">
            <a:avLst/>
          </a:prstGeom>
          <a:ln>
            <a:solidFill>
              <a:srgbClr val="0078D4"/>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6" name="Capability 1 picture/icon placeholder" descr="icon placeholder">
            <a:extLst>
              <a:ext uri="{FF2B5EF4-FFF2-40B4-BE49-F238E27FC236}">
                <a16:creationId xmlns:a16="http://schemas.microsoft.com/office/drawing/2014/main" id="{F110EE2E-C5FA-8045-BCAF-3BD16F7E00F0}"/>
              </a:ext>
            </a:extLst>
          </p:cNvPr>
          <p:cNvSpPr>
            <a:spLocks noGrp="1"/>
          </p:cNvSpPr>
          <p:nvPr>
            <p:ph type="pic" sz="quarter" idx="30" hasCustomPrompt="1"/>
          </p:nvPr>
        </p:nvSpPr>
        <p:spPr>
          <a:xfrm>
            <a:off x="1045656" y="2176107"/>
            <a:ext cx="1142612" cy="1134822"/>
          </a:xfrm>
          <a:prstGeom prst="rect">
            <a:avLst/>
          </a:prstGeo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000"/>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Tap to add icon</a:t>
            </a:r>
          </a:p>
          <a:p>
            <a:endParaRPr lang="en-US"/>
          </a:p>
        </p:txBody>
      </p:sp>
      <p:sp>
        <p:nvSpPr>
          <p:cNvPr id="30" name="One-line description of process"/>
          <p:cNvSpPr>
            <a:spLocks noGrp="1"/>
          </p:cNvSpPr>
          <p:nvPr>
            <p:ph type="body" sz="quarter" idx="24" hasCustomPrompt="1"/>
          </p:nvPr>
        </p:nvSpPr>
        <p:spPr>
          <a:xfrm>
            <a:off x="588263" y="1428106"/>
            <a:ext cx="11024300" cy="307777"/>
          </a:xfrm>
          <a:prstGeom prst="rect">
            <a:avLst/>
          </a:prstGeom>
        </p:spPr>
        <p:txBody>
          <a:bodyPr lIns="0" tIns="0" rIns="0" bIns="0" anchor="t" anchorCtr="0"/>
          <a:lstStyle>
            <a:lvl1pPr marL="0" indent="0">
              <a:spcBef>
                <a:spcPts val="0"/>
              </a:spcBef>
              <a:buNone/>
              <a:defRPr sz="2000">
                <a:latin typeface="+mn-lt"/>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Description of process</a:t>
            </a:r>
          </a:p>
        </p:txBody>
      </p:sp>
      <p:sp>
        <p:nvSpPr>
          <p:cNvPr id="31" name="Capabilities 3 slide title">
            <a:extLst>
              <a:ext uri="{FF2B5EF4-FFF2-40B4-BE49-F238E27FC236}">
                <a16:creationId xmlns:a16="http://schemas.microsoft.com/office/drawing/2014/main" id="{2D9CF5A6-0E76-4774-9CAE-AC123BB1D44A}"/>
              </a:ext>
            </a:extLst>
          </p:cNvPr>
          <p:cNvSpPr>
            <a:spLocks noGrp="1"/>
          </p:cNvSpPr>
          <p:nvPr>
            <p:ph type="title" hasCustomPrompt="1"/>
          </p:nvPr>
        </p:nvSpPr>
        <p:spPr>
          <a:xfrm>
            <a:off x="588263" y="457200"/>
            <a:ext cx="11024300" cy="553998"/>
          </a:xfrm>
          <a:prstGeom prst="rect">
            <a:avLst/>
          </a:prstGeom>
        </p:spPr>
        <p:txBody>
          <a:bodyPr lIns="0" tIns="0" rIns="0" bIns="0"/>
          <a:lstStyle>
            <a:lvl1pPr>
              <a:defRPr baseline="0"/>
            </a:lvl1pPr>
          </a:lstStyle>
          <a:p>
            <a:r>
              <a:rPr lang="en-US"/>
              <a:t>Capabilities (3) (5 columns, centered icons)</a:t>
            </a:r>
          </a:p>
        </p:txBody>
      </p:sp>
    </p:spTree>
    <p:extLst>
      <p:ext uri="{BB962C8B-B14F-4D97-AF65-F5344CB8AC3E}">
        <p14:creationId xmlns:p14="http://schemas.microsoft.com/office/powerpoint/2010/main" val="3601100023"/>
      </p:ext>
    </p:extLst>
  </p:cSld>
  <p:clrMapOvr>
    <a:masterClrMapping/>
  </p:clrMapOvr>
  <p:transition>
    <p:fade/>
  </p:transition>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apabilities 4">
    <p:spTree>
      <p:nvGrpSpPr>
        <p:cNvPr id="1" name=""/>
        <p:cNvGrpSpPr/>
        <p:nvPr/>
      </p:nvGrpSpPr>
      <p:grpSpPr>
        <a:xfrm>
          <a:off x="0" y="0"/>
          <a:ext cx="0" cy="0"/>
          <a:chOff x="0" y="0"/>
          <a:chExt cx="0" cy="0"/>
        </a:xfrm>
      </p:grpSpPr>
      <p:sp>
        <p:nvSpPr>
          <p:cNvPr id="42" name="Capabilities 4 description"/>
          <p:cNvSpPr>
            <a:spLocks noGrp="1"/>
          </p:cNvSpPr>
          <p:nvPr>
            <p:ph type="body" sz="quarter" idx="58" hasCustomPrompt="1"/>
          </p:nvPr>
        </p:nvSpPr>
        <p:spPr>
          <a:xfrm>
            <a:off x="9097963" y="4435024"/>
            <a:ext cx="2514600" cy="908507"/>
          </a:xfrm>
          <a:prstGeom prst="rect">
            <a:avLst/>
          </a:prstGeom>
        </p:spPr>
        <p:txBody>
          <a:bodyPr lIns="0" tIns="0" rIns="0" bIns="0" anchor="t" anchorCtr="0"/>
          <a:lstStyle>
            <a:lvl1pPr marL="169863" indent="-169863">
              <a:lnSpc>
                <a:spcPct val="100000"/>
              </a:lnSpc>
              <a:spcBef>
                <a:spcPts val="284"/>
              </a:spcBef>
              <a:spcAft>
                <a:spcPts val="0"/>
              </a:spcAft>
              <a:buFont typeface="Wingdings" panose="05000000000000000000" pitchFamily="2" charset="2"/>
              <a:buChar char=""/>
              <a:defRPr sz="1600">
                <a:latin typeface="+mn-lt"/>
              </a:defRPr>
            </a:lvl1pPr>
            <a:lvl2pPr>
              <a:defRPr sz="1600">
                <a:latin typeface="+mn-lt"/>
              </a:defRPr>
            </a:lvl2pPr>
            <a:lvl3pPr>
              <a:defRPr sz="1600">
                <a:latin typeface="+mn-lt"/>
              </a:defRPr>
            </a:lvl3pPr>
            <a:lvl4pPr>
              <a:defRPr sz="1600">
                <a:latin typeface="+mn-lt"/>
              </a:defRPr>
            </a:lvl4pPr>
            <a:lvl5pPr>
              <a:defRPr sz="1600">
                <a:latin typeface="+mn-lt"/>
              </a:defRPr>
            </a:lvl5pPr>
          </a:lstStyle>
          <a:p>
            <a:pPr defTabSz="913497" fontAlgn="base">
              <a:lnSpc>
                <a:spcPct val="90000"/>
              </a:lnSpc>
              <a:spcBef>
                <a:spcPct val="0"/>
              </a:spcBef>
              <a:spcAft>
                <a:spcPct val="0"/>
              </a:spcAft>
              <a:defRPr/>
            </a:pPr>
            <a:r>
              <a:rPr lang="en-US" sz="1600">
                <a:solidFill>
                  <a:srgbClr val="1A1A1A"/>
                </a:solidFill>
                <a:latin typeface="Segoe UI" panose="020B0502040204020203" pitchFamily="34" charset="0"/>
                <a:cs typeface="Segoe UI" panose="020B0502040204020203" pitchFamily="34" charset="0"/>
              </a:rPr>
              <a:t>Lorem ipsum dolor </a:t>
            </a:r>
          </a:p>
          <a:p>
            <a:pPr defTabSz="913497" fontAlgn="base">
              <a:lnSpc>
                <a:spcPct val="90000"/>
              </a:lnSpc>
              <a:spcBef>
                <a:spcPct val="0"/>
              </a:spcBef>
              <a:spcAft>
                <a:spcPct val="0"/>
              </a:spcAft>
              <a:defRPr/>
            </a:pPr>
            <a:r>
              <a:rPr lang="en-US" sz="1600" err="1">
                <a:solidFill>
                  <a:srgbClr val="1A1A1A"/>
                </a:solidFill>
                <a:latin typeface="Segoe UI" panose="020B0502040204020203" pitchFamily="34" charset="0"/>
                <a:cs typeface="Segoe UI" panose="020B0502040204020203" pitchFamily="34" charset="0"/>
              </a:rPr>
              <a:t>Lorem</a:t>
            </a:r>
            <a:r>
              <a:rPr lang="en-US" sz="1600">
                <a:solidFill>
                  <a:srgbClr val="1A1A1A"/>
                </a:solidFill>
                <a:latin typeface="Segoe UI" panose="020B0502040204020203" pitchFamily="34" charset="0"/>
                <a:cs typeface="Segoe UI" panose="020B0502040204020203" pitchFamily="34" charset="0"/>
              </a:rPr>
              <a:t> </a:t>
            </a:r>
            <a:r>
              <a:rPr lang="en-US" sz="1600" err="1">
                <a:solidFill>
                  <a:srgbClr val="1A1A1A"/>
                </a:solidFill>
                <a:latin typeface="Segoe UI" panose="020B0502040204020203" pitchFamily="34" charset="0"/>
                <a:cs typeface="Segoe UI" panose="020B0502040204020203" pitchFamily="34" charset="0"/>
              </a:rPr>
              <a:t>ipsum</a:t>
            </a:r>
            <a:r>
              <a:rPr lang="en-US" sz="1600">
                <a:solidFill>
                  <a:srgbClr val="1A1A1A"/>
                </a:solidFill>
                <a:latin typeface="Segoe UI" panose="020B0502040204020203" pitchFamily="34" charset="0"/>
                <a:cs typeface="Segoe UI" panose="020B0502040204020203" pitchFamily="34" charset="0"/>
              </a:rPr>
              <a:t> dolor</a:t>
            </a:r>
          </a:p>
          <a:p>
            <a:pPr defTabSz="913497" fontAlgn="base">
              <a:lnSpc>
                <a:spcPct val="90000"/>
              </a:lnSpc>
              <a:spcBef>
                <a:spcPct val="0"/>
              </a:spcBef>
              <a:spcAft>
                <a:spcPct val="0"/>
              </a:spcAft>
              <a:defRPr/>
            </a:pPr>
            <a:r>
              <a:rPr lang="en-US" sz="1600" err="1">
                <a:solidFill>
                  <a:srgbClr val="1A1A1A"/>
                </a:solidFill>
                <a:latin typeface="Segoe UI" panose="020B0502040204020203" pitchFamily="34" charset="0"/>
                <a:cs typeface="Segoe UI" panose="020B0502040204020203" pitchFamily="34" charset="0"/>
              </a:rPr>
              <a:t>Lorem</a:t>
            </a:r>
            <a:r>
              <a:rPr lang="en-US" sz="1600">
                <a:solidFill>
                  <a:srgbClr val="1A1A1A"/>
                </a:solidFill>
                <a:latin typeface="Segoe UI" panose="020B0502040204020203" pitchFamily="34" charset="0"/>
                <a:cs typeface="Segoe UI" panose="020B0502040204020203" pitchFamily="34" charset="0"/>
              </a:rPr>
              <a:t> </a:t>
            </a:r>
            <a:r>
              <a:rPr lang="en-US" sz="1600" err="1">
                <a:solidFill>
                  <a:srgbClr val="1A1A1A"/>
                </a:solidFill>
                <a:latin typeface="Segoe UI" panose="020B0502040204020203" pitchFamily="34" charset="0"/>
                <a:cs typeface="Segoe UI" panose="020B0502040204020203" pitchFamily="34" charset="0"/>
              </a:rPr>
              <a:t>ipsum</a:t>
            </a:r>
            <a:r>
              <a:rPr lang="en-US" sz="1600">
                <a:solidFill>
                  <a:srgbClr val="1A1A1A"/>
                </a:solidFill>
                <a:latin typeface="Segoe UI" panose="020B0502040204020203" pitchFamily="34" charset="0"/>
                <a:cs typeface="Segoe UI" panose="020B0502040204020203" pitchFamily="34" charset="0"/>
              </a:rPr>
              <a:t> dolor</a:t>
            </a:r>
          </a:p>
        </p:txBody>
      </p:sp>
      <p:sp>
        <p:nvSpPr>
          <p:cNvPr id="34" name="Capabilities 4 heading"/>
          <p:cNvSpPr>
            <a:spLocks noGrp="1"/>
          </p:cNvSpPr>
          <p:nvPr>
            <p:ph type="body" sz="quarter" idx="37" hasCustomPrompt="1"/>
          </p:nvPr>
        </p:nvSpPr>
        <p:spPr>
          <a:xfrm>
            <a:off x="9098434" y="3971376"/>
            <a:ext cx="2514600" cy="246221"/>
          </a:xfrm>
          <a:prstGeom prst="rect">
            <a:avLst/>
          </a:prstGeom>
        </p:spPr>
        <p:txBody>
          <a:bodyPr lIns="0" tIns="0" rIns="0" bIns="0" anchor="t" anchorCtr="0"/>
          <a:lstStyle>
            <a:lvl1pPr marL="0" indent="0" algn="l">
              <a:buNone/>
              <a:defRPr sz="2000" b="0" baseline="0">
                <a:solidFill>
                  <a:schemeClr val="tx1"/>
                </a:solidFill>
                <a:latin typeface="+mn-lt"/>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Capabilities four</a:t>
            </a:r>
          </a:p>
        </p:txBody>
      </p:sp>
      <p:sp>
        <p:nvSpPr>
          <p:cNvPr id="44" name="Capabilities 4 background box, blue">
            <a:extLst>
              <a:ext uri="{FF2B5EF4-FFF2-40B4-BE49-F238E27FC236}">
                <a16:creationId xmlns:a16="http://schemas.microsoft.com/office/drawing/2014/main" id="{EF7D2DA2-9F3E-4A9A-9450-DC1BFC4CA735}"/>
              </a:ext>
              <a:ext uri="{C183D7F6-B498-43B3-948B-1728B52AA6E4}">
                <adec:decorative xmlns:adec="http://schemas.microsoft.com/office/drawing/2017/decorative" val="1"/>
              </a:ext>
            </a:extLst>
          </p:cNvPr>
          <p:cNvSpPr>
            <a:spLocks/>
          </p:cNvSpPr>
          <p:nvPr userDrawn="1"/>
        </p:nvSpPr>
        <p:spPr bwMode="auto">
          <a:xfrm>
            <a:off x="3440225" y="3971376"/>
            <a:ext cx="2514600" cy="1371600"/>
          </a:xfrm>
          <a:custGeom>
            <a:avLst/>
            <a:gdLst>
              <a:gd name="T0" fmla="*/ 0 w 1464"/>
              <a:gd name="T1" fmla="*/ 0 h 747"/>
              <a:gd name="T2" fmla="*/ 1464 w 1464"/>
              <a:gd name="T3" fmla="*/ 0 h 747"/>
              <a:gd name="T4" fmla="*/ 1464 w 1464"/>
              <a:gd name="T5" fmla="*/ 747 h 747"/>
              <a:gd name="T6" fmla="*/ 0 w 1464"/>
              <a:gd name="T7" fmla="*/ 747 h 747"/>
              <a:gd name="T8" fmla="*/ 0 w 1464"/>
              <a:gd name="T9" fmla="*/ 0 h 747"/>
              <a:gd name="T10" fmla="*/ 0 w 1464"/>
              <a:gd name="T11" fmla="*/ 0 h 747"/>
            </a:gdLst>
            <a:ahLst/>
            <a:cxnLst>
              <a:cxn ang="0">
                <a:pos x="T0" y="T1"/>
              </a:cxn>
              <a:cxn ang="0">
                <a:pos x="T2" y="T3"/>
              </a:cxn>
              <a:cxn ang="0">
                <a:pos x="T4" y="T5"/>
              </a:cxn>
              <a:cxn ang="0">
                <a:pos x="T6" y="T7"/>
              </a:cxn>
              <a:cxn ang="0">
                <a:pos x="T8" y="T9"/>
              </a:cxn>
              <a:cxn ang="0">
                <a:pos x="T10" y="T11"/>
              </a:cxn>
            </a:cxnLst>
            <a:rect l="0" t="0" r="r" b="b"/>
            <a:pathLst>
              <a:path w="1464" h="747">
                <a:moveTo>
                  <a:pt x="0" y="0"/>
                </a:moveTo>
                <a:lnTo>
                  <a:pt x="1464" y="0"/>
                </a:lnTo>
                <a:lnTo>
                  <a:pt x="1464" y="747"/>
                </a:lnTo>
                <a:lnTo>
                  <a:pt x="0" y="747"/>
                </a:lnTo>
                <a:lnTo>
                  <a:pt x="0" y="0"/>
                </a:lnTo>
                <a:lnTo>
                  <a:pt x="0" y="0"/>
                </a:lnTo>
                <a:close/>
              </a:path>
            </a:pathLst>
          </a:custGeom>
          <a:solidFill>
            <a:srgbClr val="0078D4"/>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black"/>
              </a:solidFill>
              <a:effectLst/>
              <a:uLnTx/>
              <a:uFillTx/>
              <a:latin typeface="Calibri" panose="020F0502020204030204"/>
            </a:endParaRPr>
          </a:p>
        </p:txBody>
      </p:sp>
      <p:sp>
        <p:nvSpPr>
          <p:cNvPr id="49" name="Capabilities 4 box title">
            <a:extLst>
              <a:ext uri="{FF2B5EF4-FFF2-40B4-BE49-F238E27FC236}">
                <a16:creationId xmlns:a16="http://schemas.microsoft.com/office/drawing/2014/main" id="{3B2A1832-899D-9F4F-BC5B-B75959B8F2A1}"/>
              </a:ext>
            </a:extLst>
          </p:cNvPr>
          <p:cNvSpPr>
            <a:spLocks noGrp="1"/>
          </p:cNvSpPr>
          <p:nvPr>
            <p:ph type="body" sz="quarter" idx="50" hasCustomPrompt="1"/>
          </p:nvPr>
        </p:nvSpPr>
        <p:spPr>
          <a:xfrm>
            <a:off x="3440225" y="4942580"/>
            <a:ext cx="2514600" cy="246221"/>
          </a:xfrm>
          <a:prstGeom prst="rect">
            <a:avLst/>
          </a:prstGeom>
        </p:spPr>
        <p:txBody>
          <a:bodyPr anchor="ctr"/>
          <a:lstStyle>
            <a:lvl1pPr marL="0" indent="0" algn="l">
              <a:buNone/>
              <a:defRPr sz="2000" b="0" baseline="0">
                <a:solidFill>
                  <a:schemeClr val="bg1"/>
                </a:solidFill>
                <a:latin typeface="+mn-lt"/>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Capabilities four</a:t>
            </a:r>
          </a:p>
        </p:txBody>
      </p:sp>
      <p:sp>
        <p:nvSpPr>
          <p:cNvPr id="56" name="Capabilities 4 picture/icon placeholder" descr="icon placeholder">
            <a:extLst>
              <a:ext uri="{FF2B5EF4-FFF2-40B4-BE49-F238E27FC236}">
                <a16:creationId xmlns:a16="http://schemas.microsoft.com/office/drawing/2014/main" id="{BCBE3699-80DC-EB44-9FD2-757D7E075BCD}"/>
              </a:ext>
            </a:extLst>
          </p:cNvPr>
          <p:cNvSpPr>
            <a:spLocks noGrp="1"/>
          </p:cNvSpPr>
          <p:nvPr>
            <p:ph type="pic" sz="quarter" idx="55" hasCustomPrompt="1"/>
          </p:nvPr>
        </p:nvSpPr>
        <p:spPr>
          <a:xfrm>
            <a:off x="3591150" y="4071341"/>
            <a:ext cx="876289" cy="771830"/>
          </a:xfrm>
          <a:prstGeom prst="rect">
            <a:avLst/>
          </a:prstGeo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000">
                <a:solidFill>
                  <a:schemeClr val="bg1"/>
                </a:solidFill>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Tap to add icon</a:t>
            </a:r>
          </a:p>
          <a:p>
            <a:endParaRPr lang="en-US"/>
          </a:p>
        </p:txBody>
      </p:sp>
      <p:sp>
        <p:nvSpPr>
          <p:cNvPr id="40" name="Capabilities 3 description"/>
          <p:cNvSpPr>
            <a:spLocks noGrp="1"/>
          </p:cNvSpPr>
          <p:nvPr>
            <p:ph type="body" sz="quarter" idx="57" hasCustomPrompt="1"/>
          </p:nvPr>
        </p:nvSpPr>
        <p:spPr>
          <a:xfrm>
            <a:off x="6261238" y="4435024"/>
            <a:ext cx="2514600" cy="908507"/>
          </a:xfrm>
          <a:prstGeom prst="rect">
            <a:avLst/>
          </a:prstGeom>
        </p:spPr>
        <p:txBody>
          <a:bodyPr lIns="0" tIns="0" rIns="0" bIns="0" anchor="t" anchorCtr="0"/>
          <a:lstStyle>
            <a:lvl1pPr marL="169863" indent="-169863">
              <a:lnSpc>
                <a:spcPct val="100000"/>
              </a:lnSpc>
              <a:spcBef>
                <a:spcPts val="284"/>
              </a:spcBef>
              <a:spcAft>
                <a:spcPts val="0"/>
              </a:spcAft>
              <a:buFont typeface="Wingdings" panose="05000000000000000000" pitchFamily="2" charset="2"/>
              <a:buChar char=""/>
              <a:defRPr sz="1600">
                <a:latin typeface="+mn-lt"/>
              </a:defRPr>
            </a:lvl1pPr>
            <a:lvl2pPr>
              <a:defRPr sz="1600">
                <a:latin typeface="+mn-lt"/>
              </a:defRPr>
            </a:lvl2pPr>
            <a:lvl3pPr>
              <a:defRPr sz="1600">
                <a:latin typeface="+mn-lt"/>
              </a:defRPr>
            </a:lvl3pPr>
            <a:lvl4pPr>
              <a:defRPr sz="1600">
                <a:latin typeface="+mn-lt"/>
              </a:defRPr>
            </a:lvl4pPr>
            <a:lvl5pPr>
              <a:defRPr sz="1600">
                <a:latin typeface="+mn-lt"/>
              </a:defRPr>
            </a:lvl5pPr>
          </a:lstStyle>
          <a:p>
            <a:pPr defTabSz="913497" fontAlgn="base">
              <a:lnSpc>
                <a:spcPct val="90000"/>
              </a:lnSpc>
              <a:spcBef>
                <a:spcPct val="0"/>
              </a:spcBef>
              <a:spcAft>
                <a:spcPct val="0"/>
              </a:spcAft>
              <a:defRPr/>
            </a:pPr>
            <a:r>
              <a:rPr lang="en-US" sz="1600">
                <a:solidFill>
                  <a:srgbClr val="1A1A1A"/>
                </a:solidFill>
                <a:latin typeface="Segoe UI" panose="020B0502040204020203" pitchFamily="34" charset="0"/>
                <a:cs typeface="Segoe UI" panose="020B0502040204020203" pitchFamily="34" charset="0"/>
              </a:rPr>
              <a:t>Lorem ipsum dolor </a:t>
            </a:r>
          </a:p>
          <a:p>
            <a:pPr defTabSz="913497" fontAlgn="base">
              <a:lnSpc>
                <a:spcPct val="90000"/>
              </a:lnSpc>
              <a:spcBef>
                <a:spcPct val="0"/>
              </a:spcBef>
              <a:spcAft>
                <a:spcPct val="0"/>
              </a:spcAft>
              <a:defRPr/>
            </a:pPr>
            <a:r>
              <a:rPr lang="en-US" sz="1600" err="1">
                <a:solidFill>
                  <a:srgbClr val="1A1A1A"/>
                </a:solidFill>
                <a:latin typeface="Segoe UI" panose="020B0502040204020203" pitchFamily="34" charset="0"/>
                <a:cs typeface="Segoe UI" panose="020B0502040204020203" pitchFamily="34" charset="0"/>
              </a:rPr>
              <a:t>Lorem</a:t>
            </a:r>
            <a:r>
              <a:rPr lang="en-US" sz="1600">
                <a:solidFill>
                  <a:srgbClr val="1A1A1A"/>
                </a:solidFill>
                <a:latin typeface="Segoe UI" panose="020B0502040204020203" pitchFamily="34" charset="0"/>
                <a:cs typeface="Segoe UI" panose="020B0502040204020203" pitchFamily="34" charset="0"/>
              </a:rPr>
              <a:t> </a:t>
            </a:r>
            <a:r>
              <a:rPr lang="en-US" sz="1600" err="1">
                <a:solidFill>
                  <a:srgbClr val="1A1A1A"/>
                </a:solidFill>
                <a:latin typeface="Segoe UI" panose="020B0502040204020203" pitchFamily="34" charset="0"/>
                <a:cs typeface="Segoe UI" panose="020B0502040204020203" pitchFamily="34" charset="0"/>
              </a:rPr>
              <a:t>ipsum</a:t>
            </a:r>
            <a:r>
              <a:rPr lang="en-US" sz="1600">
                <a:solidFill>
                  <a:srgbClr val="1A1A1A"/>
                </a:solidFill>
                <a:latin typeface="Segoe UI" panose="020B0502040204020203" pitchFamily="34" charset="0"/>
                <a:cs typeface="Segoe UI" panose="020B0502040204020203" pitchFamily="34" charset="0"/>
              </a:rPr>
              <a:t> dolor</a:t>
            </a:r>
          </a:p>
          <a:p>
            <a:pPr defTabSz="913497" fontAlgn="base">
              <a:lnSpc>
                <a:spcPct val="90000"/>
              </a:lnSpc>
              <a:spcBef>
                <a:spcPct val="0"/>
              </a:spcBef>
              <a:spcAft>
                <a:spcPct val="0"/>
              </a:spcAft>
              <a:defRPr/>
            </a:pPr>
            <a:r>
              <a:rPr lang="en-US" sz="1600" err="1">
                <a:solidFill>
                  <a:srgbClr val="1A1A1A"/>
                </a:solidFill>
                <a:latin typeface="Segoe UI" panose="020B0502040204020203" pitchFamily="34" charset="0"/>
                <a:cs typeface="Segoe UI" panose="020B0502040204020203" pitchFamily="34" charset="0"/>
              </a:rPr>
              <a:t>Lorem</a:t>
            </a:r>
            <a:r>
              <a:rPr lang="en-US" sz="1600">
                <a:solidFill>
                  <a:srgbClr val="1A1A1A"/>
                </a:solidFill>
                <a:latin typeface="Segoe UI" panose="020B0502040204020203" pitchFamily="34" charset="0"/>
                <a:cs typeface="Segoe UI" panose="020B0502040204020203" pitchFamily="34" charset="0"/>
              </a:rPr>
              <a:t> </a:t>
            </a:r>
            <a:r>
              <a:rPr lang="en-US" sz="1600" err="1">
                <a:solidFill>
                  <a:srgbClr val="1A1A1A"/>
                </a:solidFill>
                <a:latin typeface="Segoe UI" panose="020B0502040204020203" pitchFamily="34" charset="0"/>
                <a:cs typeface="Segoe UI" panose="020B0502040204020203" pitchFamily="34" charset="0"/>
              </a:rPr>
              <a:t>ipsum</a:t>
            </a:r>
            <a:r>
              <a:rPr lang="en-US" sz="1600">
                <a:solidFill>
                  <a:srgbClr val="1A1A1A"/>
                </a:solidFill>
                <a:latin typeface="Segoe UI" panose="020B0502040204020203" pitchFamily="34" charset="0"/>
                <a:cs typeface="Segoe UI" panose="020B0502040204020203" pitchFamily="34" charset="0"/>
              </a:rPr>
              <a:t> dolor</a:t>
            </a:r>
          </a:p>
        </p:txBody>
      </p:sp>
      <p:sp>
        <p:nvSpPr>
          <p:cNvPr id="32" name="Capabilities 3 heading"/>
          <p:cNvSpPr>
            <a:spLocks noGrp="1"/>
          </p:cNvSpPr>
          <p:nvPr>
            <p:ph type="body" sz="quarter" idx="35" hasCustomPrompt="1"/>
          </p:nvPr>
        </p:nvSpPr>
        <p:spPr>
          <a:xfrm>
            <a:off x="6261709" y="3971376"/>
            <a:ext cx="2514600" cy="246221"/>
          </a:xfrm>
          <a:prstGeom prst="rect">
            <a:avLst/>
          </a:prstGeom>
        </p:spPr>
        <p:txBody>
          <a:bodyPr lIns="0" tIns="0" rIns="0" bIns="0" anchor="t" anchorCtr="0"/>
          <a:lstStyle>
            <a:lvl1pPr marL="0" indent="0" algn="l">
              <a:buNone/>
              <a:defRPr sz="2000" b="0" baseline="0">
                <a:solidFill>
                  <a:schemeClr val="tx1"/>
                </a:solidFill>
                <a:latin typeface="+mn-lt"/>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Capabilities three</a:t>
            </a:r>
          </a:p>
        </p:txBody>
      </p:sp>
      <p:sp>
        <p:nvSpPr>
          <p:cNvPr id="41" name="Capabilities 3 background box, blue">
            <a:extLst>
              <a:ext uri="{FF2B5EF4-FFF2-40B4-BE49-F238E27FC236}">
                <a16:creationId xmlns:a16="http://schemas.microsoft.com/office/drawing/2014/main" id="{EF7D2DA2-9F3E-4A9A-9450-DC1BFC4CA735}"/>
              </a:ext>
              <a:ext uri="{C183D7F6-B498-43B3-948B-1728B52AA6E4}">
                <adec:decorative xmlns:adec="http://schemas.microsoft.com/office/drawing/2017/decorative" val="1"/>
              </a:ext>
            </a:extLst>
          </p:cNvPr>
          <p:cNvSpPr>
            <a:spLocks/>
          </p:cNvSpPr>
          <p:nvPr userDrawn="1"/>
        </p:nvSpPr>
        <p:spPr bwMode="auto">
          <a:xfrm>
            <a:off x="588261" y="3971931"/>
            <a:ext cx="2514600" cy="1371600"/>
          </a:xfrm>
          <a:custGeom>
            <a:avLst/>
            <a:gdLst>
              <a:gd name="T0" fmla="*/ 0 w 1464"/>
              <a:gd name="T1" fmla="*/ 0 h 747"/>
              <a:gd name="T2" fmla="*/ 1464 w 1464"/>
              <a:gd name="T3" fmla="*/ 0 h 747"/>
              <a:gd name="T4" fmla="*/ 1464 w 1464"/>
              <a:gd name="T5" fmla="*/ 747 h 747"/>
              <a:gd name="T6" fmla="*/ 0 w 1464"/>
              <a:gd name="T7" fmla="*/ 747 h 747"/>
              <a:gd name="T8" fmla="*/ 0 w 1464"/>
              <a:gd name="T9" fmla="*/ 0 h 747"/>
              <a:gd name="T10" fmla="*/ 0 w 1464"/>
              <a:gd name="T11" fmla="*/ 0 h 747"/>
            </a:gdLst>
            <a:ahLst/>
            <a:cxnLst>
              <a:cxn ang="0">
                <a:pos x="T0" y="T1"/>
              </a:cxn>
              <a:cxn ang="0">
                <a:pos x="T2" y="T3"/>
              </a:cxn>
              <a:cxn ang="0">
                <a:pos x="T4" y="T5"/>
              </a:cxn>
              <a:cxn ang="0">
                <a:pos x="T6" y="T7"/>
              </a:cxn>
              <a:cxn ang="0">
                <a:pos x="T8" y="T9"/>
              </a:cxn>
              <a:cxn ang="0">
                <a:pos x="T10" y="T11"/>
              </a:cxn>
            </a:cxnLst>
            <a:rect l="0" t="0" r="r" b="b"/>
            <a:pathLst>
              <a:path w="1464" h="747">
                <a:moveTo>
                  <a:pt x="0" y="0"/>
                </a:moveTo>
                <a:lnTo>
                  <a:pt x="1464" y="0"/>
                </a:lnTo>
                <a:lnTo>
                  <a:pt x="1464" y="747"/>
                </a:lnTo>
                <a:lnTo>
                  <a:pt x="0" y="747"/>
                </a:lnTo>
                <a:lnTo>
                  <a:pt x="0" y="0"/>
                </a:lnTo>
                <a:lnTo>
                  <a:pt x="0" y="0"/>
                </a:lnTo>
                <a:close/>
              </a:path>
            </a:pathLst>
          </a:custGeom>
          <a:solidFill>
            <a:srgbClr val="0078D4"/>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black"/>
              </a:solidFill>
              <a:effectLst/>
              <a:uLnTx/>
              <a:uFillTx/>
              <a:latin typeface="Calibri" panose="020F0502020204030204"/>
            </a:endParaRPr>
          </a:p>
        </p:txBody>
      </p:sp>
      <p:sp>
        <p:nvSpPr>
          <p:cNvPr id="51" name="Capabilities 3 box title">
            <a:extLst>
              <a:ext uri="{FF2B5EF4-FFF2-40B4-BE49-F238E27FC236}">
                <a16:creationId xmlns:a16="http://schemas.microsoft.com/office/drawing/2014/main" id="{F8E1C9FA-937A-E74F-B968-C83CB4FAA9CA}"/>
              </a:ext>
            </a:extLst>
          </p:cNvPr>
          <p:cNvSpPr>
            <a:spLocks noGrp="1"/>
          </p:cNvSpPr>
          <p:nvPr>
            <p:ph type="body" sz="quarter" idx="52" hasCustomPrompt="1"/>
          </p:nvPr>
        </p:nvSpPr>
        <p:spPr>
          <a:xfrm>
            <a:off x="588263" y="4942580"/>
            <a:ext cx="2514600" cy="246221"/>
          </a:xfrm>
          <a:prstGeom prst="rect">
            <a:avLst/>
          </a:prstGeom>
        </p:spPr>
        <p:txBody>
          <a:bodyPr anchor="ctr"/>
          <a:lstStyle>
            <a:lvl1pPr marL="0" indent="0" algn="l">
              <a:buNone/>
              <a:defRPr sz="2000" b="0" baseline="0">
                <a:solidFill>
                  <a:schemeClr val="bg1"/>
                </a:solidFill>
                <a:latin typeface="+mn-lt"/>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Capabilities three</a:t>
            </a:r>
          </a:p>
        </p:txBody>
      </p:sp>
      <p:sp>
        <p:nvSpPr>
          <p:cNvPr id="55" name="Capabilities 3 picture/icon placeholder" descr="icon placeholder">
            <a:extLst>
              <a:ext uri="{FF2B5EF4-FFF2-40B4-BE49-F238E27FC236}">
                <a16:creationId xmlns:a16="http://schemas.microsoft.com/office/drawing/2014/main" id="{2B52440A-FF3A-7D49-BEC0-7EE2862869F6}"/>
              </a:ext>
            </a:extLst>
          </p:cNvPr>
          <p:cNvSpPr>
            <a:spLocks noGrp="1"/>
          </p:cNvSpPr>
          <p:nvPr>
            <p:ph type="pic" sz="quarter" idx="54" hasCustomPrompt="1"/>
          </p:nvPr>
        </p:nvSpPr>
        <p:spPr>
          <a:xfrm>
            <a:off x="728422" y="4071341"/>
            <a:ext cx="876289" cy="771830"/>
          </a:xfrm>
          <a:prstGeom prst="rect">
            <a:avLst/>
          </a:prstGeo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000">
                <a:solidFill>
                  <a:schemeClr val="bg1"/>
                </a:solidFill>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Tap to add icon</a:t>
            </a:r>
          </a:p>
          <a:p>
            <a:endParaRPr lang="en-US"/>
          </a:p>
        </p:txBody>
      </p:sp>
      <p:sp>
        <p:nvSpPr>
          <p:cNvPr id="37" name="Capabilities 2 description"/>
          <p:cNvSpPr>
            <a:spLocks noGrp="1"/>
          </p:cNvSpPr>
          <p:nvPr>
            <p:ph type="body" sz="quarter" idx="56" hasCustomPrompt="1"/>
          </p:nvPr>
        </p:nvSpPr>
        <p:spPr>
          <a:xfrm>
            <a:off x="9098434" y="2637522"/>
            <a:ext cx="2514600" cy="908507"/>
          </a:xfrm>
          <a:prstGeom prst="rect">
            <a:avLst/>
          </a:prstGeom>
        </p:spPr>
        <p:txBody>
          <a:bodyPr lIns="0" tIns="0" rIns="0" bIns="0" anchor="t" anchorCtr="0"/>
          <a:lstStyle>
            <a:lvl1pPr marL="169863" indent="-169863">
              <a:lnSpc>
                <a:spcPct val="100000"/>
              </a:lnSpc>
              <a:spcBef>
                <a:spcPts val="284"/>
              </a:spcBef>
              <a:spcAft>
                <a:spcPts val="0"/>
              </a:spcAft>
              <a:buFont typeface="Wingdings" panose="05000000000000000000" pitchFamily="2" charset="2"/>
              <a:buChar char=""/>
              <a:defRPr sz="1600">
                <a:latin typeface="+mn-lt"/>
              </a:defRPr>
            </a:lvl1pPr>
            <a:lvl2pPr>
              <a:defRPr sz="1600">
                <a:latin typeface="+mn-lt"/>
              </a:defRPr>
            </a:lvl2pPr>
            <a:lvl3pPr>
              <a:defRPr sz="1600">
                <a:latin typeface="+mn-lt"/>
              </a:defRPr>
            </a:lvl3pPr>
            <a:lvl4pPr>
              <a:defRPr sz="1600">
                <a:latin typeface="+mn-lt"/>
              </a:defRPr>
            </a:lvl4pPr>
            <a:lvl5pPr>
              <a:defRPr sz="1600">
                <a:latin typeface="+mn-lt"/>
              </a:defRPr>
            </a:lvl5pPr>
          </a:lstStyle>
          <a:p>
            <a:pPr defTabSz="913497" fontAlgn="base">
              <a:lnSpc>
                <a:spcPct val="90000"/>
              </a:lnSpc>
              <a:spcBef>
                <a:spcPct val="0"/>
              </a:spcBef>
              <a:spcAft>
                <a:spcPct val="0"/>
              </a:spcAft>
              <a:defRPr/>
            </a:pPr>
            <a:r>
              <a:rPr lang="en-US" sz="1600">
                <a:solidFill>
                  <a:srgbClr val="1A1A1A"/>
                </a:solidFill>
                <a:latin typeface="Segoe UI" panose="020B0502040204020203" pitchFamily="34" charset="0"/>
                <a:cs typeface="Segoe UI" panose="020B0502040204020203" pitchFamily="34" charset="0"/>
              </a:rPr>
              <a:t>Lorem ipsum dolor </a:t>
            </a:r>
          </a:p>
          <a:p>
            <a:pPr defTabSz="913497" fontAlgn="base">
              <a:lnSpc>
                <a:spcPct val="90000"/>
              </a:lnSpc>
              <a:spcBef>
                <a:spcPct val="0"/>
              </a:spcBef>
              <a:spcAft>
                <a:spcPct val="0"/>
              </a:spcAft>
              <a:defRPr/>
            </a:pPr>
            <a:r>
              <a:rPr lang="en-US" sz="1600" err="1">
                <a:solidFill>
                  <a:srgbClr val="1A1A1A"/>
                </a:solidFill>
                <a:latin typeface="Segoe UI" panose="020B0502040204020203" pitchFamily="34" charset="0"/>
                <a:cs typeface="Segoe UI" panose="020B0502040204020203" pitchFamily="34" charset="0"/>
              </a:rPr>
              <a:t>Lorem</a:t>
            </a:r>
            <a:r>
              <a:rPr lang="en-US" sz="1600">
                <a:solidFill>
                  <a:srgbClr val="1A1A1A"/>
                </a:solidFill>
                <a:latin typeface="Segoe UI" panose="020B0502040204020203" pitchFamily="34" charset="0"/>
                <a:cs typeface="Segoe UI" panose="020B0502040204020203" pitchFamily="34" charset="0"/>
              </a:rPr>
              <a:t> </a:t>
            </a:r>
            <a:r>
              <a:rPr lang="en-US" sz="1600" err="1">
                <a:solidFill>
                  <a:srgbClr val="1A1A1A"/>
                </a:solidFill>
                <a:latin typeface="Segoe UI" panose="020B0502040204020203" pitchFamily="34" charset="0"/>
                <a:cs typeface="Segoe UI" panose="020B0502040204020203" pitchFamily="34" charset="0"/>
              </a:rPr>
              <a:t>ipsum</a:t>
            </a:r>
            <a:r>
              <a:rPr lang="en-US" sz="1600">
                <a:solidFill>
                  <a:srgbClr val="1A1A1A"/>
                </a:solidFill>
                <a:latin typeface="Segoe UI" panose="020B0502040204020203" pitchFamily="34" charset="0"/>
                <a:cs typeface="Segoe UI" panose="020B0502040204020203" pitchFamily="34" charset="0"/>
              </a:rPr>
              <a:t> dolor</a:t>
            </a:r>
          </a:p>
          <a:p>
            <a:pPr defTabSz="913497" fontAlgn="base">
              <a:lnSpc>
                <a:spcPct val="90000"/>
              </a:lnSpc>
              <a:spcBef>
                <a:spcPct val="0"/>
              </a:spcBef>
              <a:spcAft>
                <a:spcPct val="0"/>
              </a:spcAft>
              <a:defRPr/>
            </a:pPr>
            <a:r>
              <a:rPr lang="en-US" sz="1600" err="1">
                <a:solidFill>
                  <a:srgbClr val="1A1A1A"/>
                </a:solidFill>
                <a:latin typeface="Segoe UI" panose="020B0502040204020203" pitchFamily="34" charset="0"/>
                <a:cs typeface="Segoe UI" panose="020B0502040204020203" pitchFamily="34" charset="0"/>
              </a:rPr>
              <a:t>Lorem</a:t>
            </a:r>
            <a:r>
              <a:rPr lang="en-US" sz="1600">
                <a:solidFill>
                  <a:srgbClr val="1A1A1A"/>
                </a:solidFill>
                <a:latin typeface="Segoe UI" panose="020B0502040204020203" pitchFamily="34" charset="0"/>
                <a:cs typeface="Segoe UI" panose="020B0502040204020203" pitchFamily="34" charset="0"/>
              </a:rPr>
              <a:t> </a:t>
            </a:r>
            <a:r>
              <a:rPr lang="en-US" sz="1600" err="1">
                <a:solidFill>
                  <a:srgbClr val="1A1A1A"/>
                </a:solidFill>
                <a:latin typeface="Segoe UI" panose="020B0502040204020203" pitchFamily="34" charset="0"/>
                <a:cs typeface="Segoe UI" panose="020B0502040204020203" pitchFamily="34" charset="0"/>
              </a:rPr>
              <a:t>ipsum</a:t>
            </a:r>
            <a:r>
              <a:rPr lang="en-US" sz="1600">
                <a:solidFill>
                  <a:srgbClr val="1A1A1A"/>
                </a:solidFill>
                <a:latin typeface="Segoe UI" panose="020B0502040204020203" pitchFamily="34" charset="0"/>
                <a:cs typeface="Segoe UI" panose="020B0502040204020203" pitchFamily="34" charset="0"/>
              </a:rPr>
              <a:t> dolor</a:t>
            </a:r>
          </a:p>
        </p:txBody>
      </p:sp>
      <p:sp>
        <p:nvSpPr>
          <p:cNvPr id="30" name="Capabilities 2 heading"/>
          <p:cNvSpPr>
            <a:spLocks noGrp="1"/>
          </p:cNvSpPr>
          <p:nvPr>
            <p:ph type="body" sz="quarter" idx="33" hasCustomPrompt="1"/>
          </p:nvPr>
        </p:nvSpPr>
        <p:spPr>
          <a:xfrm>
            <a:off x="9098434" y="2174429"/>
            <a:ext cx="2514600" cy="246221"/>
          </a:xfrm>
          <a:prstGeom prst="rect">
            <a:avLst/>
          </a:prstGeom>
        </p:spPr>
        <p:txBody>
          <a:bodyPr lIns="0" tIns="0" rIns="0" bIns="0" anchor="t" anchorCtr="0"/>
          <a:lstStyle>
            <a:lvl1pPr marL="0" indent="0" algn="l">
              <a:buNone/>
              <a:defRPr sz="2000" b="0" baseline="0">
                <a:solidFill>
                  <a:schemeClr val="tx1"/>
                </a:solidFill>
                <a:latin typeface="+mn-lt"/>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Capabilities two</a:t>
            </a:r>
          </a:p>
        </p:txBody>
      </p:sp>
      <p:sp>
        <p:nvSpPr>
          <p:cNvPr id="38" name="Capabilities 2 background box, blue">
            <a:extLst>
              <a:ext uri="{FF2B5EF4-FFF2-40B4-BE49-F238E27FC236}">
                <a16:creationId xmlns:a16="http://schemas.microsoft.com/office/drawing/2014/main" id="{EF7D2DA2-9F3E-4A9A-9450-DC1BFC4CA735}"/>
              </a:ext>
              <a:ext uri="{C183D7F6-B498-43B3-948B-1728B52AA6E4}">
                <adec:decorative xmlns:adec="http://schemas.microsoft.com/office/drawing/2017/decorative" val="1"/>
              </a:ext>
            </a:extLst>
          </p:cNvPr>
          <p:cNvSpPr>
            <a:spLocks/>
          </p:cNvSpPr>
          <p:nvPr userDrawn="1"/>
        </p:nvSpPr>
        <p:spPr bwMode="auto">
          <a:xfrm>
            <a:off x="3424985" y="2173874"/>
            <a:ext cx="2514600" cy="1371600"/>
          </a:xfrm>
          <a:custGeom>
            <a:avLst/>
            <a:gdLst>
              <a:gd name="T0" fmla="*/ 0 w 1464"/>
              <a:gd name="T1" fmla="*/ 0 h 747"/>
              <a:gd name="T2" fmla="*/ 1464 w 1464"/>
              <a:gd name="T3" fmla="*/ 0 h 747"/>
              <a:gd name="T4" fmla="*/ 1464 w 1464"/>
              <a:gd name="T5" fmla="*/ 747 h 747"/>
              <a:gd name="T6" fmla="*/ 0 w 1464"/>
              <a:gd name="T7" fmla="*/ 747 h 747"/>
              <a:gd name="T8" fmla="*/ 0 w 1464"/>
              <a:gd name="T9" fmla="*/ 0 h 747"/>
              <a:gd name="T10" fmla="*/ 0 w 1464"/>
              <a:gd name="T11" fmla="*/ 0 h 747"/>
            </a:gdLst>
            <a:ahLst/>
            <a:cxnLst>
              <a:cxn ang="0">
                <a:pos x="T0" y="T1"/>
              </a:cxn>
              <a:cxn ang="0">
                <a:pos x="T2" y="T3"/>
              </a:cxn>
              <a:cxn ang="0">
                <a:pos x="T4" y="T5"/>
              </a:cxn>
              <a:cxn ang="0">
                <a:pos x="T6" y="T7"/>
              </a:cxn>
              <a:cxn ang="0">
                <a:pos x="T8" y="T9"/>
              </a:cxn>
              <a:cxn ang="0">
                <a:pos x="T10" y="T11"/>
              </a:cxn>
            </a:cxnLst>
            <a:rect l="0" t="0" r="r" b="b"/>
            <a:pathLst>
              <a:path w="1464" h="747">
                <a:moveTo>
                  <a:pt x="0" y="0"/>
                </a:moveTo>
                <a:lnTo>
                  <a:pt x="1464" y="0"/>
                </a:lnTo>
                <a:lnTo>
                  <a:pt x="1464" y="747"/>
                </a:lnTo>
                <a:lnTo>
                  <a:pt x="0" y="747"/>
                </a:lnTo>
                <a:lnTo>
                  <a:pt x="0" y="0"/>
                </a:lnTo>
                <a:lnTo>
                  <a:pt x="0" y="0"/>
                </a:lnTo>
                <a:close/>
              </a:path>
            </a:pathLst>
          </a:custGeom>
          <a:solidFill>
            <a:srgbClr val="0078D4"/>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black"/>
              </a:solidFill>
              <a:effectLst/>
              <a:uLnTx/>
              <a:uFillTx/>
              <a:latin typeface="Calibri" panose="020F0502020204030204"/>
            </a:endParaRPr>
          </a:p>
        </p:txBody>
      </p:sp>
      <p:sp>
        <p:nvSpPr>
          <p:cNvPr id="39" name="Capabilities 2 box title"/>
          <p:cNvSpPr>
            <a:spLocks noGrp="1"/>
          </p:cNvSpPr>
          <p:nvPr>
            <p:ph type="body" sz="quarter" idx="41" hasCustomPrompt="1"/>
          </p:nvPr>
        </p:nvSpPr>
        <p:spPr>
          <a:xfrm>
            <a:off x="3424985" y="3154347"/>
            <a:ext cx="2514600" cy="246221"/>
          </a:xfrm>
          <a:prstGeom prst="rect">
            <a:avLst/>
          </a:prstGeom>
        </p:spPr>
        <p:txBody>
          <a:bodyPr anchor="ctr"/>
          <a:lstStyle>
            <a:lvl1pPr marL="0" indent="0" algn="l">
              <a:buNone/>
              <a:defRPr sz="2000" b="0" baseline="0">
                <a:solidFill>
                  <a:schemeClr val="bg1"/>
                </a:solidFill>
                <a:latin typeface="+mn-lt"/>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Capabilities two</a:t>
            </a:r>
          </a:p>
        </p:txBody>
      </p:sp>
      <p:sp>
        <p:nvSpPr>
          <p:cNvPr id="54" name="Capabilities 2 picture/icon placeholder" descr="icon placeholder">
            <a:extLst>
              <a:ext uri="{FF2B5EF4-FFF2-40B4-BE49-F238E27FC236}">
                <a16:creationId xmlns:a16="http://schemas.microsoft.com/office/drawing/2014/main" id="{2A1FC892-8BBF-5647-9ED6-B29632F2B353}"/>
              </a:ext>
            </a:extLst>
          </p:cNvPr>
          <p:cNvSpPr>
            <a:spLocks noGrp="1"/>
          </p:cNvSpPr>
          <p:nvPr>
            <p:ph type="pic" sz="quarter" idx="53" hasCustomPrompt="1"/>
          </p:nvPr>
        </p:nvSpPr>
        <p:spPr>
          <a:xfrm>
            <a:off x="3578315" y="2258569"/>
            <a:ext cx="876289" cy="771830"/>
          </a:xfrm>
          <a:prstGeom prst="rect">
            <a:avLst/>
          </a:prstGeo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000">
                <a:solidFill>
                  <a:schemeClr val="bg1"/>
                </a:solidFill>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Tap to add icon</a:t>
            </a:r>
          </a:p>
          <a:p>
            <a:endParaRPr lang="en-US"/>
          </a:p>
        </p:txBody>
      </p:sp>
      <p:sp>
        <p:nvSpPr>
          <p:cNvPr id="36" name="Capabilities 1 description"/>
          <p:cNvSpPr>
            <a:spLocks noGrp="1"/>
          </p:cNvSpPr>
          <p:nvPr>
            <p:ph type="body" sz="quarter" idx="42" hasCustomPrompt="1"/>
          </p:nvPr>
        </p:nvSpPr>
        <p:spPr>
          <a:xfrm>
            <a:off x="6261709" y="2637522"/>
            <a:ext cx="2514600" cy="908507"/>
          </a:xfrm>
          <a:prstGeom prst="rect">
            <a:avLst/>
          </a:prstGeom>
        </p:spPr>
        <p:txBody>
          <a:bodyPr lIns="0" tIns="0" rIns="0" bIns="0" anchor="t" anchorCtr="0"/>
          <a:lstStyle>
            <a:lvl1pPr marL="169863" indent="-169863">
              <a:lnSpc>
                <a:spcPct val="100000"/>
              </a:lnSpc>
              <a:spcBef>
                <a:spcPts val="284"/>
              </a:spcBef>
              <a:spcAft>
                <a:spcPts val="0"/>
              </a:spcAft>
              <a:buFont typeface="Wingdings" panose="05000000000000000000" pitchFamily="2" charset="2"/>
              <a:buChar char=""/>
              <a:defRPr sz="1600">
                <a:latin typeface="+mn-lt"/>
              </a:defRPr>
            </a:lvl1pPr>
            <a:lvl2pPr>
              <a:defRPr sz="1600">
                <a:latin typeface="+mn-lt"/>
              </a:defRPr>
            </a:lvl2pPr>
            <a:lvl3pPr>
              <a:defRPr sz="1600">
                <a:latin typeface="+mn-lt"/>
              </a:defRPr>
            </a:lvl3pPr>
            <a:lvl4pPr>
              <a:defRPr sz="1600">
                <a:latin typeface="+mn-lt"/>
              </a:defRPr>
            </a:lvl4pPr>
            <a:lvl5pPr>
              <a:defRPr sz="1600">
                <a:latin typeface="+mn-lt"/>
              </a:defRPr>
            </a:lvl5pPr>
          </a:lstStyle>
          <a:p>
            <a:pPr defTabSz="913497" fontAlgn="base">
              <a:lnSpc>
                <a:spcPct val="90000"/>
              </a:lnSpc>
              <a:spcBef>
                <a:spcPct val="0"/>
              </a:spcBef>
              <a:spcAft>
                <a:spcPct val="0"/>
              </a:spcAft>
              <a:defRPr/>
            </a:pPr>
            <a:r>
              <a:rPr lang="en-US" sz="1600">
                <a:solidFill>
                  <a:srgbClr val="1A1A1A"/>
                </a:solidFill>
                <a:latin typeface="Segoe UI" panose="020B0502040204020203" pitchFamily="34" charset="0"/>
                <a:cs typeface="Segoe UI" panose="020B0502040204020203" pitchFamily="34" charset="0"/>
              </a:rPr>
              <a:t>Lorem ipsum dolor </a:t>
            </a:r>
          </a:p>
          <a:p>
            <a:pPr defTabSz="913497" fontAlgn="base">
              <a:lnSpc>
                <a:spcPct val="90000"/>
              </a:lnSpc>
              <a:spcBef>
                <a:spcPct val="0"/>
              </a:spcBef>
              <a:spcAft>
                <a:spcPct val="0"/>
              </a:spcAft>
              <a:defRPr/>
            </a:pPr>
            <a:r>
              <a:rPr lang="en-US" sz="1600" err="1">
                <a:solidFill>
                  <a:srgbClr val="1A1A1A"/>
                </a:solidFill>
                <a:latin typeface="Segoe UI" panose="020B0502040204020203" pitchFamily="34" charset="0"/>
                <a:cs typeface="Segoe UI" panose="020B0502040204020203" pitchFamily="34" charset="0"/>
              </a:rPr>
              <a:t>Lorem</a:t>
            </a:r>
            <a:r>
              <a:rPr lang="en-US" sz="1600">
                <a:solidFill>
                  <a:srgbClr val="1A1A1A"/>
                </a:solidFill>
                <a:latin typeface="Segoe UI" panose="020B0502040204020203" pitchFamily="34" charset="0"/>
                <a:cs typeface="Segoe UI" panose="020B0502040204020203" pitchFamily="34" charset="0"/>
              </a:rPr>
              <a:t> </a:t>
            </a:r>
            <a:r>
              <a:rPr lang="en-US" sz="1600" err="1">
                <a:solidFill>
                  <a:srgbClr val="1A1A1A"/>
                </a:solidFill>
                <a:latin typeface="Segoe UI" panose="020B0502040204020203" pitchFamily="34" charset="0"/>
                <a:cs typeface="Segoe UI" panose="020B0502040204020203" pitchFamily="34" charset="0"/>
              </a:rPr>
              <a:t>ipsum</a:t>
            </a:r>
            <a:r>
              <a:rPr lang="en-US" sz="1600">
                <a:solidFill>
                  <a:srgbClr val="1A1A1A"/>
                </a:solidFill>
                <a:latin typeface="Segoe UI" panose="020B0502040204020203" pitchFamily="34" charset="0"/>
                <a:cs typeface="Segoe UI" panose="020B0502040204020203" pitchFamily="34" charset="0"/>
              </a:rPr>
              <a:t> dolor</a:t>
            </a:r>
          </a:p>
          <a:p>
            <a:pPr defTabSz="913497" fontAlgn="base">
              <a:lnSpc>
                <a:spcPct val="90000"/>
              </a:lnSpc>
              <a:spcBef>
                <a:spcPct val="0"/>
              </a:spcBef>
              <a:spcAft>
                <a:spcPct val="0"/>
              </a:spcAft>
              <a:defRPr/>
            </a:pPr>
            <a:r>
              <a:rPr lang="en-US" sz="1600" err="1">
                <a:solidFill>
                  <a:srgbClr val="1A1A1A"/>
                </a:solidFill>
                <a:latin typeface="Segoe UI" panose="020B0502040204020203" pitchFamily="34" charset="0"/>
                <a:cs typeface="Segoe UI" panose="020B0502040204020203" pitchFamily="34" charset="0"/>
              </a:rPr>
              <a:t>Lorem</a:t>
            </a:r>
            <a:r>
              <a:rPr lang="en-US" sz="1600">
                <a:solidFill>
                  <a:srgbClr val="1A1A1A"/>
                </a:solidFill>
                <a:latin typeface="Segoe UI" panose="020B0502040204020203" pitchFamily="34" charset="0"/>
                <a:cs typeface="Segoe UI" panose="020B0502040204020203" pitchFamily="34" charset="0"/>
              </a:rPr>
              <a:t> </a:t>
            </a:r>
            <a:r>
              <a:rPr lang="en-US" sz="1600" err="1">
                <a:solidFill>
                  <a:srgbClr val="1A1A1A"/>
                </a:solidFill>
                <a:latin typeface="Segoe UI" panose="020B0502040204020203" pitchFamily="34" charset="0"/>
                <a:cs typeface="Segoe UI" panose="020B0502040204020203" pitchFamily="34" charset="0"/>
              </a:rPr>
              <a:t>ipsum</a:t>
            </a:r>
            <a:r>
              <a:rPr lang="en-US" sz="1600">
                <a:solidFill>
                  <a:srgbClr val="1A1A1A"/>
                </a:solidFill>
                <a:latin typeface="Segoe UI" panose="020B0502040204020203" pitchFamily="34" charset="0"/>
                <a:cs typeface="Segoe UI" panose="020B0502040204020203" pitchFamily="34" charset="0"/>
              </a:rPr>
              <a:t> dolor</a:t>
            </a:r>
          </a:p>
        </p:txBody>
      </p:sp>
      <p:sp>
        <p:nvSpPr>
          <p:cNvPr id="28" name="Capabilities 1 heading"/>
          <p:cNvSpPr>
            <a:spLocks noGrp="1"/>
          </p:cNvSpPr>
          <p:nvPr>
            <p:ph type="body" sz="quarter" idx="18" hasCustomPrompt="1"/>
          </p:nvPr>
        </p:nvSpPr>
        <p:spPr>
          <a:xfrm>
            <a:off x="6261709" y="2174429"/>
            <a:ext cx="2514600" cy="246221"/>
          </a:xfrm>
          <a:prstGeom prst="rect">
            <a:avLst/>
          </a:prstGeom>
        </p:spPr>
        <p:txBody>
          <a:bodyPr lIns="0" tIns="0" rIns="0" bIns="0" anchor="t" anchorCtr="0"/>
          <a:lstStyle>
            <a:lvl1pPr marL="0" indent="0" algn="l">
              <a:buNone/>
              <a:defRPr sz="2000" b="0" baseline="0">
                <a:solidFill>
                  <a:schemeClr val="tx1"/>
                </a:solidFill>
                <a:latin typeface="+mn-lt"/>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Capabilities one</a:t>
            </a:r>
          </a:p>
        </p:txBody>
      </p:sp>
      <p:sp>
        <p:nvSpPr>
          <p:cNvPr id="4" name="Capabilities 1 background box, blue">
            <a:extLst>
              <a:ext uri="{FF2B5EF4-FFF2-40B4-BE49-F238E27FC236}">
                <a16:creationId xmlns:a16="http://schemas.microsoft.com/office/drawing/2014/main" id="{EF7D2DA2-9F3E-4A9A-9450-DC1BFC4CA735}"/>
              </a:ext>
              <a:ext uri="{C183D7F6-B498-43B3-948B-1728B52AA6E4}">
                <adec:decorative xmlns:adec="http://schemas.microsoft.com/office/drawing/2017/decorative" val="1"/>
              </a:ext>
            </a:extLst>
          </p:cNvPr>
          <p:cNvSpPr>
            <a:spLocks/>
          </p:cNvSpPr>
          <p:nvPr userDrawn="1"/>
        </p:nvSpPr>
        <p:spPr bwMode="auto">
          <a:xfrm>
            <a:off x="588261" y="2174429"/>
            <a:ext cx="2514600" cy="1371600"/>
          </a:xfrm>
          <a:custGeom>
            <a:avLst/>
            <a:gdLst>
              <a:gd name="T0" fmla="*/ 0 w 1464"/>
              <a:gd name="T1" fmla="*/ 0 h 747"/>
              <a:gd name="T2" fmla="*/ 1464 w 1464"/>
              <a:gd name="T3" fmla="*/ 0 h 747"/>
              <a:gd name="T4" fmla="*/ 1464 w 1464"/>
              <a:gd name="T5" fmla="*/ 747 h 747"/>
              <a:gd name="T6" fmla="*/ 0 w 1464"/>
              <a:gd name="T7" fmla="*/ 747 h 747"/>
              <a:gd name="T8" fmla="*/ 0 w 1464"/>
              <a:gd name="T9" fmla="*/ 0 h 747"/>
              <a:gd name="T10" fmla="*/ 0 w 1464"/>
              <a:gd name="T11" fmla="*/ 0 h 747"/>
            </a:gdLst>
            <a:ahLst/>
            <a:cxnLst>
              <a:cxn ang="0">
                <a:pos x="T0" y="T1"/>
              </a:cxn>
              <a:cxn ang="0">
                <a:pos x="T2" y="T3"/>
              </a:cxn>
              <a:cxn ang="0">
                <a:pos x="T4" y="T5"/>
              </a:cxn>
              <a:cxn ang="0">
                <a:pos x="T6" y="T7"/>
              </a:cxn>
              <a:cxn ang="0">
                <a:pos x="T8" y="T9"/>
              </a:cxn>
              <a:cxn ang="0">
                <a:pos x="T10" y="T11"/>
              </a:cxn>
            </a:cxnLst>
            <a:rect l="0" t="0" r="r" b="b"/>
            <a:pathLst>
              <a:path w="1464" h="747">
                <a:moveTo>
                  <a:pt x="0" y="0"/>
                </a:moveTo>
                <a:lnTo>
                  <a:pt x="1464" y="0"/>
                </a:lnTo>
                <a:lnTo>
                  <a:pt x="1464" y="747"/>
                </a:lnTo>
                <a:lnTo>
                  <a:pt x="0" y="747"/>
                </a:lnTo>
                <a:lnTo>
                  <a:pt x="0" y="0"/>
                </a:lnTo>
                <a:lnTo>
                  <a:pt x="0" y="0"/>
                </a:lnTo>
                <a:close/>
              </a:path>
            </a:pathLst>
          </a:custGeom>
          <a:solidFill>
            <a:srgbClr val="0078D4"/>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black"/>
              </a:solidFill>
              <a:effectLst/>
              <a:uLnTx/>
              <a:uFillTx/>
              <a:latin typeface="Calibri" panose="020F0502020204030204"/>
            </a:endParaRPr>
          </a:p>
        </p:txBody>
      </p:sp>
      <p:sp>
        <p:nvSpPr>
          <p:cNvPr id="47" name="Capabilities 1 box title">
            <a:extLst>
              <a:ext uri="{FF2B5EF4-FFF2-40B4-BE49-F238E27FC236}">
                <a16:creationId xmlns:a16="http://schemas.microsoft.com/office/drawing/2014/main" id="{E54B43EA-CCD5-8F48-BC37-41CE256F80F4}"/>
              </a:ext>
            </a:extLst>
          </p:cNvPr>
          <p:cNvSpPr>
            <a:spLocks noGrp="1"/>
          </p:cNvSpPr>
          <p:nvPr>
            <p:ph type="body" sz="quarter" idx="48" hasCustomPrompt="1"/>
          </p:nvPr>
        </p:nvSpPr>
        <p:spPr>
          <a:xfrm>
            <a:off x="588263" y="3154347"/>
            <a:ext cx="2514600" cy="246221"/>
          </a:xfrm>
          <a:prstGeom prst="rect">
            <a:avLst/>
          </a:prstGeom>
        </p:spPr>
        <p:txBody>
          <a:bodyPr anchor="ctr"/>
          <a:lstStyle>
            <a:lvl1pPr marL="0" indent="0" algn="l">
              <a:buNone/>
              <a:defRPr sz="2000" b="0" baseline="0">
                <a:solidFill>
                  <a:schemeClr val="bg1"/>
                </a:solidFill>
                <a:latin typeface="+mn-lt"/>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Capabilities one</a:t>
            </a:r>
          </a:p>
        </p:txBody>
      </p:sp>
      <p:sp>
        <p:nvSpPr>
          <p:cNvPr id="53" name="Capabilities 1 picture/icon placeholder" descr="icon placeholder">
            <a:extLst>
              <a:ext uri="{FF2B5EF4-FFF2-40B4-BE49-F238E27FC236}">
                <a16:creationId xmlns:a16="http://schemas.microsoft.com/office/drawing/2014/main" id="{2033DE24-A1FE-8444-89D4-4E8CF9ECE33A}"/>
              </a:ext>
            </a:extLst>
          </p:cNvPr>
          <p:cNvSpPr>
            <a:spLocks noGrp="1"/>
          </p:cNvSpPr>
          <p:nvPr>
            <p:ph type="pic" sz="quarter" idx="30" hasCustomPrompt="1"/>
          </p:nvPr>
        </p:nvSpPr>
        <p:spPr>
          <a:xfrm>
            <a:off x="728423" y="2258569"/>
            <a:ext cx="876289" cy="771830"/>
          </a:xfrm>
          <a:prstGeom prst="rect">
            <a:avLst/>
          </a:prstGeo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000">
                <a:solidFill>
                  <a:schemeClr val="bg1"/>
                </a:solidFill>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Tap to add icon</a:t>
            </a:r>
          </a:p>
          <a:p>
            <a:endParaRPr lang="en-US"/>
          </a:p>
        </p:txBody>
      </p:sp>
      <p:sp>
        <p:nvSpPr>
          <p:cNvPr id="24" name="One-line descripiton of process"/>
          <p:cNvSpPr>
            <a:spLocks noGrp="1"/>
          </p:cNvSpPr>
          <p:nvPr>
            <p:ph type="body" sz="quarter" idx="24" hasCustomPrompt="1"/>
          </p:nvPr>
        </p:nvSpPr>
        <p:spPr>
          <a:xfrm>
            <a:off x="588263" y="1428106"/>
            <a:ext cx="11024300" cy="307777"/>
          </a:xfrm>
          <a:prstGeom prst="rect">
            <a:avLst/>
          </a:prstGeom>
        </p:spPr>
        <p:txBody>
          <a:bodyPr lIns="0" tIns="0" rIns="0" bIns="0" anchor="t" anchorCtr="0"/>
          <a:lstStyle>
            <a:lvl1pPr marL="0" indent="0">
              <a:spcBef>
                <a:spcPts val="0"/>
              </a:spcBef>
              <a:buNone/>
              <a:defRPr sz="2000">
                <a:latin typeface="+mn-lt"/>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Description of process</a:t>
            </a:r>
          </a:p>
        </p:txBody>
      </p:sp>
      <p:sp>
        <p:nvSpPr>
          <p:cNvPr id="27" name="Capabilities 4 slide title">
            <a:extLst>
              <a:ext uri="{FF2B5EF4-FFF2-40B4-BE49-F238E27FC236}">
                <a16:creationId xmlns:a16="http://schemas.microsoft.com/office/drawing/2014/main" id="{2D9CF5A6-0E76-4774-9CAE-AC123BB1D44A}"/>
              </a:ext>
            </a:extLst>
          </p:cNvPr>
          <p:cNvSpPr>
            <a:spLocks noGrp="1"/>
          </p:cNvSpPr>
          <p:nvPr>
            <p:ph type="title" hasCustomPrompt="1"/>
          </p:nvPr>
        </p:nvSpPr>
        <p:spPr>
          <a:xfrm>
            <a:off x="588263" y="457200"/>
            <a:ext cx="11024300" cy="553998"/>
          </a:xfrm>
          <a:prstGeom prst="rect">
            <a:avLst/>
          </a:prstGeom>
        </p:spPr>
        <p:txBody>
          <a:bodyPr lIns="0" tIns="0" rIns="0" bIns="0"/>
          <a:lstStyle>
            <a:lvl1pPr>
              <a:defRPr baseline="0"/>
            </a:lvl1pPr>
          </a:lstStyle>
          <a:p>
            <a:r>
              <a:rPr lang="en-US"/>
              <a:t>Capabilities (4)</a:t>
            </a:r>
          </a:p>
        </p:txBody>
      </p:sp>
    </p:spTree>
    <p:extLst>
      <p:ext uri="{BB962C8B-B14F-4D97-AF65-F5344CB8AC3E}">
        <p14:creationId xmlns:p14="http://schemas.microsoft.com/office/powerpoint/2010/main" val="2915258223"/>
      </p:ext>
    </p:extLst>
  </p:cSld>
  <p:clrMapOvr>
    <a:masterClrMapping/>
  </p:clrMapOvr>
  <p:transition>
    <p:fade/>
  </p:transition>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apabilities 5">
    <p:spTree>
      <p:nvGrpSpPr>
        <p:cNvPr id="1" name=""/>
        <p:cNvGrpSpPr/>
        <p:nvPr/>
      </p:nvGrpSpPr>
      <p:grpSpPr>
        <a:xfrm>
          <a:off x="0" y="0"/>
          <a:ext cx="0" cy="0"/>
          <a:chOff x="0" y="0"/>
          <a:chExt cx="0" cy="0"/>
        </a:xfrm>
      </p:grpSpPr>
      <p:sp>
        <p:nvSpPr>
          <p:cNvPr id="17" name="Footnote">
            <a:extLst>
              <a:ext uri="{FF2B5EF4-FFF2-40B4-BE49-F238E27FC236}">
                <a16:creationId xmlns:a16="http://schemas.microsoft.com/office/drawing/2014/main" id="{99B8BF85-5CB2-4DFB-8BFB-0732C79892D7}"/>
              </a:ext>
            </a:extLst>
          </p:cNvPr>
          <p:cNvSpPr>
            <a:spLocks noGrp="1"/>
          </p:cNvSpPr>
          <p:nvPr>
            <p:ph type="body" sz="quarter" idx="40" hasCustomPrompt="1"/>
          </p:nvPr>
        </p:nvSpPr>
        <p:spPr>
          <a:xfrm>
            <a:off x="7052591" y="6358459"/>
            <a:ext cx="4559972" cy="208356"/>
          </a:xfrm>
          <a:prstGeom prst="rect">
            <a:avLst/>
          </a:prstGeom>
        </p:spPr>
        <p:txBody>
          <a:bodyPr lIns="0" tIns="0" rIns="0" bIns="0"/>
          <a:lstStyle>
            <a:lvl1pPr marL="0" indent="0">
              <a:buNone/>
              <a:defRPr sz="800"/>
            </a:lvl1pPr>
            <a:lvl2pPr marL="228600" indent="0">
              <a:buNone/>
              <a:defRPr sz="800"/>
            </a:lvl2pPr>
            <a:lvl3pPr marL="457200" indent="0">
              <a:buNone/>
              <a:defRPr sz="800"/>
            </a:lvl3pPr>
            <a:lvl4pPr marL="661988" indent="0">
              <a:buNone/>
              <a:defRPr sz="800"/>
            </a:lvl4pPr>
            <a:lvl5pPr marL="855663" indent="0">
              <a:buNone/>
              <a:defRPr sz="800"/>
            </a:lvl5pPr>
          </a:lstStyle>
          <a:p>
            <a:pPr lvl="0"/>
            <a:r>
              <a:rPr lang="en-US"/>
              <a:t>Footnote</a:t>
            </a:r>
          </a:p>
        </p:txBody>
      </p:sp>
      <p:sp>
        <p:nvSpPr>
          <p:cNvPr id="88" name="Support services 4 description/list">
            <a:extLst>
              <a:ext uri="{FF2B5EF4-FFF2-40B4-BE49-F238E27FC236}">
                <a16:creationId xmlns:a16="http://schemas.microsoft.com/office/drawing/2014/main" id="{7630DCD2-8FB4-44A2-AF22-94C30534BD2A}"/>
              </a:ext>
            </a:extLst>
          </p:cNvPr>
          <p:cNvSpPr>
            <a:spLocks noGrp="1"/>
          </p:cNvSpPr>
          <p:nvPr>
            <p:ph type="body" sz="quarter" idx="39" hasCustomPrompt="1"/>
          </p:nvPr>
        </p:nvSpPr>
        <p:spPr>
          <a:xfrm>
            <a:off x="9435429" y="4360814"/>
            <a:ext cx="2176462" cy="1541462"/>
          </a:xfrm>
          <a:prstGeom prst="rect">
            <a:avLst/>
          </a:prstGeom>
        </p:spPr>
        <p:txBody>
          <a:bodyPr/>
          <a:lstStyle>
            <a:lvl1pPr marL="173038" indent="-173038">
              <a:buFont typeface="Wingdings" panose="05000000000000000000" pitchFamily="2" charset="2"/>
              <a:buChar char=""/>
              <a:defRPr sz="1200">
                <a:latin typeface="+mn-lt"/>
              </a:defRPr>
            </a:lvl1pPr>
            <a:lvl2pPr>
              <a:defRPr sz="1200">
                <a:latin typeface="+mn-lt"/>
              </a:defRPr>
            </a:lvl2pPr>
            <a:lvl3pPr>
              <a:defRPr sz="1200">
                <a:latin typeface="+mn-lt"/>
              </a:defRPr>
            </a:lvl3pPr>
            <a:lvl4pPr>
              <a:defRPr sz="1200">
                <a:latin typeface="+mn-lt"/>
              </a:defRPr>
            </a:lvl4pPr>
            <a:lvl5pPr>
              <a:defRPr sz="1200">
                <a:latin typeface="+mn-lt"/>
              </a:defRPr>
            </a:lvl5pPr>
          </a:lstStyle>
          <a:p>
            <a:pPr lvl="0"/>
            <a:r>
              <a:rPr lang="en-US"/>
              <a:t>One</a:t>
            </a:r>
          </a:p>
          <a:p>
            <a:pPr lvl="0"/>
            <a:r>
              <a:rPr lang="en-US"/>
              <a:t>Two</a:t>
            </a:r>
          </a:p>
          <a:p>
            <a:pPr lvl="0"/>
            <a:r>
              <a:rPr lang="en-US"/>
              <a:t>Three</a:t>
            </a:r>
          </a:p>
          <a:p>
            <a:pPr lvl="0"/>
            <a:r>
              <a:rPr lang="en-US"/>
              <a:t>Four</a:t>
            </a:r>
          </a:p>
          <a:p>
            <a:pPr lvl="0"/>
            <a:r>
              <a:rPr lang="en-US"/>
              <a:t>Five</a:t>
            </a:r>
          </a:p>
          <a:p>
            <a:pPr lvl="0"/>
            <a:endParaRPr lang="en-US"/>
          </a:p>
        </p:txBody>
      </p:sp>
      <p:sp>
        <p:nvSpPr>
          <p:cNvPr id="87" name="Support services 4 heading">
            <a:extLst>
              <a:ext uri="{FF2B5EF4-FFF2-40B4-BE49-F238E27FC236}">
                <a16:creationId xmlns:a16="http://schemas.microsoft.com/office/drawing/2014/main" id="{B43F8FF1-4ABE-45A2-9208-04BECD0016A2}"/>
              </a:ext>
            </a:extLst>
          </p:cNvPr>
          <p:cNvSpPr>
            <a:spLocks noGrp="1"/>
          </p:cNvSpPr>
          <p:nvPr>
            <p:ph type="body" sz="quarter" idx="38" hasCustomPrompt="1"/>
          </p:nvPr>
        </p:nvSpPr>
        <p:spPr>
          <a:xfrm>
            <a:off x="9435429" y="4083705"/>
            <a:ext cx="2176462" cy="268095"/>
          </a:xfrm>
          <a:prstGeom prst="rect">
            <a:avLst/>
          </a:prstGeom>
        </p:spPr>
        <p:txBody>
          <a:bodyPr lIns="0" tIns="0" rIns="0" bIns="0"/>
          <a:lstStyle>
            <a:lvl1pPr marL="0" indent="0">
              <a:buNone/>
              <a:defRPr sz="1400">
                <a:latin typeface="+mj-lt"/>
              </a:defRPr>
            </a:lvl1pPr>
            <a:lvl2pPr marL="228600" indent="0">
              <a:buNone/>
              <a:defRPr sz="1400">
                <a:latin typeface="+mj-lt"/>
              </a:defRPr>
            </a:lvl2pPr>
            <a:lvl3pPr marL="457200" indent="0">
              <a:buNone/>
              <a:defRPr sz="1400">
                <a:latin typeface="+mj-lt"/>
              </a:defRPr>
            </a:lvl3pPr>
            <a:lvl4pPr marL="661988" indent="0">
              <a:buNone/>
              <a:defRPr sz="1400">
                <a:latin typeface="+mj-lt"/>
              </a:defRPr>
            </a:lvl4pPr>
            <a:lvl5pPr marL="855663" indent="0">
              <a:buNone/>
              <a:defRPr sz="1400">
                <a:latin typeface="+mj-lt"/>
              </a:defRPr>
            </a:lvl5pPr>
          </a:lstStyle>
          <a:p>
            <a:pPr lvl="0"/>
            <a:r>
              <a:rPr lang="en-US"/>
              <a:t>Support services 4</a:t>
            </a:r>
          </a:p>
        </p:txBody>
      </p:sp>
      <p:sp>
        <p:nvSpPr>
          <p:cNvPr id="86" name="Support services 3 description/list">
            <a:extLst>
              <a:ext uri="{FF2B5EF4-FFF2-40B4-BE49-F238E27FC236}">
                <a16:creationId xmlns:a16="http://schemas.microsoft.com/office/drawing/2014/main" id="{DC0959B0-1C3C-4FD9-A8D4-9EDB981D7227}"/>
              </a:ext>
            </a:extLst>
          </p:cNvPr>
          <p:cNvSpPr>
            <a:spLocks noGrp="1"/>
          </p:cNvSpPr>
          <p:nvPr>
            <p:ph type="body" sz="quarter" idx="37" hasCustomPrompt="1"/>
          </p:nvPr>
        </p:nvSpPr>
        <p:spPr>
          <a:xfrm>
            <a:off x="7052591" y="4360814"/>
            <a:ext cx="2176462" cy="1541462"/>
          </a:xfrm>
          <a:prstGeom prst="rect">
            <a:avLst/>
          </a:prstGeom>
        </p:spPr>
        <p:txBody>
          <a:bodyPr/>
          <a:lstStyle>
            <a:lvl1pPr marL="173038" indent="-173038">
              <a:buFont typeface="Wingdings" panose="05000000000000000000" pitchFamily="2" charset="2"/>
              <a:buChar char=""/>
              <a:defRPr sz="1200">
                <a:latin typeface="+mn-lt"/>
              </a:defRPr>
            </a:lvl1pPr>
            <a:lvl2pPr>
              <a:defRPr sz="1200">
                <a:latin typeface="+mn-lt"/>
              </a:defRPr>
            </a:lvl2pPr>
            <a:lvl3pPr>
              <a:defRPr sz="1200">
                <a:latin typeface="+mn-lt"/>
              </a:defRPr>
            </a:lvl3pPr>
            <a:lvl4pPr>
              <a:defRPr sz="1200">
                <a:latin typeface="+mn-lt"/>
              </a:defRPr>
            </a:lvl4pPr>
            <a:lvl5pPr>
              <a:defRPr sz="1200">
                <a:latin typeface="+mn-lt"/>
              </a:defRPr>
            </a:lvl5pPr>
          </a:lstStyle>
          <a:p>
            <a:pPr lvl="0"/>
            <a:r>
              <a:rPr lang="en-US"/>
              <a:t>One</a:t>
            </a:r>
          </a:p>
          <a:p>
            <a:pPr lvl="0"/>
            <a:r>
              <a:rPr lang="en-US"/>
              <a:t>Two</a:t>
            </a:r>
          </a:p>
          <a:p>
            <a:pPr lvl="0"/>
            <a:r>
              <a:rPr lang="en-US"/>
              <a:t>Three</a:t>
            </a:r>
          </a:p>
          <a:p>
            <a:pPr lvl="0"/>
            <a:r>
              <a:rPr lang="en-US"/>
              <a:t>Four</a:t>
            </a:r>
          </a:p>
          <a:p>
            <a:pPr lvl="0"/>
            <a:r>
              <a:rPr lang="en-US"/>
              <a:t>Five</a:t>
            </a:r>
          </a:p>
          <a:p>
            <a:pPr lvl="0"/>
            <a:endParaRPr lang="en-US"/>
          </a:p>
        </p:txBody>
      </p:sp>
      <p:sp>
        <p:nvSpPr>
          <p:cNvPr id="85" name="Support services 3 heading">
            <a:extLst>
              <a:ext uri="{FF2B5EF4-FFF2-40B4-BE49-F238E27FC236}">
                <a16:creationId xmlns:a16="http://schemas.microsoft.com/office/drawing/2014/main" id="{4A8D5220-E54D-4F75-87D6-A5DDD7207B81}"/>
              </a:ext>
            </a:extLst>
          </p:cNvPr>
          <p:cNvSpPr>
            <a:spLocks noGrp="1"/>
          </p:cNvSpPr>
          <p:nvPr>
            <p:ph type="body" sz="quarter" idx="36" hasCustomPrompt="1"/>
          </p:nvPr>
        </p:nvSpPr>
        <p:spPr>
          <a:xfrm>
            <a:off x="7052591" y="4083705"/>
            <a:ext cx="2176462" cy="268095"/>
          </a:xfrm>
          <a:prstGeom prst="rect">
            <a:avLst/>
          </a:prstGeom>
        </p:spPr>
        <p:txBody>
          <a:bodyPr lIns="0" tIns="0" rIns="0" bIns="0"/>
          <a:lstStyle>
            <a:lvl1pPr marL="0" indent="0">
              <a:buNone/>
              <a:defRPr sz="1400">
                <a:latin typeface="+mj-lt"/>
              </a:defRPr>
            </a:lvl1pPr>
            <a:lvl2pPr marL="228600" indent="0">
              <a:buNone/>
              <a:defRPr sz="1400">
                <a:latin typeface="+mj-lt"/>
              </a:defRPr>
            </a:lvl2pPr>
            <a:lvl3pPr marL="457200" indent="0">
              <a:buNone/>
              <a:defRPr sz="1400">
                <a:latin typeface="+mj-lt"/>
              </a:defRPr>
            </a:lvl3pPr>
            <a:lvl4pPr marL="661988" indent="0">
              <a:buNone/>
              <a:defRPr sz="1400">
                <a:latin typeface="+mj-lt"/>
              </a:defRPr>
            </a:lvl4pPr>
            <a:lvl5pPr marL="855663" indent="0">
              <a:buNone/>
              <a:defRPr sz="1400">
                <a:latin typeface="+mj-lt"/>
              </a:defRPr>
            </a:lvl5pPr>
          </a:lstStyle>
          <a:p>
            <a:pPr lvl="0"/>
            <a:r>
              <a:rPr lang="en-US"/>
              <a:t>Support services 3</a:t>
            </a:r>
          </a:p>
        </p:txBody>
      </p:sp>
      <p:sp>
        <p:nvSpPr>
          <p:cNvPr id="84" name="Support services 2 description/list">
            <a:extLst>
              <a:ext uri="{FF2B5EF4-FFF2-40B4-BE49-F238E27FC236}">
                <a16:creationId xmlns:a16="http://schemas.microsoft.com/office/drawing/2014/main" id="{A5841354-4776-449C-87DF-4BCFDA889D85}"/>
              </a:ext>
            </a:extLst>
          </p:cNvPr>
          <p:cNvSpPr>
            <a:spLocks noGrp="1"/>
          </p:cNvSpPr>
          <p:nvPr>
            <p:ph type="body" sz="quarter" idx="35" hasCustomPrompt="1"/>
          </p:nvPr>
        </p:nvSpPr>
        <p:spPr>
          <a:xfrm>
            <a:off x="9435429" y="2189772"/>
            <a:ext cx="2176462" cy="1541462"/>
          </a:xfrm>
          <a:prstGeom prst="rect">
            <a:avLst/>
          </a:prstGeom>
        </p:spPr>
        <p:txBody>
          <a:bodyPr/>
          <a:lstStyle>
            <a:lvl1pPr marL="173038" indent="-173038">
              <a:buFont typeface="Wingdings" panose="05000000000000000000" pitchFamily="2" charset="2"/>
              <a:buChar char=""/>
              <a:defRPr sz="1200">
                <a:latin typeface="+mn-lt"/>
              </a:defRPr>
            </a:lvl1pPr>
            <a:lvl2pPr>
              <a:defRPr sz="1200">
                <a:latin typeface="+mn-lt"/>
              </a:defRPr>
            </a:lvl2pPr>
            <a:lvl3pPr>
              <a:defRPr sz="1200">
                <a:latin typeface="+mn-lt"/>
              </a:defRPr>
            </a:lvl3pPr>
            <a:lvl4pPr>
              <a:defRPr sz="1200">
                <a:latin typeface="+mn-lt"/>
              </a:defRPr>
            </a:lvl4pPr>
            <a:lvl5pPr>
              <a:defRPr sz="1200">
                <a:latin typeface="+mn-lt"/>
              </a:defRPr>
            </a:lvl5pPr>
          </a:lstStyle>
          <a:p>
            <a:pPr lvl="0"/>
            <a:r>
              <a:rPr lang="en-US"/>
              <a:t>One</a:t>
            </a:r>
          </a:p>
          <a:p>
            <a:pPr lvl="0"/>
            <a:r>
              <a:rPr lang="en-US"/>
              <a:t>Two</a:t>
            </a:r>
          </a:p>
          <a:p>
            <a:pPr lvl="0"/>
            <a:r>
              <a:rPr lang="en-US"/>
              <a:t>Three</a:t>
            </a:r>
          </a:p>
          <a:p>
            <a:pPr lvl="0"/>
            <a:r>
              <a:rPr lang="en-US"/>
              <a:t>Four</a:t>
            </a:r>
          </a:p>
          <a:p>
            <a:pPr lvl="0"/>
            <a:r>
              <a:rPr lang="en-US"/>
              <a:t>Five</a:t>
            </a:r>
          </a:p>
          <a:p>
            <a:pPr lvl="0"/>
            <a:endParaRPr lang="en-US"/>
          </a:p>
        </p:txBody>
      </p:sp>
      <p:sp>
        <p:nvSpPr>
          <p:cNvPr id="83" name="Support services 2 heading">
            <a:extLst>
              <a:ext uri="{FF2B5EF4-FFF2-40B4-BE49-F238E27FC236}">
                <a16:creationId xmlns:a16="http://schemas.microsoft.com/office/drawing/2014/main" id="{B9CF5932-540C-4C77-88AE-73045DA5CC47}"/>
              </a:ext>
            </a:extLst>
          </p:cNvPr>
          <p:cNvSpPr>
            <a:spLocks noGrp="1"/>
          </p:cNvSpPr>
          <p:nvPr>
            <p:ph type="body" sz="quarter" idx="34" hasCustomPrompt="1"/>
          </p:nvPr>
        </p:nvSpPr>
        <p:spPr>
          <a:xfrm>
            <a:off x="9435429" y="1922090"/>
            <a:ext cx="2176462" cy="268095"/>
          </a:xfrm>
          <a:prstGeom prst="rect">
            <a:avLst/>
          </a:prstGeom>
        </p:spPr>
        <p:txBody>
          <a:bodyPr lIns="0" tIns="0" rIns="0" bIns="0"/>
          <a:lstStyle>
            <a:lvl1pPr marL="0" indent="0">
              <a:buNone/>
              <a:defRPr sz="1400">
                <a:latin typeface="+mj-lt"/>
              </a:defRPr>
            </a:lvl1pPr>
            <a:lvl2pPr marL="228600" indent="0">
              <a:buNone/>
              <a:defRPr sz="1400">
                <a:latin typeface="+mj-lt"/>
              </a:defRPr>
            </a:lvl2pPr>
            <a:lvl3pPr marL="457200" indent="0">
              <a:buNone/>
              <a:defRPr sz="1400">
                <a:latin typeface="+mj-lt"/>
              </a:defRPr>
            </a:lvl3pPr>
            <a:lvl4pPr marL="661988" indent="0">
              <a:buNone/>
              <a:defRPr sz="1400">
                <a:latin typeface="+mj-lt"/>
              </a:defRPr>
            </a:lvl4pPr>
            <a:lvl5pPr marL="855663" indent="0">
              <a:buNone/>
              <a:defRPr sz="1400">
                <a:latin typeface="+mj-lt"/>
              </a:defRPr>
            </a:lvl5pPr>
          </a:lstStyle>
          <a:p>
            <a:pPr lvl="0"/>
            <a:r>
              <a:rPr lang="en-US"/>
              <a:t>Support services 2</a:t>
            </a:r>
          </a:p>
        </p:txBody>
      </p:sp>
      <p:sp>
        <p:nvSpPr>
          <p:cNvPr id="15" name="Support services 1 description/list">
            <a:extLst>
              <a:ext uri="{FF2B5EF4-FFF2-40B4-BE49-F238E27FC236}">
                <a16:creationId xmlns:a16="http://schemas.microsoft.com/office/drawing/2014/main" id="{E04AA898-0D86-4260-9284-50FAD2D2621F}"/>
              </a:ext>
            </a:extLst>
          </p:cNvPr>
          <p:cNvSpPr>
            <a:spLocks noGrp="1"/>
          </p:cNvSpPr>
          <p:nvPr>
            <p:ph type="body" sz="quarter" idx="33" hasCustomPrompt="1"/>
          </p:nvPr>
        </p:nvSpPr>
        <p:spPr>
          <a:xfrm>
            <a:off x="7052591" y="2189772"/>
            <a:ext cx="2176462" cy="1541462"/>
          </a:xfrm>
          <a:prstGeom prst="rect">
            <a:avLst/>
          </a:prstGeom>
        </p:spPr>
        <p:txBody>
          <a:bodyPr/>
          <a:lstStyle>
            <a:lvl1pPr marL="173038" indent="-173038">
              <a:buFont typeface="Wingdings" panose="05000000000000000000" pitchFamily="2" charset="2"/>
              <a:buChar char=""/>
              <a:defRPr sz="1200">
                <a:latin typeface="+mn-lt"/>
              </a:defRPr>
            </a:lvl1pPr>
            <a:lvl2pPr>
              <a:defRPr sz="1200">
                <a:latin typeface="+mn-lt"/>
              </a:defRPr>
            </a:lvl2pPr>
            <a:lvl3pPr>
              <a:defRPr sz="1200">
                <a:latin typeface="+mn-lt"/>
              </a:defRPr>
            </a:lvl3pPr>
            <a:lvl4pPr>
              <a:defRPr sz="1200">
                <a:latin typeface="+mn-lt"/>
              </a:defRPr>
            </a:lvl4pPr>
            <a:lvl5pPr>
              <a:defRPr sz="1200">
                <a:latin typeface="+mn-lt"/>
              </a:defRPr>
            </a:lvl5pPr>
          </a:lstStyle>
          <a:p>
            <a:pPr lvl="0"/>
            <a:r>
              <a:rPr lang="en-US"/>
              <a:t>One</a:t>
            </a:r>
          </a:p>
          <a:p>
            <a:pPr lvl="0"/>
            <a:r>
              <a:rPr lang="en-US"/>
              <a:t>Two</a:t>
            </a:r>
          </a:p>
          <a:p>
            <a:pPr lvl="0"/>
            <a:r>
              <a:rPr lang="en-US"/>
              <a:t>Three</a:t>
            </a:r>
          </a:p>
          <a:p>
            <a:pPr lvl="0"/>
            <a:r>
              <a:rPr lang="en-US"/>
              <a:t>Four</a:t>
            </a:r>
          </a:p>
          <a:p>
            <a:pPr lvl="0"/>
            <a:r>
              <a:rPr lang="en-US"/>
              <a:t>Five</a:t>
            </a:r>
          </a:p>
          <a:p>
            <a:pPr lvl="0"/>
            <a:endParaRPr lang="en-US"/>
          </a:p>
        </p:txBody>
      </p:sp>
      <p:sp>
        <p:nvSpPr>
          <p:cNvPr id="13" name="Support services 1 heading">
            <a:extLst>
              <a:ext uri="{FF2B5EF4-FFF2-40B4-BE49-F238E27FC236}">
                <a16:creationId xmlns:a16="http://schemas.microsoft.com/office/drawing/2014/main" id="{54A24338-CE68-461C-BDA5-710A0064A079}"/>
              </a:ext>
            </a:extLst>
          </p:cNvPr>
          <p:cNvSpPr>
            <a:spLocks noGrp="1"/>
          </p:cNvSpPr>
          <p:nvPr>
            <p:ph type="body" sz="quarter" idx="32" hasCustomPrompt="1"/>
          </p:nvPr>
        </p:nvSpPr>
        <p:spPr>
          <a:xfrm>
            <a:off x="7052591" y="1921677"/>
            <a:ext cx="2176462" cy="268095"/>
          </a:xfrm>
          <a:prstGeom prst="rect">
            <a:avLst/>
          </a:prstGeom>
        </p:spPr>
        <p:txBody>
          <a:bodyPr lIns="0" tIns="0" rIns="0" bIns="0"/>
          <a:lstStyle>
            <a:lvl1pPr marL="0" indent="0">
              <a:buNone/>
              <a:defRPr sz="1400">
                <a:latin typeface="+mj-lt"/>
              </a:defRPr>
            </a:lvl1pPr>
            <a:lvl2pPr marL="228600" indent="0">
              <a:buNone/>
              <a:defRPr sz="1400">
                <a:latin typeface="+mj-lt"/>
              </a:defRPr>
            </a:lvl2pPr>
            <a:lvl3pPr marL="457200" indent="0">
              <a:buNone/>
              <a:defRPr sz="1400">
                <a:latin typeface="+mj-lt"/>
              </a:defRPr>
            </a:lvl3pPr>
            <a:lvl4pPr marL="661988" indent="0">
              <a:buNone/>
              <a:defRPr sz="1400">
                <a:latin typeface="+mj-lt"/>
              </a:defRPr>
            </a:lvl4pPr>
            <a:lvl5pPr marL="855663" indent="0">
              <a:buNone/>
              <a:defRPr sz="1400">
                <a:latin typeface="+mj-lt"/>
              </a:defRPr>
            </a:lvl5pPr>
          </a:lstStyle>
          <a:p>
            <a:pPr lvl="0"/>
            <a:r>
              <a:rPr lang="en-US"/>
              <a:t>Support services 1</a:t>
            </a:r>
          </a:p>
        </p:txBody>
      </p:sp>
      <p:sp>
        <p:nvSpPr>
          <p:cNvPr id="31" name="Capability 3 background box, light grey">
            <a:extLst>
              <a:ext uri="{FF2B5EF4-FFF2-40B4-BE49-F238E27FC236}">
                <a16:creationId xmlns:a16="http://schemas.microsoft.com/office/drawing/2014/main" id="{E3A5F8D9-B0A2-4D18-BD47-3BDFCA5E1891}"/>
              </a:ext>
              <a:ext uri="{C183D7F6-B498-43B3-948B-1728B52AA6E4}">
                <adec:decorative xmlns:adec="http://schemas.microsoft.com/office/drawing/2017/decorative" val="1"/>
              </a:ext>
            </a:extLst>
          </p:cNvPr>
          <p:cNvSpPr>
            <a:spLocks/>
          </p:cNvSpPr>
          <p:nvPr userDrawn="1"/>
        </p:nvSpPr>
        <p:spPr bwMode="auto">
          <a:xfrm>
            <a:off x="4872561" y="3981819"/>
            <a:ext cx="2011680" cy="2286000"/>
          </a:xfrm>
          <a:custGeom>
            <a:avLst/>
            <a:gdLst>
              <a:gd name="T0" fmla="*/ 0 w 1464"/>
              <a:gd name="T1" fmla="*/ 0 h 747"/>
              <a:gd name="T2" fmla="*/ 1464 w 1464"/>
              <a:gd name="T3" fmla="*/ 0 h 747"/>
              <a:gd name="T4" fmla="*/ 1464 w 1464"/>
              <a:gd name="T5" fmla="*/ 747 h 747"/>
              <a:gd name="T6" fmla="*/ 0 w 1464"/>
              <a:gd name="T7" fmla="*/ 747 h 747"/>
              <a:gd name="T8" fmla="*/ 0 w 1464"/>
              <a:gd name="T9" fmla="*/ 0 h 747"/>
              <a:gd name="T10" fmla="*/ 0 w 1464"/>
              <a:gd name="T11" fmla="*/ 0 h 747"/>
            </a:gdLst>
            <a:ahLst/>
            <a:cxnLst>
              <a:cxn ang="0">
                <a:pos x="T0" y="T1"/>
              </a:cxn>
              <a:cxn ang="0">
                <a:pos x="T2" y="T3"/>
              </a:cxn>
              <a:cxn ang="0">
                <a:pos x="T4" y="T5"/>
              </a:cxn>
              <a:cxn ang="0">
                <a:pos x="T6" y="T7"/>
              </a:cxn>
              <a:cxn ang="0">
                <a:pos x="T8" y="T9"/>
              </a:cxn>
              <a:cxn ang="0">
                <a:pos x="T10" y="T11"/>
              </a:cxn>
            </a:cxnLst>
            <a:rect l="0" t="0" r="r" b="b"/>
            <a:pathLst>
              <a:path w="1464" h="747">
                <a:moveTo>
                  <a:pt x="0" y="0"/>
                </a:moveTo>
                <a:lnTo>
                  <a:pt x="1464" y="0"/>
                </a:lnTo>
                <a:lnTo>
                  <a:pt x="1464" y="747"/>
                </a:lnTo>
                <a:lnTo>
                  <a:pt x="0" y="747"/>
                </a:lnTo>
                <a:lnTo>
                  <a:pt x="0" y="0"/>
                </a:lnTo>
                <a:lnTo>
                  <a:pt x="0" y="0"/>
                </a:lnTo>
                <a:close/>
              </a:path>
            </a:pathLst>
          </a:custGeom>
          <a:solidFill>
            <a:srgbClr val="E6E6E6"/>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black"/>
              </a:solidFill>
              <a:effectLst/>
              <a:uLnTx/>
              <a:uFillTx/>
              <a:latin typeface="Calibri" panose="020F0502020204030204"/>
            </a:endParaRPr>
          </a:p>
        </p:txBody>
      </p:sp>
      <p:sp>
        <p:nvSpPr>
          <p:cNvPr id="82" name="Capability 3 description/list">
            <a:extLst>
              <a:ext uri="{FF2B5EF4-FFF2-40B4-BE49-F238E27FC236}">
                <a16:creationId xmlns:a16="http://schemas.microsoft.com/office/drawing/2014/main" id="{122C4D65-E10A-46CD-9477-F04BA38D39C7}"/>
              </a:ext>
            </a:extLst>
          </p:cNvPr>
          <p:cNvSpPr>
            <a:spLocks noGrp="1"/>
          </p:cNvSpPr>
          <p:nvPr>
            <p:ph type="body" sz="quarter" idx="31"/>
          </p:nvPr>
        </p:nvSpPr>
        <p:spPr>
          <a:xfrm>
            <a:off x="4872561" y="5086630"/>
            <a:ext cx="2011680" cy="1097693"/>
          </a:xfrm>
          <a:prstGeom prst="rect">
            <a:avLst/>
          </a:prstGeom>
        </p:spPr>
        <p:txBody>
          <a:bodyPr/>
          <a:lstStyle>
            <a:lvl1pPr marL="0" indent="0">
              <a:buNone/>
              <a:defRPr sz="1200">
                <a:latin typeface="+mn-lt"/>
              </a:defRPr>
            </a:lvl1pPr>
            <a:lvl2pPr marL="228600" indent="0">
              <a:buNone/>
              <a:defRPr sz="1000"/>
            </a:lvl2pPr>
            <a:lvl3pPr marL="457200" indent="0">
              <a:buNone/>
              <a:defRPr sz="1000"/>
            </a:lvl3pPr>
            <a:lvl4pPr marL="661988" indent="0">
              <a:buNone/>
              <a:defRPr sz="1000"/>
            </a:lvl4pPr>
            <a:lvl5pPr marL="855663" indent="0">
              <a:buNone/>
              <a:defRPr sz="1000"/>
            </a:lvl5pPr>
          </a:lstStyle>
          <a:p>
            <a:pPr lvl="0"/>
            <a:r>
              <a:rPr lang="en-US"/>
              <a:t>Edit Master text styles</a:t>
            </a:r>
          </a:p>
        </p:txBody>
      </p:sp>
      <p:sp>
        <p:nvSpPr>
          <p:cNvPr id="80" name="Capability 3 heading">
            <a:extLst>
              <a:ext uri="{FF2B5EF4-FFF2-40B4-BE49-F238E27FC236}">
                <a16:creationId xmlns:a16="http://schemas.microsoft.com/office/drawing/2014/main" id="{6224FFE3-C14C-45E9-93C3-013F67C4D3AF}"/>
              </a:ext>
            </a:extLst>
          </p:cNvPr>
          <p:cNvSpPr>
            <a:spLocks noGrp="1"/>
          </p:cNvSpPr>
          <p:nvPr>
            <p:ph type="body" sz="quarter" idx="29" hasCustomPrompt="1"/>
          </p:nvPr>
        </p:nvSpPr>
        <p:spPr>
          <a:xfrm>
            <a:off x="4872561" y="4604205"/>
            <a:ext cx="2012950" cy="323506"/>
          </a:xfrm>
          <a:prstGeom prst="rect">
            <a:avLst/>
          </a:prstGeom>
        </p:spPr>
        <p:txBody>
          <a:bodyPr/>
          <a:lstStyle>
            <a:lvl1pPr marL="0" indent="0">
              <a:buNone/>
              <a:defRPr sz="1400">
                <a:latin typeface="+mj-lt"/>
              </a:defRPr>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Capability three</a:t>
            </a:r>
          </a:p>
        </p:txBody>
      </p:sp>
      <p:sp>
        <p:nvSpPr>
          <p:cNvPr id="66" name="Capability 3 icon placeholder" descr="icon placeholder">
            <a:extLst>
              <a:ext uri="{FF2B5EF4-FFF2-40B4-BE49-F238E27FC236}">
                <a16:creationId xmlns:a16="http://schemas.microsoft.com/office/drawing/2014/main" id="{50817C41-364E-46C3-B606-6AFBA7FC3575}"/>
              </a:ext>
            </a:extLst>
          </p:cNvPr>
          <p:cNvSpPr>
            <a:spLocks noChangeAspect="1" noEditPoints="1"/>
          </p:cNvSpPr>
          <p:nvPr userDrawn="1"/>
        </p:nvSpPr>
        <p:spPr bwMode="auto">
          <a:xfrm>
            <a:off x="5673988" y="4124059"/>
            <a:ext cx="394891" cy="365760"/>
          </a:xfrm>
          <a:custGeom>
            <a:avLst/>
            <a:gdLst>
              <a:gd name="T0" fmla="*/ 31 w 337"/>
              <a:gd name="T1" fmla="*/ 210 h 311"/>
              <a:gd name="T2" fmla="*/ 185 w 337"/>
              <a:gd name="T3" fmla="*/ 56 h 311"/>
              <a:gd name="T4" fmla="*/ 142 w 337"/>
              <a:gd name="T5" fmla="*/ 108 h 311"/>
              <a:gd name="T6" fmla="*/ 185 w 337"/>
              <a:gd name="T7" fmla="*/ 56 h 311"/>
              <a:gd name="T8" fmla="*/ 133 w 337"/>
              <a:gd name="T9" fmla="*/ 13 h 311"/>
              <a:gd name="T10" fmla="*/ 37 w 337"/>
              <a:gd name="T11" fmla="*/ 311 h 311"/>
              <a:gd name="T12" fmla="*/ 73 w 337"/>
              <a:gd name="T13" fmla="*/ 274 h 311"/>
              <a:gd name="T14" fmla="*/ 37 w 337"/>
              <a:gd name="T15" fmla="*/ 238 h 311"/>
              <a:gd name="T16" fmla="*/ 0 w 337"/>
              <a:gd name="T17" fmla="*/ 274 h 311"/>
              <a:gd name="T18" fmla="*/ 37 w 337"/>
              <a:gd name="T19" fmla="*/ 311 h 311"/>
              <a:gd name="T20" fmla="*/ 337 w 337"/>
              <a:gd name="T21" fmla="*/ 0 h 311"/>
              <a:gd name="T22" fmla="*/ 219 w 337"/>
              <a:gd name="T23" fmla="*/ 0 h 311"/>
              <a:gd name="T24" fmla="*/ 219 w 337"/>
              <a:gd name="T25" fmla="*/ 118 h 311"/>
              <a:gd name="T26" fmla="*/ 337 w 337"/>
              <a:gd name="T27" fmla="*/ 118 h 311"/>
              <a:gd name="T28" fmla="*/ 337 w 337"/>
              <a:gd name="T29" fmla="*/ 0 h 3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37" h="311">
                <a:moveTo>
                  <a:pt x="31" y="210"/>
                </a:moveTo>
                <a:cubicBezTo>
                  <a:pt x="31" y="125"/>
                  <a:pt x="100" y="56"/>
                  <a:pt x="185" y="56"/>
                </a:cubicBezTo>
                <a:moveTo>
                  <a:pt x="142" y="108"/>
                </a:moveTo>
                <a:cubicBezTo>
                  <a:pt x="185" y="56"/>
                  <a:pt x="185" y="56"/>
                  <a:pt x="185" y="56"/>
                </a:cubicBezTo>
                <a:cubicBezTo>
                  <a:pt x="133" y="13"/>
                  <a:pt x="133" y="13"/>
                  <a:pt x="133" y="13"/>
                </a:cubicBezTo>
                <a:moveTo>
                  <a:pt x="37" y="311"/>
                </a:moveTo>
                <a:cubicBezTo>
                  <a:pt x="56" y="311"/>
                  <a:pt x="73" y="294"/>
                  <a:pt x="73" y="274"/>
                </a:cubicBezTo>
                <a:cubicBezTo>
                  <a:pt x="73" y="254"/>
                  <a:pt x="56" y="238"/>
                  <a:pt x="37" y="238"/>
                </a:cubicBezTo>
                <a:cubicBezTo>
                  <a:pt x="17" y="238"/>
                  <a:pt x="0" y="254"/>
                  <a:pt x="0" y="274"/>
                </a:cubicBezTo>
                <a:cubicBezTo>
                  <a:pt x="0" y="294"/>
                  <a:pt x="17" y="311"/>
                  <a:pt x="37" y="311"/>
                </a:cubicBezTo>
                <a:close/>
                <a:moveTo>
                  <a:pt x="337" y="0"/>
                </a:moveTo>
                <a:cubicBezTo>
                  <a:pt x="219" y="0"/>
                  <a:pt x="219" y="0"/>
                  <a:pt x="219" y="0"/>
                </a:cubicBezTo>
                <a:cubicBezTo>
                  <a:pt x="219" y="118"/>
                  <a:pt x="219" y="118"/>
                  <a:pt x="219" y="118"/>
                </a:cubicBezTo>
                <a:cubicBezTo>
                  <a:pt x="337" y="118"/>
                  <a:pt x="337" y="118"/>
                  <a:pt x="337" y="118"/>
                </a:cubicBezTo>
                <a:lnTo>
                  <a:pt x="337" y="0"/>
                </a:lnTo>
                <a:close/>
              </a:path>
            </a:pathLst>
          </a:custGeom>
          <a:noFill/>
          <a:ln w="15875" cap="flat">
            <a:solidFill>
              <a:schemeClr val="tx1">
                <a:lumMod val="50000"/>
                <a:lumOff val="5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gradFill>
                <a:gsLst>
                  <a:gs pos="0">
                    <a:srgbClr val="505050"/>
                  </a:gs>
                  <a:gs pos="100000">
                    <a:srgbClr val="505050"/>
                  </a:gs>
                </a:gsLst>
                <a:lin ang="5400000" scaled="1"/>
              </a:gradFill>
            </a:endParaRPr>
          </a:p>
        </p:txBody>
      </p:sp>
      <p:sp>
        <p:nvSpPr>
          <p:cNvPr id="29" name="Capability 2 background box, light grey">
            <a:extLst>
              <a:ext uri="{FF2B5EF4-FFF2-40B4-BE49-F238E27FC236}">
                <a16:creationId xmlns:a16="http://schemas.microsoft.com/office/drawing/2014/main" id="{87CFB617-893A-4826-850B-1ACA404F4B42}"/>
              </a:ext>
              <a:ext uri="{C183D7F6-B498-43B3-948B-1728B52AA6E4}">
                <adec:decorative xmlns:adec="http://schemas.microsoft.com/office/drawing/2017/decorative" val="1"/>
              </a:ext>
            </a:extLst>
          </p:cNvPr>
          <p:cNvSpPr>
            <a:spLocks/>
          </p:cNvSpPr>
          <p:nvPr userDrawn="1"/>
        </p:nvSpPr>
        <p:spPr bwMode="auto">
          <a:xfrm>
            <a:off x="2724150" y="3981820"/>
            <a:ext cx="2011680" cy="2286000"/>
          </a:xfrm>
          <a:custGeom>
            <a:avLst/>
            <a:gdLst>
              <a:gd name="T0" fmla="*/ 0 w 1464"/>
              <a:gd name="T1" fmla="*/ 0 h 747"/>
              <a:gd name="T2" fmla="*/ 1464 w 1464"/>
              <a:gd name="T3" fmla="*/ 0 h 747"/>
              <a:gd name="T4" fmla="*/ 1464 w 1464"/>
              <a:gd name="T5" fmla="*/ 747 h 747"/>
              <a:gd name="T6" fmla="*/ 0 w 1464"/>
              <a:gd name="T7" fmla="*/ 747 h 747"/>
              <a:gd name="T8" fmla="*/ 0 w 1464"/>
              <a:gd name="T9" fmla="*/ 0 h 747"/>
              <a:gd name="T10" fmla="*/ 0 w 1464"/>
              <a:gd name="T11" fmla="*/ 0 h 747"/>
            </a:gdLst>
            <a:ahLst/>
            <a:cxnLst>
              <a:cxn ang="0">
                <a:pos x="T0" y="T1"/>
              </a:cxn>
              <a:cxn ang="0">
                <a:pos x="T2" y="T3"/>
              </a:cxn>
              <a:cxn ang="0">
                <a:pos x="T4" y="T5"/>
              </a:cxn>
              <a:cxn ang="0">
                <a:pos x="T6" y="T7"/>
              </a:cxn>
              <a:cxn ang="0">
                <a:pos x="T8" y="T9"/>
              </a:cxn>
              <a:cxn ang="0">
                <a:pos x="T10" y="T11"/>
              </a:cxn>
            </a:cxnLst>
            <a:rect l="0" t="0" r="r" b="b"/>
            <a:pathLst>
              <a:path w="1464" h="747">
                <a:moveTo>
                  <a:pt x="0" y="0"/>
                </a:moveTo>
                <a:lnTo>
                  <a:pt x="1464" y="0"/>
                </a:lnTo>
                <a:lnTo>
                  <a:pt x="1464" y="747"/>
                </a:lnTo>
                <a:lnTo>
                  <a:pt x="0" y="747"/>
                </a:lnTo>
                <a:lnTo>
                  <a:pt x="0" y="0"/>
                </a:lnTo>
                <a:lnTo>
                  <a:pt x="0" y="0"/>
                </a:lnTo>
                <a:close/>
              </a:path>
            </a:pathLst>
          </a:custGeom>
          <a:solidFill>
            <a:srgbClr val="E6E6E6"/>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black"/>
              </a:solidFill>
              <a:effectLst/>
              <a:uLnTx/>
              <a:uFillTx/>
              <a:latin typeface="Calibri" panose="020F0502020204030204"/>
            </a:endParaRPr>
          </a:p>
        </p:txBody>
      </p:sp>
      <p:sp>
        <p:nvSpPr>
          <p:cNvPr id="81" name="Capability 2 description/list">
            <a:extLst>
              <a:ext uri="{FF2B5EF4-FFF2-40B4-BE49-F238E27FC236}">
                <a16:creationId xmlns:a16="http://schemas.microsoft.com/office/drawing/2014/main" id="{39589C5C-2459-4BC5-9C16-C54C56CE3E4E}"/>
              </a:ext>
            </a:extLst>
          </p:cNvPr>
          <p:cNvSpPr>
            <a:spLocks noGrp="1"/>
          </p:cNvSpPr>
          <p:nvPr>
            <p:ph type="body" sz="quarter" idx="30"/>
          </p:nvPr>
        </p:nvSpPr>
        <p:spPr>
          <a:xfrm>
            <a:off x="2724150" y="5086630"/>
            <a:ext cx="2011680" cy="1097693"/>
          </a:xfrm>
          <a:prstGeom prst="rect">
            <a:avLst/>
          </a:prstGeom>
        </p:spPr>
        <p:txBody>
          <a:bodyPr/>
          <a:lstStyle>
            <a:lvl1pPr marL="0" indent="0">
              <a:buNone/>
              <a:defRPr sz="1200">
                <a:latin typeface="+mn-lt"/>
              </a:defRPr>
            </a:lvl1pPr>
            <a:lvl2pPr marL="228600" indent="0">
              <a:buNone/>
              <a:defRPr sz="1000"/>
            </a:lvl2pPr>
            <a:lvl3pPr marL="457200" indent="0">
              <a:buNone/>
              <a:defRPr sz="1000"/>
            </a:lvl3pPr>
            <a:lvl4pPr marL="661988" indent="0">
              <a:buNone/>
              <a:defRPr sz="1000"/>
            </a:lvl4pPr>
            <a:lvl5pPr marL="855663" indent="0">
              <a:buNone/>
              <a:defRPr sz="1000"/>
            </a:lvl5pPr>
          </a:lstStyle>
          <a:p>
            <a:pPr lvl="0"/>
            <a:r>
              <a:rPr lang="en-US"/>
              <a:t>Edit Master text styles</a:t>
            </a:r>
          </a:p>
        </p:txBody>
      </p:sp>
      <p:sp>
        <p:nvSpPr>
          <p:cNvPr id="9" name="Capability 2 heading">
            <a:extLst>
              <a:ext uri="{FF2B5EF4-FFF2-40B4-BE49-F238E27FC236}">
                <a16:creationId xmlns:a16="http://schemas.microsoft.com/office/drawing/2014/main" id="{7D4C8452-9497-4C07-8859-85C3EF12CAE5}"/>
              </a:ext>
            </a:extLst>
          </p:cNvPr>
          <p:cNvSpPr>
            <a:spLocks noGrp="1"/>
          </p:cNvSpPr>
          <p:nvPr>
            <p:ph type="body" sz="quarter" idx="27" hasCustomPrompt="1"/>
          </p:nvPr>
        </p:nvSpPr>
        <p:spPr>
          <a:xfrm>
            <a:off x="2724150" y="4606436"/>
            <a:ext cx="2012950" cy="323506"/>
          </a:xfrm>
          <a:prstGeom prst="rect">
            <a:avLst/>
          </a:prstGeom>
        </p:spPr>
        <p:txBody>
          <a:bodyPr/>
          <a:lstStyle>
            <a:lvl1pPr marL="0" indent="0">
              <a:buNone/>
              <a:defRPr sz="1400">
                <a:latin typeface="+mj-lt"/>
              </a:defRPr>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Capability two</a:t>
            </a:r>
          </a:p>
        </p:txBody>
      </p:sp>
      <p:sp>
        <p:nvSpPr>
          <p:cNvPr id="69" name="Capability 2 icon" descr="icon placeholder">
            <a:extLst>
              <a:ext uri="{FF2B5EF4-FFF2-40B4-BE49-F238E27FC236}">
                <a16:creationId xmlns:a16="http://schemas.microsoft.com/office/drawing/2014/main" id="{616E2B2E-BEC6-40F8-B955-D11E741833F3}"/>
              </a:ext>
            </a:extLst>
          </p:cNvPr>
          <p:cNvSpPr>
            <a:spLocks noChangeAspect="1" noEditPoints="1"/>
          </p:cNvSpPr>
          <p:nvPr userDrawn="1"/>
        </p:nvSpPr>
        <p:spPr bwMode="auto">
          <a:xfrm>
            <a:off x="3614671" y="4131374"/>
            <a:ext cx="232131" cy="365760"/>
          </a:xfrm>
          <a:custGeom>
            <a:avLst/>
            <a:gdLst>
              <a:gd name="T0" fmla="*/ 765 w 2384"/>
              <a:gd name="T1" fmla="*/ 958 h 3756"/>
              <a:gd name="T2" fmla="*/ 765 w 2384"/>
              <a:gd name="T3" fmla="*/ 3500 h 3756"/>
              <a:gd name="T4" fmla="*/ 509 w 2384"/>
              <a:gd name="T5" fmla="*/ 3756 h 3756"/>
              <a:gd name="T6" fmla="*/ 509 w 2384"/>
              <a:gd name="T7" fmla="*/ 3756 h 3756"/>
              <a:gd name="T8" fmla="*/ 253 w 2384"/>
              <a:gd name="T9" fmla="*/ 3500 h 3756"/>
              <a:gd name="T10" fmla="*/ 253 w 2384"/>
              <a:gd name="T11" fmla="*/ 958 h 3756"/>
              <a:gd name="T12" fmla="*/ 0 w 2384"/>
              <a:gd name="T13" fmla="*/ 518 h 3756"/>
              <a:gd name="T14" fmla="*/ 509 w 2384"/>
              <a:gd name="T15" fmla="*/ 9 h 3756"/>
              <a:gd name="T16" fmla="*/ 1018 w 2384"/>
              <a:gd name="T17" fmla="*/ 518 h 3756"/>
              <a:gd name="T18" fmla="*/ 765 w 2384"/>
              <a:gd name="T19" fmla="*/ 958 h 3756"/>
              <a:gd name="T20" fmla="*/ 1503 w 2384"/>
              <a:gd name="T21" fmla="*/ 2012 h 3756"/>
              <a:gd name="T22" fmla="*/ 1503 w 2384"/>
              <a:gd name="T23" fmla="*/ 3500 h 3756"/>
              <a:gd name="T24" fmla="*/ 1759 w 2384"/>
              <a:gd name="T25" fmla="*/ 3756 h 3756"/>
              <a:gd name="T26" fmla="*/ 1759 w 2384"/>
              <a:gd name="T27" fmla="*/ 3756 h 3756"/>
              <a:gd name="T28" fmla="*/ 2015 w 2384"/>
              <a:gd name="T29" fmla="*/ 3500 h 3756"/>
              <a:gd name="T30" fmla="*/ 2015 w 2384"/>
              <a:gd name="T31" fmla="*/ 2012 h 3756"/>
              <a:gd name="T32" fmla="*/ 509 w 2384"/>
              <a:gd name="T33" fmla="*/ 0 h 3756"/>
              <a:gd name="T34" fmla="*/ 509 w 2384"/>
              <a:gd name="T35" fmla="*/ 509 h 3756"/>
              <a:gd name="T36" fmla="*/ 1134 w 2384"/>
              <a:gd name="T37" fmla="*/ 2012 h 3756"/>
              <a:gd name="T38" fmla="*/ 2384 w 2384"/>
              <a:gd name="T39" fmla="*/ 2012 h 3756"/>
              <a:gd name="T40" fmla="*/ 1759 w 2384"/>
              <a:gd name="T41" fmla="*/ 2012 h 3756"/>
              <a:gd name="T42" fmla="*/ 1759 w 2384"/>
              <a:gd name="T43" fmla="*/ 711 h 3756"/>
              <a:gd name="T44" fmla="*/ 2015 w 2384"/>
              <a:gd name="T45" fmla="*/ 9 h 3756"/>
              <a:gd name="T46" fmla="*/ 1503 w 2384"/>
              <a:gd name="T47" fmla="*/ 9 h 3756"/>
              <a:gd name="T48" fmla="*/ 1503 w 2384"/>
              <a:gd name="T49" fmla="*/ 510 h 3756"/>
              <a:gd name="T50" fmla="*/ 1759 w 2384"/>
              <a:gd name="T51" fmla="*/ 756 h 3756"/>
              <a:gd name="T52" fmla="*/ 2015 w 2384"/>
              <a:gd name="T53" fmla="*/ 510 h 3756"/>
              <a:gd name="T54" fmla="*/ 2015 w 2384"/>
              <a:gd name="T55" fmla="*/ 9 h 3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384" h="3756">
                <a:moveTo>
                  <a:pt x="765" y="958"/>
                </a:moveTo>
                <a:cubicBezTo>
                  <a:pt x="765" y="3500"/>
                  <a:pt x="765" y="3500"/>
                  <a:pt x="765" y="3500"/>
                </a:cubicBezTo>
                <a:cubicBezTo>
                  <a:pt x="765" y="3641"/>
                  <a:pt x="650" y="3756"/>
                  <a:pt x="509" y="3756"/>
                </a:cubicBezTo>
                <a:cubicBezTo>
                  <a:pt x="509" y="3756"/>
                  <a:pt x="509" y="3756"/>
                  <a:pt x="509" y="3756"/>
                </a:cubicBezTo>
                <a:cubicBezTo>
                  <a:pt x="368" y="3756"/>
                  <a:pt x="253" y="3641"/>
                  <a:pt x="253" y="3500"/>
                </a:cubicBezTo>
                <a:cubicBezTo>
                  <a:pt x="253" y="958"/>
                  <a:pt x="253" y="958"/>
                  <a:pt x="253" y="958"/>
                </a:cubicBezTo>
                <a:cubicBezTo>
                  <a:pt x="102" y="869"/>
                  <a:pt x="0" y="706"/>
                  <a:pt x="0" y="518"/>
                </a:cubicBezTo>
                <a:cubicBezTo>
                  <a:pt x="0" y="237"/>
                  <a:pt x="228" y="9"/>
                  <a:pt x="509" y="9"/>
                </a:cubicBezTo>
                <a:cubicBezTo>
                  <a:pt x="790" y="9"/>
                  <a:pt x="1018" y="237"/>
                  <a:pt x="1018" y="518"/>
                </a:cubicBezTo>
                <a:cubicBezTo>
                  <a:pt x="1018" y="706"/>
                  <a:pt x="916" y="869"/>
                  <a:pt x="765" y="958"/>
                </a:cubicBezTo>
                <a:close/>
                <a:moveTo>
                  <a:pt x="1503" y="2012"/>
                </a:moveTo>
                <a:cubicBezTo>
                  <a:pt x="1503" y="3500"/>
                  <a:pt x="1503" y="3500"/>
                  <a:pt x="1503" y="3500"/>
                </a:cubicBezTo>
                <a:cubicBezTo>
                  <a:pt x="1503" y="3641"/>
                  <a:pt x="1618" y="3756"/>
                  <a:pt x="1759" y="3756"/>
                </a:cubicBezTo>
                <a:cubicBezTo>
                  <a:pt x="1759" y="3756"/>
                  <a:pt x="1759" y="3756"/>
                  <a:pt x="1759" y="3756"/>
                </a:cubicBezTo>
                <a:cubicBezTo>
                  <a:pt x="1900" y="3756"/>
                  <a:pt x="2015" y="3641"/>
                  <a:pt x="2015" y="3500"/>
                </a:cubicBezTo>
                <a:cubicBezTo>
                  <a:pt x="2015" y="2012"/>
                  <a:pt x="2015" y="2012"/>
                  <a:pt x="2015" y="2012"/>
                </a:cubicBezTo>
                <a:moveTo>
                  <a:pt x="509" y="0"/>
                </a:moveTo>
                <a:cubicBezTo>
                  <a:pt x="509" y="509"/>
                  <a:pt x="509" y="509"/>
                  <a:pt x="509" y="509"/>
                </a:cubicBezTo>
                <a:moveTo>
                  <a:pt x="1134" y="2012"/>
                </a:moveTo>
                <a:cubicBezTo>
                  <a:pt x="2384" y="2012"/>
                  <a:pt x="2384" y="2012"/>
                  <a:pt x="2384" y="2012"/>
                </a:cubicBezTo>
                <a:moveTo>
                  <a:pt x="1759" y="2012"/>
                </a:moveTo>
                <a:cubicBezTo>
                  <a:pt x="1759" y="711"/>
                  <a:pt x="1759" y="711"/>
                  <a:pt x="1759" y="711"/>
                </a:cubicBezTo>
                <a:moveTo>
                  <a:pt x="2015" y="9"/>
                </a:moveTo>
                <a:cubicBezTo>
                  <a:pt x="1503" y="9"/>
                  <a:pt x="1503" y="9"/>
                  <a:pt x="1503" y="9"/>
                </a:cubicBezTo>
                <a:cubicBezTo>
                  <a:pt x="1503" y="510"/>
                  <a:pt x="1503" y="510"/>
                  <a:pt x="1503" y="510"/>
                </a:cubicBezTo>
                <a:cubicBezTo>
                  <a:pt x="1759" y="756"/>
                  <a:pt x="1759" y="756"/>
                  <a:pt x="1759" y="756"/>
                </a:cubicBezTo>
                <a:cubicBezTo>
                  <a:pt x="2015" y="510"/>
                  <a:pt x="2015" y="510"/>
                  <a:pt x="2015" y="510"/>
                </a:cubicBezTo>
                <a:lnTo>
                  <a:pt x="2015" y="9"/>
                </a:lnTo>
                <a:close/>
              </a:path>
            </a:pathLst>
          </a:custGeom>
          <a:noFill/>
          <a:ln w="15875" cap="flat">
            <a:solidFill>
              <a:schemeClr val="tx1">
                <a:lumMod val="50000"/>
                <a:lumOff val="5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Capability 1 background box, light grey">
            <a:extLst>
              <a:ext uri="{FF2B5EF4-FFF2-40B4-BE49-F238E27FC236}">
                <a16:creationId xmlns:a16="http://schemas.microsoft.com/office/drawing/2014/main" id="{D0A6B06C-ECB5-4E28-BB1E-5089694FF11D}"/>
              </a:ext>
              <a:ext uri="{C183D7F6-B498-43B3-948B-1728B52AA6E4}">
                <adec:decorative xmlns:adec="http://schemas.microsoft.com/office/drawing/2017/decorative" val="1"/>
              </a:ext>
            </a:extLst>
          </p:cNvPr>
          <p:cNvSpPr>
            <a:spLocks/>
          </p:cNvSpPr>
          <p:nvPr userDrawn="1"/>
        </p:nvSpPr>
        <p:spPr bwMode="auto">
          <a:xfrm>
            <a:off x="592438" y="3981819"/>
            <a:ext cx="2011680" cy="2286000"/>
          </a:xfrm>
          <a:custGeom>
            <a:avLst/>
            <a:gdLst>
              <a:gd name="T0" fmla="*/ 0 w 1464"/>
              <a:gd name="T1" fmla="*/ 0 h 747"/>
              <a:gd name="T2" fmla="*/ 1464 w 1464"/>
              <a:gd name="T3" fmla="*/ 0 h 747"/>
              <a:gd name="T4" fmla="*/ 1464 w 1464"/>
              <a:gd name="T5" fmla="*/ 747 h 747"/>
              <a:gd name="T6" fmla="*/ 0 w 1464"/>
              <a:gd name="T7" fmla="*/ 747 h 747"/>
              <a:gd name="T8" fmla="*/ 0 w 1464"/>
              <a:gd name="T9" fmla="*/ 0 h 747"/>
              <a:gd name="T10" fmla="*/ 0 w 1464"/>
              <a:gd name="T11" fmla="*/ 0 h 747"/>
            </a:gdLst>
            <a:ahLst/>
            <a:cxnLst>
              <a:cxn ang="0">
                <a:pos x="T0" y="T1"/>
              </a:cxn>
              <a:cxn ang="0">
                <a:pos x="T2" y="T3"/>
              </a:cxn>
              <a:cxn ang="0">
                <a:pos x="T4" y="T5"/>
              </a:cxn>
              <a:cxn ang="0">
                <a:pos x="T6" y="T7"/>
              </a:cxn>
              <a:cxn ang="0">
                <a:pos x="T8" y="T9"/>
              </a:cxn>
              <a:cxn ang="0">
                <a:pos x="T10" y="T11"/>
              </a:cxn>
            </a:cxnLst>
            <a:rect l="0" t="0" r="r" b="b"/>
            <a:pathLst>
              <a:path w="1464" h="747">
                <a:moveTo>
                  <a:pt x="0" y="0"/>
                </a:moveTo>
                <a:lnTo>
                  <a:pt x="1464" y="0"/>
                </a:lnTo>
                <a:lnTo>
                  <a:pt x="1464" y="747"/>
                </a:lnTo>
                <a:lnTo>
                  <a:pt x="0" y="747"/>
                </a:lnTo>
                <a:lnTo>
                  <a:pt x="0" y="0"/>
                </a:lnTo>
                <a:lnTo>
                  <a:pt x="0" y="0"/>
                </a:lnTo>
                <a:close/>
              </a:path>
            </a:pathLst>
          </a:custGeom>
          <a:solidFill>
            <a:srgbClr val="E6E6E6"/>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black"/>
              </a:solidFill>
              <a:effectLst/>
              <a:uLnTx/>
              <a:uFillTx/>
              <a:latin typeface="Calibri" panose="020F0502020204030204"/>
            </a:endParaRPr>
          </a:p>
        </p:txBody>
      </p:sp>
      <p:sp>
        <p:nvSpPr>
          <p:cNvPr id="7" name="Capability 1 description/list">
            <a:extLst>
              <a:ext uri="{FF2B5EF4-FFF2-40B4-BE49-F238E27FC236}">
                <a16:creationId xmlns:a16="http://schemas.microsoft.com/office/drawing/2014/main" id="{1BB6D2E8-B0F2-4FA9-96C7-9353B1CFB6AA}"/>
              </a:ext>
            </a:extLst>
          </p:cNvPr>
          <p:cNvSpPr>
            <a:spLocks noGrp="1"/>
          </p:cNvSpPr>
          <p:nvPr>
            <p:ph type="body" sz="quarter" idx="26"/>
          </p:nvPr>
        </p:nvSpPr>
        <p:spPr>
          <a:xfrm>
            <a:off x="592438" y="5086630"/>
            <a:ext cx="2011680" cy="1097693"/>
          </a:xfrm>
          <a:prstGeom prst="rect">
            <a:avLst/>
          </a:prstGeom>
        </p:spPr>
        <p:txBody>
          <a:bodyPr/>
          <a:lstStyle>
            <a:lvl1pPr marL="0" indent="0">
              <a:buNone/>
              <a:defRPr sz="1200">
                <a:latin typeface="+mn-lt"/>
              </a:defRPr>
            </a:lvl1pPr>
            <a:lvl2pPr marL="228600" indent="0">
              <a:buNone/>
              <a:defRPr sz="1000"/>
            </a:lvl2pPr>
            <a:lvl3pPr marL="457200" indent="0">
              <a:buNone/>
              <a:defRPr sz="1000"/>
            </a:lvl3pPr>
            <a:lvl4pPr marL="661988" indent="0">
              <a:buNone/>
              <a:defRPr sz="1000"/>
            </a:lvl4pPr>
            <a:lvl5pPr marL="855663" indent="0">
              <a:buNone/>
              <a:defRPr sz="1000"/>
            </a:lvl5pPr>
          </a:lstStyle>
          <a:p>
            <a:pPr lvl="0"/>
            <a:r>
              <a:rPr lang="en-US"/>
              <a:t>Edit Master text styles</a:t>
            </a:r>
          </a:p>
        </p:txBody>
      </p:sp>
      <p:sp>
        <p:nvSpPr>
          <p:cNvPr id="76" name="Capability 1 heading">
            <a:extLst>
              <a:ext uri="{FF2B5EF4-FFF2-40B4-BE49-F238E27FC236}">
                <a16:creationId xmlns:a16="http://schemas.microsoft.com/office/drawing/2014/main" id="{FDFAD159-3C03-4049-B6D2-B376B4852E78}"/>
              </a:ext>
            </a:extLst>
          </p:cNvPr>
          <p:cNvSpPr>
            <a:spLocks noGrp="1"/>
          </p:cNvSpPr>
          <p:nvPr>
            <p:ph type="body" sz="quarter" idx="28" hasCustomPrompt="1"/>
          </p:nvPr>
        </p:nvSpPr>
        <p:spPr>
          <a:xfrm>
            <a:off x="592438" y="4612569"/>
            <a:ext cx="2012950" cy="323506"/>
          </a:xfrm>
          <a:prstGeom prst="rect">
            <a:avLst/>
          </a:prstGeom>
        </p:spPr>
        <p:txBody>
          <a:bodyPr/>
          <a:lstStyle>
            <a:lvl1pPr marL="0" indent="0">
              <a:buNone/>
              <a:defRPr sz="1400">
                <a:latin typeface="+mj-lt"/>
              </a:defRPr>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Capability one</a:t>
            </a:r>
          </a:p>
        </p:txBody>
      </p:sp>
      <p:sp>
        <p:nvSpPr>
          <p:cNvPr id="68" name="Capability 1 icon placeholder" descr="icon placeholder">
            <a:extLst>
              <a:ext uri="{FF2B5EF4-FFF2-40B4-BE49-F238E27FC236}">
                <a16:creationId xmlns:a16="http://schemas.microsoft.com/office/drawing/2014/main" id="{417CCF13-792A-46F4-918D-CF1F393CE422}"/>
              </a:ext>
            </a:extLst>
          </p:cNvPr>
          <p:cNvSpPr>
            <a:spLocks noChangeAspect="1" noEditPoints="1"/>
          </p:cNvSpPr>
          <p:nvPr userDrawn="1"/>
        </p:nvSpPr>
        <p:spPr bwMode="auto">
          <a:xfrm>
            <a:off x="1373821" y="4113240"/>
            <a:ext cx="432439" cy="366551"/>
          </a:xfrm>
          <a:custGeom>
            <a:avLst/>
            <a:gdLst>
              <a:gd name="T0" fmla="*/ 4778 w 4778"/>
              <a:gd name="T1" fmla="*/ 1104 h 4050"/>
              <a:gd name="T2" fmla="*/ 4778 w 4778"/>
              <a:gd name="T3" fmla="*/ 4050 h 4050"/>
              <a:gd name="T4" fmla="*/ 0 w 4778"/>
              <a:gd name="T5" fmla="*/ 4050 h 4050"/>
              <a:gd name="T6" fmla="*/ 0 w 4778"/>
              <a:gd name="T7" fmla="*/ 0 h 4050"/>
              <a:gd name="T8" fmla="*/ 3674 w 4778"/>
              <a:gd name="T9" fmla="*/ 0 h 4050"/>
              <a:gd name="T10" fmla="*/ 2213 w 4778"/>
              <a:gd name="T11" fmla="*/ 2578 h 4050"/>
              <a:gd name="T12" fmla="*/ 0 w 4778"/>
              <a:gd name="T13" fmla="*/ 2578 h 4050"/>
              <a:gd name="T14" fmla="*/ 0 w 4778"/>
              <a:gd name="T15" fmla="*/ 4050 h 4050"/>
              <a:gd name="T16" fmla="*/ 2213 w 4778"/>
              <a:gd name="T17" fmla="*/ 4050 h 4050"/>
              <a:gd name="T18" fmla="*/ 2213 w 4778"/>
              <a:gd name="T19" fmla="*/ 2578 h 4050"/>
              <a:gd name="T20" fmla="*/ 2942 w 4778"/>
              <a:gd name="T21" fmla="*/ 550 h 4050"/>
              <a:gd name="T22" fmla="*/ 2942 w 4778"/>
              <a:gd name="T23" fmla="*/ 1843 h 4050"/>
              <a:gd name="T24" fmla="*/ 4233 w 4778"/>
              <a:gd name="T25" fmla="*/ 1843 h 4050"/>
              <a:gd name="T26" fmla="*/ 4778 w 4778"/>
              <a:gd name="T27" fmla="*/ 0 h 4050"/>
              <a:gd name="T28" fmla="*/ 2939 w 4778"/>
              <a:gd name="T29" fmla="*/ 1840 h 40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778" h="4050">
                <a:moveTo>
                  <a:pt x="4778" y="1104"/>
                </a:moveTo>
                <a:lnTo>
                  <a:pt x="4778" y="4050"/>
                </a:lnTo>
                <a:lnTo>
                  <a:pt x="0" y="4050"/>
                </a:lnTo>
                <a:lnTo>
                  <a:pt x="0" y="0"/>
                </a:lnTo>
                <a:lnTo>
                  <a:pt x="3674" y="0"/>
                </a:lnTo>
                <a:moveTo>
                  <a:pt x="2213" y="2578"/>
                </a:moveTo>
                <a:lnTo>
                  <a:pt x="0" y="2578"/>
                </a:lnTo>
                <a:lnTo>
                  <a:pt x="0" y="4050"/>
                </a:lnTo>
                <a:lnTo>
                  <a:pt x="2213" y="4050"/>
                </a:lnTo>
                <a:lnTo>
                  <a:pt x="2213" y="2578"/>
                </a:lnTo>
                <a:moveTo>
                  <a:pt x="2942" y="550"/>
                </a:moveTo>
                <a:lnTo>
                  <a:pt x="2942" y="1843"/>
                </a:lnTo>
                <a:lnTo>
                  <a:pt x="4233" y="1843"/>
                </a:lnTo>
                <a:moveTo>
                  <a:pt x="4778" y="0"/>
                </a:moveTo>
                <a:lnTo>
                  <a:pt x="2939" y="1840"/>
                </a:lnTo>
              </a:path>
            </a:pathLst>
          </a:custGeom>
          <a:noFill/>
          <a:ln w="15875" cap="sq">
            <a:solidFill>
              <a:schemeClr val="tx1">
                <a:lumMod val="50000"/>
                <a:lumOff val="5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lin ang="5400000" scaled="1"/>
              </a:gradFill>
            </a:endParaRPr>
          </a:p>
        </p:txBody>
      </p:sp>
      <p:sp>
        <p:nvSpPr>
          <p:cNvPr id="5" name="Landscape photo placeholder (3 columns wide)" descr="image placeholder">
            <a:extLst>
              <a:ext uri="{FF2B5EF4-FFF2-40B4-BE49-F238E27FC236}">
                <a16:creationId xmlns:a16="http://schemas.microsoft.com/office/drawing/2014/main" id="{6DC5C172-4D40-4CF9-A7F4-7B021876B188}"/>
              </a:ext>
            </a:extLst>
          </p:cNvPr>
          <p:cNvSpPr>
            <a:spLocks noGrp="1"/>
          </p:cNvSpPr>
          <p:nvPr>
            <p:ph type="pic" sz="quarter" idx="25" hasCustomPrompt="1"/>
          </p:nvPr>
        </p:nvSpPr>
        <p:spPr>
          <a:xfrm>
            <a:off x="599731" y="1921288"/>
            <a:ext cx="6280216" cy="1828800"/>
          </a:xfrm>
          <a:prstGeom prst="rect">
            <a:avLst/>
          </a:prstGeom>
        </p:spPr>
        <p:txBody>
          <a:bodyPr/>
          <a:lstStyle>
            <a:lvl1pPr>
              <a:defRPr/>
            </a:lvl1pPr>
          </a:lstStyle>
          <a:p>
            <a:r>
              <a:rPr lang="en-US"/>
              <a:t>Click/tap to insert photo</a:t>
            </a:r>
          </a:p>
        </p:txBody>
      </p:sp>
      <p:sp>
        <p:nvSpPr>
          <p:cNvPr id="24" name="One-line description of process"/>
          <p:cNvSpPr>
            <a:spLocks noGrp="1"/>
          </p:cNvSpPr>
          <p:nvPr>
            <p:ph type="body" sz="quarter" idx="24" hasCustomPrompt="1"/>
          </p:nvPr>
        </p:nvSpPr>
        <p:spPr>
          <a:xfrm>
            <a:off x="588263" y="1428106"/>
            <a:ext cx="11024300" cy="307777"/>
          </a:xfrm>
          <a:prstGeom prst="rect">
            <a:avLst/>
          </a:prstGeom>
        </p:spPr>
        <p:txBody>
          <a:bodyPr lIns="0" tIns="0" rIns="0" bIns="0" anchor="t" anchorCtr="0"/>
          <a:lstStyle>
            <a:lvl1pPr marL="0" indent="0">
              <a:spcBef>
                <a:spcPts val="0"/>
              </a:spcBef>
              <a:buNone/>
              <a:defRPr sz="2000">
                <a:latin typeface="+mn-lt"/>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Description of process</a:t>
            </a:r>
          </a:p>
        </p:txBody>
      </p:sp>
      <p:sp>
        <p:nvSpPr>
          <p:cNvPr id="27" name="Capabilities 5 slide title">
            <a:extLst>
              <a:ext uri="{FF2B5EF4-FFF2-40B4-BE49-F238E27FC236}">
                <a16:creationId xmlns:a16="http://schemas.microsoft.com/office/drawing/2014/main" id="{2D9CF5A6-0E76-4774-9CAE-AC123BB1D44A}"/>
              </a:ext>
            </a:extLst>
          </p:cNvPr>
          <p:cNvSpPr>
            <a:spLocks noGrp="1"/>
          </p:cNvSpPr>
          <p:nvPr>
            <p:ph type="title" hasCustomPrompt="1"/>
          </p:nvPr>
        </p:nvSpPr>
        <p:spPr>
          <a:xfrm>
            <a:off x="588263" y="457200"/>
            <a:ext cx="11024300" cy="553998"/>
          </a:xfrm>
          <a:prstGeom prst="rect">
            <a:avLst/>
          </a:prstGeom>
        </p:spPr>
        <p:txBody>
          <a:bodyPr lIns="0" tIns="0" rIns="0" bIns="0"/>
          <a:lstStyle>
            <a:lvl1pPr>
              <a:defRPr baseline="0"/>
            </a:lvl1pPr>
          </a:lstStyle>
          <a:p>
            <a:r>
              <a:rPr lang="en-US"/>
              <a:t>Capabilities (5)</a:t>
            </a:r>
          </a:p>
        </p:txBody>
      </p:sp>
    </p:spTree>
    <p:extLst>
      <p:ext uri="{BB962C8B-B14F-4D97-AF65-F5344CB8AC3E}">
        <p14:creationId xmlns:p14="http://schemas.microsoft.com/office/powerpoint/2010/main" val="2434793927"/>
      </p:ext>
    </p:extLst>
  </p:cSld>
  <p:clrMapOvr>
    <a:masterClrMapping/>
  </p:clrMapOvr>
  <p:transition>
    <p:fade/>
  </p:transition>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livery Approach 1">
    <p:spTree>
      <p:nvGrpSpPr>
        <p:cNvPr id="1" name=""/>
        <p:cNvGrpSpPr/>
        <p:nvPr/>
      </p:nvGrpSpPr>
      <p:grpSpPr>
        <a:xfrm>
          <a:off x="0" y="0"/>
          <a:ext cx="0" cy="0"/>
          <a:chOff x="0" y="0"/>
          <a:chExt cx="0" cy="0"/>
        </a:xfrm>
      </p:grpSpPr>
      <p:sp>
        <p:nvSpPr>
          <p:cNvPr id="42" name="Delivery"/>
          <p:cNvSpPr>
            <a:spLocks noGrp="1"/>
          </p:cNvSpPr>
          <p:nvPr>
            <p:ph type="body" sz="quarter" idx="40" hasCustomPrompt="1"/>
          </p:nvPr>
        </p:nvSpPr>
        <p:spPr>
          <a:xfrm>
            <a:off x="9991622" y="6024969"/>
            <a:ext cx="1552515" cy="246221"/>
          </a:xfrm>
          <a:prstGeom prst="rect">
            <a:avLst/>
          </a:prstGeom>
        </p:spPr>
        <p:txBody>
          <a:bodyPr lIns="0" tIns="0" rIns="0" bIns="0" anchor="t" anchorCtr="0"/>
          <a:lstStyle>
            <a:lvl1pPr marL="0" indent="0" algn="r">
              <a:spcBef>
                <a:spcPts val="0"/>
              </a:spcBef>
              <a:buNone/>
              <a:defRPr sz="1600" baseline="0">
                <a:latin typeface="+mn-lt"/>
              </a:defRPr>
            </a:lvl1pPr>
            <a:lvl2pPr>
              <a:defRPr sz="1600">
                <a:latin typeface="+mn-lt"/>
              </a:defRPr>
            </a:lvl2pPr>
            <a:lvl3pPr>
              <a:defRPr sz="1600">
                <a:latin typeface="+mn-lt"/>
              </a:defRPr>
            </a:lvl3pPr>
            <a:lvl4pPr>
              <a:defRPr sz="1600">
                <a:latin typeface="+mn-lt"/>
              </a:defRPr>
            </a:lvl4pPr>
            <a:lvl5pPr>
              <a:defRPr sz="1600">
                <a:latin typeface="+mn-lt"/>
              </a:defRPr>
            </a:lvl5pPr>
          </a:lstStyle>
          <a:p>
            <a:pPr lvl="0"/>
            <a:r>
              <a:rPr lang="en-US"/>
              <a:t>Delivery</a:t>
            </a:r>
          </a:p>
        </p:txBody>
      </p:sp>
      <p:sp>
        <p:nvSpPr>
          <p:cNvPr id="24" name="Timeline marker: delivery" descr="connector">
            <a:extLst>
              <a:ext uri="{FF2B5EF4-FFF2-40B4-BE49-F238E27FC236}">
                <a16:creationId xmlns:a16="http://schemas.microsoft.com/office/drawing/2014/main" id="{AC0CB671-F4F6-47BF-86AE-B18F3D7F2AF3}"/>
              </a:ext>
            </a:extLst>
          </p:cNvPr>
          <p:cNvSpPr/>
          <p:nvPr userDrawn="1"/>
        </p:nvSpPr>
        <p:spPr bwMode="auto">
          <a:xfrm>
            <a:off x="11559184" y="5908907"/>
            <a:ext cx="110826" cy="110826"/>
          </a:xfrm>
          <a:prstGeom prst="ellipse">
            <a:avLst/>
          </a:prstGeom>
          <a:solidFill>
            <a:srgbClr val="002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1" name="Phase 3 duration"/>
          <p:cNvSpPr>
            <a:spLocks noGrp="1"/>
          </p:cNvSpPr>
          <p:nvPr>
            <p:ph type="body" sz="quarter" idx="39" hasCustomPrompt="1"/>
          </p:nvPr>
        </p:nvSpPr>
        <p:spPr>
          <a:xfrm>
            <a:off x="8249157" y="6024969"/>
            <a:ext cx="1520430" cy="246221"/>
          </a:xfrm>
          <a:prstGeom prst="rect">
            <a:avLst/>
          </a:prstGeom>
        </p:spPr>
        <p:txBody>
          <a:bodyPr lIns="0" tIns="0" rIns="0" bIns="0" anchor="t" anchorCtr="0"/>
          <a:lstStyle>
            <a:lvl1pPr marL="0" indent="0">
              <a:spcBef>
                <a:spcPts val="0"/>
              </a:spcBef>
              <a:buNone/>
              <a:defRPr sz="1600" baseline="0">
                <a:latin typeface="+mn-lt"/>
              </a:defRPr>
            </a:lvl1pPr>
            <a:lvl2pPr>
              <a:defRPr sz="1600">
                <a:latin typeface="+mn-lt"/>
              </a:defRPr>
            </a:lvl2pPr>
            <a:lvl3pPr>
              <a:defRPr sz="1600">
                <a:latin typeface="+mn-lt"/>
              </a:defRPr>
            </a:lvl3pPr>
            <a:lvl4pPr>
              <a:defRPr sz="1600">
                <a:latin typeface="+mn-lt"/>
              </a:defRPr>
            </a:lvl4pPr>
            <a:lvl5pPr>
              <a:defRPr sz="1600">
                <a:latin typeface="+mn-lt"/>
              </a:defRPr>
            </a:lvl5pPr>
          </a:lstStyle>
          <a:p>
            <a:pPr lvl="0"/>
            <a:r>
              <a:rPr lang="en-US"/>
              <a:t>&lt;duration&gt;</a:t>
            </a:r>
          </a:p>
        </p:txBody>
      </p:sp>
      <p:sp>
        <p:nvSpPr>
          <p:cNvPr id="23" name="Timeline marker: phase 3" descr="oval connector">
            <a:extLst>
              <a:ext uri="{FF2B5EF4-FFF2-40B4-BE49-F238E27FC236}">
                <a16:creationId xmlns:a16="http://schemas.microsoft.com/office/drawing/2014/main" id="{B23BCDD0-A1F7-44B1-B01A-07EB442D1480}"/>
              </a:ext>
            </a:extLst>
          </p:cNvPr>
          <p:cNvSpPr/>
          <p:nvPr userDrawn="1"/>
        </p:nvSpPr>
        <p:spPr bwMode="auto">
          <a:xfrm>
            <a:off x="8120569" y="5908907"/>
            <a:ext cx="110826" cy="110826"/>
          </a:xfrm>
          <a:prstGeom prst="ellipse">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8" name="Phase 2 duration"/>
          <p:cNvSpPr>
            <a:spLocks noGrp="1"/>
          </p:cNvSpPr>
          <p:nvPr>
            <p:ph type="body" sz="quarter" idx="38" hasCustomPrompt="1"/>
          </p:nvPr>
        </p:nvSpPr>
        <p:spPr>
          <a:xfrm>
            <a:off x="4460307" y="6024969"/>
            <a:ext cx="1645920" cy="246221"/>
          </a:xfrm>
          <a:prstGeom prst="rect">
            <a:avLst/>
          </a:prstGeom>
        </p:spPr>
        <p:txBody>
          <a:bodyPr lIns="0" tIns="0" rIns="0" bIns="0" anchor="t" anchorCtr="0"/>
          <a:lstStyle>
            <a:lvl1pPr marL="0" indent="0">
              <a:spcBef>
                <a:spcPts val="0"/>
              </a:spcBef>
              <a:buNone/>
              <a:defRPr sz="1600" baseline="0">
                <a:latin typeface="+mn-lt"/>
              </a:defRPr>
            </a:lvl1pPr>
            <a:lvl2pPr>
              <a:defRPr sz="1600">
                <a:latin typeface="+mn-lt"/>
              </a:defRPr>
            </a:lvl2pPr>
            <a:lvl3pPr>
              <a:defRPr sz="1600">
                <a:latin typeface="+mn-lt"/>
              </a:defRPr>
            </a:lvl3pPr>
            <a:lvl4pPr>
              <a:defRPr sz="1600">
                <a:latin typeface="+mn-lt"/>
              </a:defRPr>
            </a:lvl4pPr>
            <a:lvl5pPr>
              <a:defRPr sz="1600">
                <a:latin typeface="+mn-lt"/>
              </a:defRPr>
            </a:lvl5pPr>
          </a:lstStyle>
          <a:p>
            <a:pPr lvl="0"/>
            <a:r>
              <a:rPr lang="en-US"/>
              <a:t>&lt;duration&gt;</a:t>
            </a:r>
          </a:p>
        </p:txBody>
      </p:sp>
      <p:sp>
        <p:nvSpPr>
          <p:cNvPr id="25" name="Timeline marker: phase 2" descr="connector oval">
            <a:extLst>
              <a:ext uri="{FF2B5EF4-FFF2-40B4-BE49-F238E27FC236}">
                <a16:creationId xmlns:a16="http://schemas.microsoft.com/office/drawing/2014/main" id="{221FC13D-77E3-4CA3-8ECF-8A11C6462E50}"/>
              </a:ext>
            </a:extLst>
          </p:cNvPr>
          <p:cNvSpPr/>
          <p:nvPr userDrawn="1"/>
        </p:nvSpPr>
        <p:spPr bwMode="auto">
          <a:xfrm>
            <a:off x="4320701" y="5907087"/>
            <a:ext cx="110826" cy="110826"/>
          </a:xfrm>
          <a:prstGeom prst="ellipse">
            <a:avLst/>
          </a:prstGeom>
          <a:solidFill>
            <a:srgbClr val="00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7" name="Phase1 duration"/>
          <p:cNvSpPr>
            <a:spLocks noGrp="1"/>
          </p:cNvSpPr>
          <p:nvPr>
            <p:ph type="body" sz="quarter" idx="22" hasCustomPrompt="1"/>
          </p:nvPr>
        </p:nvSpPr>
        <p:spPr>
          <a:xfrm>
            <a:off x="673560" y="6024969"/>
            <a:ext cx="1645920" cy="246221"/>
          </a:xfrm>
          <a:prstGeom prst="rect">
            <a:avLst/>
          </a:prstGeom>
        </p:spPr>
        <p:txBody>
          <a:bodyPr lIns="0" tIns="0" rIns="0" bIns="0" anchor="t" anchorCtr="0"/>
          <a:lstStyle>
            <a:lvl1pPr marL="0" indent="0">
              <a:spcBef>
                <a:spcPts val="0"/>
              </a:spcBef>
              <a:buNone/>
              <a:defRPr sz="1600" baseline="0">
                <a:latin typeface="+mn-lt"/>
              </a:defRPr>
            </a:lvl1pPr>
            <a:lvl2pPr>
              <a:defRPr sz="1600">
                <a:latin typeface="+mn-lt"/>
              </a:defRPr>
            </a:lvl2pPr>
            <a:lvl3pPr>
              <a:defRPr sz="1600">
                <a:latin typeface="+mn-lt"/>
              </a:defRPr>
            </a:lvl3pPr>
            <a:lvl4pPr>
              <a:defRPr sz="1600">
                <a:latin typeface="+mn-lt"/>
              </a:defRPr>
            </a:lvl4pPr>
            <a:lvl5pPr>
              <a:defRPr sz="1600">
                <a:latin typeface="+mn-lt"/>
              </a:defRPr>
            </a:lvl5pPr>
          </a:lstStyle>
          <a:p>
            <a:pPr lvl="0"/>
            <a:r>
              <a:rPr lang="en-US"/>
              <a:t>One-two days</a:t>
            </a:r>
          </a:p>
        </p:txBody>
      </p:sp>
      <p:sp>
        <p:nvSpPr>
          <p:cNvPr id="22" name="Timeline marker: start/phase 1" descr="oval connector">
            <a:extLst>
              <a:ext uri="{FF2B5EF4-FFF2-40B4-BE49-F238E27FC236}">
                <a16:creationId xmlns:a16="http://schemas.microsoft.com/office/drawing/2014/main" id="{7D4C1B0E-1BB2-4C4C-B617-169BF325F523}"/>
              </a:ext>
            </a:extLst>
          </p:cNvPr>
          <p:cNvSpPr/>
          <p:nvPr userDrawn="1"/>
        </p:nvSpPr>
        <p:spPr bwMode="auto">
          <a:xfrm>
            <a:off x="532861" y="5907087"/>
            <a:ext cx="110826" cy="110826"/>
          </a:xfrm>
          <a:prstGeom prst="ellipse">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21" name="Timeline" descr="line connector">
            <a:extLst>
              <a:ext uri="{FF2B5EF4-FFF2-40B4-BE49-F238E27FC236}">
                <a16:creationId xmlns:a16="http://schemas.microsoft.com/office/drawing/2014/main" id="{A8706D19-1E54-4362-9F35-36B54FAF5E77}"/>
              </a:ext>
            </a:extLst>
          </p:cNvPr>
          <p:cNvCxnSpPr/>
          <p:nvPr userDrawn="1"/>
        </p:nvCxnSpPr>
        <p:spPr>
          <a:xfrm>
            <a:off x="621783" y="5971381"/>
            <a:ext cx="10972800" cy="0"/>
          </a:xfrm>
          <a:prstGeom prst="line">
            <a:avLst/>
          </a:prstGeom>
          <a:ln>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0" name="Phase 3 description/list">
            <a:extLst>
              <a:ext uri="{FF2B5EF4-FFF2-40B4-BE49-F238E27FC236}">
                <a16:creationId xmlns:a16="http://schemas.microsoft.com/office/drawing/2014/main" id="{87520188-C484-4CE7-A88A-01D8AEEDF0C7}"/>
              </a:ext>
            </a:extLst>
          </p:cNvPr>
          <p:cNvSpPr>
            <a:spLocks noGrp="1"/>
          </p:cNvSpPr>
          <p:nvPr>
            <p:ph type="body" sz="quarter" idx="42" hasCustomPrompt="1"/>
          </p:nvPr>
        </p:nvSpPr>
        <p:spPr>
          <a:xfrm>
            <a:off x="8169855" y="2174232"/>
            <a:ext cx="3429000" cy="2683425"/>
          </a:xfrm>
          <a:prstGeom prst="rect">
            <a:avLst/>
          </a:prstGeom>
          <a:solidFill>
            <a:schemeClr val="bg1"/>
          </a:solidFill>
        </p:spPr>
        <p:txBody>
          <a:bodyPr lIns="0" tIns="0" rIns="0" bIns="0" anchor="t" anchorCtr="0">
            <a:noAutofit/>
          </a:bodyPr>
          <a:lstStyle>
            <a:lvl1pPr marL="176213" indent="-176213" algn="l" defTabSz="932472" fontAlgn="base">
              <a:spcBef>
                <a:spcPct val="0"/>
              </a:spcBef>
              <a:spcAft>
                <a:spcPct val="0"/>
              </a:spcAft>
              <a:buSzTx/>
              <a:buFont typeface="Wingdings" panose="05000000000000000000" pitchFamily="2" charset="2"/>
              <a:buChar char=""/>
              <a:defRPr sz="1600">
                <a:latin typeface="+mn-lt"/>
              </a:defRPr>
            </a:lvl1pPr>
            <a:lvl2pPr>
              <a:defRPr sz="1600">
                <a:latin typeface="+mn-lt"/>
              </a:defRPr>
            </a:lvl2pPr>
            <a:lvl3pPr>
              <a:defRPr sz="1600">
                <a:latin typeface="+mn-lt"/>
              </a:defRPr>
            </a:lvl3pPr>
            <a:lvl4pPr>
              <a:defRPr sz="1600">
                <a:latin typeface="+mn-lt"/>
              </a:defRPr>
            </a:lvl4pPr>
            <a:lvl5pPr>
              <a:defRPr sz="1600">
                <a:latin typeface="+mn-lt"/>
              </a:defRPr>
            </a:lvl5pPr>
          </a:lstStyle>
          <a:p>
            <a:pPr lvl="0"/>
            <a:r>
              <a:rPr lang="en-US">
                <a:solidFill>
                  <a:srgbClr val="1A1A1A"/>
                </a:solidFill>
                <a:latin typeface="Segoe UI" panose="020B0502040204020203" pitchFamily="34" charset="0"/>
                <a:ea typeface="Segoe UI" panose="020B0502040204020203" pitchFamily="34" charset="0"/>
                <a:cs typeface="Segoe UI" panose="020B0502040204020203" pitchFamily="34" charset="0"/>
              </a:rPr>
              <a:t>Lorem ipsum dolor sit </a:t>
            </a:r>
            <a:r>
              <a:rPr lang="en-US" err="1">
                <a:solidFill>
                  <a:srgbClr val="1A1A1A"/>
                </a:solidFill>
                <a:latin typeface="Segoe UI" panose="020B0502040204020203" pitchFamily="34" charset="0"/>
                <a:ea typeface="Segoe UI" panose="020B0502040204020203" pitchFamily="34" charset="0"/>
                <a:cs typeface="Segoe UI" panose="020B0502040204020203" pitchFamily="34" charset="0"/>
              </a:rPr>
              <a:t>amet</a:t>
            </a:r>
            <a:r>
              <a:rPr lang="en-US">
                <a:solidFill>
                  <a:srgbClr val="1A1A1A"/>
                </a:solidFill>
                <a:latin typeface="Segoe UI" panose="020B0502040204020203" pitchFamily="34" charset="0"/>
                <a:ea typeface="Segoe UI" panose="020B0502040204020203" pitchFamily="34" charset="0"/>
                <a:cs typeface="Segoe UI" panose="020B0502040204020203" pitchFamily="34" charset="0"/>
              </a:rPr>
              <a:t>, </a:t>
            </a:r>
            <a:r>
              <a:rPr lang="en-US" err="1">
                <a:solidFill>
                  <a:srgbClr val="1A1A1A"/>
                </a:solidFill>
                <a:latin typeface="Segoe UI" panose="020B0502040204020203" pitchFamily="34" charset="0"/>
                <a:ea typeface="Segoe UI" panose="020B0502040204020203" pitchFamily="34" charset="0"/>
                <a:cs typeface="Segoe UI" panose="020B0502040204020203" pitchFamily="34" charset="0"/>
              </a:rPr>
              <a:t>consectetur</a:t>
            </a:r>
            <a:r>
              <a:rPr lang="en-US">
                <a:solidFill>
                  <a:srgbClr val="1A1A1A"/>
                </a:solidFill>
                <a:latin typeface="Segoe UI" panose="020B0502040204020203" pitchFamily="34" charset="0"/>
                <a:ea typeface="Segoe UI" panose="020B0502040204020203" pitchFamily="34" charset="0"/>
                <a:cs typeface="Segoe UI" panose="020B0502040204020203" pitchFamily="34" charset="0"/>
              </a:rPr>
              <a:t> </a:t>
            </a:r>
            <a:r>
              <a:rPr lang="en-US" err="1">
                <a:solidFill>
                  <a:srgbClr val="1A1A1A"/>
                </a:solidFill>
                <a:latin typeface="Segoe UI" panose="020B0502040204020203" pitchFamily="34" charset="0"/>
                <a:ea typeface="Segoe UI" panose="020B0502040204020203" pitchFamily="34" charset="0"/>
                <a:cs typeface="Segoe UI" panose="020B0502040204020203" pitchFamily="34" charset="0"/>
              </a:rPr>
              <a:t>adipiscing</a:t>
            </a:r>
            <a:r>
              <a:rPr lang="en-US">
                <a:solidFill>
                  <a:srgbClr val="1A1A1A"/>
                </a:solidFill>
                <a:latin typeface="Segoe UI" panose="020B0502040204020203" pitchFamily="34" charset="0"/>
                <a:ea typeface="Segoe UI" panose="020B0502040204020203" pitchFamily="34" charset="0"/>
                <a:cs typeface="Segoe UI" panose="020B0502040204020203" pitchFamily="34" charset="0"/>
              </a:rPr>
              <a:t> </a:t>
            </a:r>
            <a:r>
              <a:rPr lang="en-US" err="1">
                <a:solidFill>
                  <a:srgbClr val="1A1A1A"/>
                </a:solidFill>
                <a:latin typeface="Segoe UI" panose="020B0502040204020203" pitchFamily="34" charset="0"/>
                <a:ea typeface="Segoe UI" panose="020B0502040204020203" pitchFamily="34" charset="0"/>
                <a:cs typeface="Segoe UI" panose="020B0502040204020203" pitchFamily="34" charset="0"/>
              </a:rPr>
              <a:t>elit</a:t>
            </a:r>
            <a:endParaRPr lang="en-US">
              <a:solidFill>
                <a:srgbClr val="1A1A1A"/>
              </a:solidFill>
              <a:latin typeface="Segoe UI" panose="020B0502040204020203" pitchFamily="34" charset="0"/>
              <a:ea typeface="Segoe UI" panose="020B0502040204020203" pitchFamily="34" charset="0"/>
              <a:cs typeface="Segoe UI" panose="020B0502040204020203" pitchFamily="34" charset="0"/>
            </a:endParaRPr>
          </a:p>
          <a:p>
            <a:pPr lvl="0"/>
            <a:r>
              <a:rPr lang="en-US">
                <a:solidFill>
                  <a:srgbClr val="1A1A1A"/>
                </a:solidFill>
                <a:latin typeface="Segoe UI" panose="020B0502040204020203" pitchFamily="34" charset="0"/>
                <a:ea typeface="Segoe UI" panose="020B0502040204020203" pitchFamily="34" charset="0"/>
                <a:cs typeface="Segoe UI" panose="020B0502040204020203" pitchFamily="34" charset="0"/>
              </a:rPr>
              <a:t>Lorem ipsum dolor sit </a:t>
            </a:r>
            <a:r>
              <a:rPr lang="en-US" err="1">
                <a:solidFill>
                  <a:srgbClr val="1A1A1A"/>
                </a:solidFill>
                <a:latin typeface="Segoe UI" panose="020B0502040204020203" pitchFamily="34" charset="0"/>
                <a:ea typeface="Segoe UI" panose="020B0502040204020203" pitchFamily="34" charset="0"/>
                <a:cs typeface="Segoe UI" panose="020B0502040204020203" pitchFamily="34" charset="0"/>
              </a:rPr>
              <a:t>amet</a:t>
            </a:r>
            <a:r>
              <a:rPr lang="en-US">
                <a:solidFill>
                  <a:srgbClr val="1A1A1A"/>
                </a:solidFill>
                <a:latin typeface="Segoe UI" panose="020B0502040204020203" pitchFamily="34" charset="0"/>
                <a:ea typeface="Segoe UI" panose="020B0502040204020203" pitchFamily="34" charset="0"/>
                <a:cs typeface="Segoe UI" panose="020B0502040204020203" pitchFamily="34" charset="0"/>
              </a:rPr>
              <a:t>, </a:t>
            </a:r>
            <a:r>
              <a:rPr lang="en-US" err="1">
                <a:solidFill>
                  <a:srgbClr val="1A1A1A"/>
                </a:solidFill>
                <a:latin typeface="Segoe UI" panose="020B0502040204020203" pitchFamily="34" charset="0"/>
                <a:ea typeface="Segoe UI" panose="020B0502040204020203" pitchFamily="34" charset="0"/>
                <a:cs typeface="Segoe UI" panose="020B0502040204020203" pitchFamily="34" charset="0"/>
              </a:rPr>
              <a:t>consectetur</a:t>
            </a:r>
            <a:r>
              <a:rPr lang="en-US">
                <a:solidFill>
                  <a:srgbClr val="1A1A1A"/>
                </a:solidFill>
                <a:latin typeface="Segoe UI" panose="020B0502040204020203" pitchFamily="34" charset="0"/>
                <a:ea typeface="Segoe UI" panose="020B0502040204020203" pitchFamily="34" charset="0"/>
                <a:cs typeface="Segoe UI" panose="020B0502040204020203" pitchFamily="34" charset="0"/>
              </a:rPr>
              <a:t> </a:t>
            </a:r>
            <a:r>
              <a:rPr lang="en-US" err="1">
                <a:solidFill>
                  <a:srgbClr val="1A1A1A"/>
                </a:solidFill>
                <a:latin typeface="Segoe UI" panose="020B0502040204020203" pitchFamily="34" charset="0"/>
                <a:ea typeface="Segoe UI" panose="020B0502040204020203" pitchFamily="34" charset="0"/>
                <a:cs typeface="Segoe UI" panose="020B0502040204020203" pitchFamily="34" charset="0"/>
              </a:rPr>
              <a:t>adipiscing</a:t>
            </a:r>
            <a:r>
              <a:rPr lang="en-US">
                <a:solidFill>
                  <a:srgbClr val="1A1A1A"/>
                </a:solidFill>
                <a:latin typeface="Segoe UI" panose="020B0502040204020203" pitchFamily="34" charset="0"/>
                <a:ea typeface="Segoe UI" panose="020B0502040204020203" pitchFamily="34" charset="0"/>
                <a:cs typeface="Segoe UI" panose="020B0502040204020203" pitchFamily="34" charset="0"/>
              </a:rPr>
              <a:t> </a:t>
            </a:r>
            <a:r>
              <a:rPr lang="en-US" err="1">
                <a:solidFill>
                  <a:srgbClr val="1A1A1A"/>
                </a:solidFill>
                <a:latin typeface="Segoe UI" panose="020B0502040204020203" pitchFamily="34" charset="0"/>
                <a:ea typeface="Segoe UI" panose="020B0502040204020203" pitchFamily="34" charset="0"/>
                <a:cs typeface="Segoe UI" panose="020B0502040204020203" pitchFamily="34" charset="0"/>
              </a:rPr>
              <a:t>elit</a:t>
            </a:r>
            <a:endParaRPr lang="en-US"/>
          </a:p>
        </p:txBody>
      </p:sp>
      <p:sp>
        <p:nvSpPr>
          <p:cNvPr id="35" name="Phase 3 heading"/>
          <p:cNvSpPr>
            <a:spLocks noGrp="1"/>
          </p:cNvSpPr>
          <p:nvPr>
            <p:ph type="body" sz="quarter" idx="36" hasCustomPrompt="1"/>
          </p:nvPr>
        </p:nvSpPr>
        <p:spPr>
          <a:xfrm>
            <a:off x="8188099" y="1428106"/>
            <a:ext cx="3429000" cy="307777"/>
          </a:xfrm>
          <a:prstGeom prst="rect">
            <a:avLst/>
          </a:prstGeom>
        </p:spPr>
        <p:txBody>
          <a:bodyPr lIns="0" tIns="0" rIns="0" bIns="0" anchor="t" anchorCtr="0">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b="0">
                <a:solidFill>
                  <a:schemeClr val="accent1"/>
                </a:solidFill>
                <a:latin typeface="+mn-lt"/>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Heading</a:t>
            </a:r>
          </a:p>
          <a:p>
            <a:pPr lvl="0"/>
            <a:endParaRPr lang="en-US"/>
          </a:p>
        </p:txBody>
      </p:sp>
      <p:sp>
        <p:nvSpPr>
          <p:cNvPr id="29" name="Phase 2 description/list">
            <a:extLst>
              <a:ext uri="{FF2B5EF4-FFF2-40B4-BE49-F238E27FC236}">
                <a16:creationId xmlns:a16="http://schemas.microsoft.com/office/drawing/2014/main" id="{2F27AACD-60BA-4270-B344-2EF93817C7CD}"/>
              </a:ext>
            </a:extLst>
          </p:cNvPr>
          <p:cNvSpPr>
            <a:spLocks noGrp="1"/>
          </p:cNvSpPr>
          <p:nvPr>
            <p:ph type="body" sz="quarter" idx="41" hasCustomPrompt="1"/>
          </p:nvPr>
        </p:nvSpPr>
        <p:spPr>
          <a:xfrm>
            <a:off x="4379881" y="2174232"/>
            <a:ext cx="3429000" cy="2683425"/>
          </a:xfrm>
          <a:prstGeom prst="rect">
            <a:avLst/>
          </a:prstGeom>
          <a:solidFill>
            <a:schemeClr val="bg1"/>
          </a:solidFill>
        </p:spPr>
        <p:txBody>
          <a:bodyPr lIns="0" tIns="0" rIns="0" bIns="0" anchor="t" anchorCtr="0">
            <a:noAutofit/>
          </a:bodyPr>
          <a:lstStyle>
            <a:lvl1pPr marL="176213" indent="-176213" algn="l" defTabSz="932472" fontAlgn="base">
              <a:spcBef>
                <a:spcPct val="0"/>
              </a:spcBef>
              <a:spcAft>
                <a:spcPct val="0"/>
              </a:spcAft>
              <a:buSzTx/>
              <a:buFont typeface="Wingdings" panose="05000000000000000000" pitchFamily="2" charset="2"/>
              <a:buChar char=""/>
              <a:defRPr sz="1600">
                <a:latin typeface="+mn-lt"/>
              </a:defRPr>
            </a:lvl1pPr>
            <a:lvl2pPr>
              <a:defRPr sz="1600">
                <a:latin typeface="+mn-lt"/>
              </a:defRPr>
            </a:lvl2pPr>
            <a:lvl3pPr>
              <a:defRPr sz="1600">
                <a:latin typeface="+mn-lt"/>
              </a:defRPr>
            </a:lvl3pPr>
            <a:lvl4pPr>
              <a:defRPr sz="1600">
                <a:latin typeface="+mn-lt"/>
              </a:defRPr>
            </a:lvl4pPr>
            <a:lvl5pPr>
              <a:defRPr sz="1600">
                <a:latin typeface="+mn-lt"/>
              </a:defRPr>
            </a:lvl5pPr>
          </a:lstStyle>
          <a:p>
            <a:pPr lvl="0"/>
            <a:r>
              <a:rPr lang="en-US">
                <a:solidFill>
                  <a:srgbClr val="1A1A1A"/>
                </a:solidFill>
                <a:latin typeface="Segoe UI" panose="020B0502040204020203" pitchFamily="34" charset="0"/>
                <a:ea typeface="Segoe UI" panose="020B0502040204020203" pitchFamily="34" charset="0"/>
                <a:cs typeface="Segoe UI" panose="020B0502040204020203" pitchFamily="34" charset="0"/>
              </a:rPr>
              <a:t>Lorem ipsum dolor sit </a:t>
            </a:r>
            <a:r>
              <a:rPr lang="en-US" err="1">
                <a:solidFill>
                  <a:srgbClr val="1A1A1A"/>
                </a:solidFill>
                <a:latin typeface="Segoe UI" panose="020B0502040204020203" pitchFamily="34" charset="0"/>
                <a:ea typeface="Segoe UI" panose="020B0502040204020203" pitchFamily="34" charset="0"/>
                <a:cs typeface="Segoe UI" panose="020B0502040204020203" pitchFamily="34" charset="0"/>
              </a:rPr>
              <a:t>amet</a:t>
            </a:r>
            <a:r>
              <a:rPr lang="en-US">
                <a:solidFill>
                  <a:srgbClr val="1A1A1A"/>
                </a:solidFill>
                <a:latin typeface="Segoe UI" panose="020B0502040204020203" pitchFamily="34" charset="0"/>
                <a:ea typeface="Segoe UI" panose="020B0502040204020203" pitchFamily="34" charset="0"/>
                <a:cs typeface="Segoe UI" panose="020B0502040204020203" pitchFamily="34" charset="0"/>
              </a:rPr>
              <a:t>, </a:t>
            </a:r>
            <a:r>
              <a:rPr lang="en-US" err="1">
                <a:solidFill>
                  <a:srgbClr val="1A1A1A"/>
                </a:solidFill>
                <a:latin typeface="Segoe UI" panose="020B0502040204020203" pitchFamily="34" charset="0"/>
                <a:ea typeface="Segoe UI" panose="020B0502040204020203" pitchFamily="34" charset="0"/>
                <a:cs typeface="Segoe UI" panose="020B0502040204020203" pitchFamily="34" charset="0"/>
              </a:rPr>
              <a:t>consectetur</a:t>
            </a:r>
            <a:r>
              <a:rPr lang="en-US">
                <a:solidFill>
                  <a:srgbClr val="1A1A1A"/>
                </a:solidFill>
                <a:latin typeface="Segoe UI" panose="020B0502040204020203" pitchFamily="34" charset="0"/>
                <a:ea typeface="Segoe UI" panose="020B0502040204020203" pitchFamily="34" charset="0"/>
                <a:cs typeface="Segoe UI" panose="020B0502040204020203" pitchFamily="34" charset="0"/>
              </a:rPr>
              <a:t> </a:t>
            </a:r>
            <a:r>
              <a:rPr lang="en-US" err="1">
                <a:solidFill>
                  <a:srgbClr val="1A1A1A"/>
                </a:solidFill>
                <a:latin typeface="Segoe UI" panose="020B0502040204020203" pitchFamily="34" charset="0"/>
                <a:ea typeface="Segoe UI" panose="020B0502040204020203" pitchFamily="34" charset="0"/>
                <a:cs typeface="Segoe UI" panose="020B0502040204020203" pitchFamily="34" charset="0"/>
              </a:rPr>
              <a:t>adipiscing</a:t>
            </a:r>
            <a:r>
              <a:rPr lang="en-US">
                <a:solidFill>
                  <a:srgbClr val="1A1A1A"/>
                </a:solidFill>
                <a:latin typeface="Segoe UI" panose="020B0502040204020203" pitchFamily="34" charset="0"/>
                <a:ea typeface="Segoe UI" panose="020B0502040204020203" pitchFamily="34" charset="0"/>
                <a:cs typeface="Segoe UI" panose="020B0502040204020203" pitchFamily="34" charset="0"/>
              </a:rPr>
              <a:t> </a:t>
            </a:r>
            <a:r>
              <a:rPr lang="en-US" err="1">
                <a:solidFill>
                  <a:srgbClr val="1A1A1A"/>
                </a:solidFill>
                <a:latin typeface="Segoe UI" panose="020B0502040204020203" pitchFamily="34" charset="0"/>
                <a:ea typeface="Segoe UI" panose="020B0502040204020203" pitchFamily="34" charset="0"/>
                <a:cs typeface="Segoe UI" panose="020B0502040204020203" pitchFamily="34" charset="0"/>
              </a:rPr>
              <a:t>elit</a:t>
            </a:r>
            <a:endParaRPr lang="en-US">
              <a:solidFill>
                <a:srgbClr val="1A1A1A"/>
              </a:solidFill>
              <a:latin typeface="Segoe UI" panose="020B0502040204020203" pitchFamily="34" charset="0"/>
              <a:ea typeface="Segoe UI" panose="020B0502040204020203" pitchFamily="34" charset="0"/>
              <a:cs typeface="Segoe UI" panose="020B0502040204020203" pitchFamily="34" charset="0"/>
            </a:endParaRPr>
          </a:p>
          <a:p>
            <a:pPr lvl="0"/>
            <a:r>
              <a:rPr lang="en-US">
                <a:solidFill>
                  <a:srgbClr val="1A1A1A"/>
                </a:solidFill>
                <a:latin typeface="Segoe UI" panose="020B0502040204020203" pitchFamily="34" charset="0"/>
                <a:ea typeface="Segoe UI" panose="020B0502040204020203" pitchFamily="34" charset="0"/>
                <a:cs typeface="Segoe UI" panose="020B0502040204020203" pitchFamily="34" charset="0"/>
              </a:rPr>
              <a:t>Lorem ipsum dolor sit </a:t>
            </a:r>
            <a:r>
              <a:rPr lang="en-US" err="1">
                <a:solidFill>
                  <a:srgbClr val="1A1A1A"/>
                </a:solidFill>
                <a:latin typeface="Segoe UI" panose="020B0502040204020203" pitchFamily="34" charset="0"/>
                <a:ea typeface="Segoe UI" panose="020B0502040204020203" pitchFamily="34" charset="0"/>
                <a:cs typeface="Segoe UI" panose="020B0502040204020203" pitchFamily="34" charset="0"/>
              </a:rPr>
              <a:t>amet</a:t>
            </a:r>
            <a:r>
              <a:rPr lang="en-US">
                <a:solidFill>
                  <a:srgbClr val="1A1A1A"/>
                </a:solidFill>
                <a:latin typeface="Segoe UI" panose="020B0502040204020203" pitchFamily="34" charset="0"/>
                <a:ea typeface="Segoe UI" panose="020B0502040204020203" pitchFamily="34" charset="0"/>
                <a:cs typeface="Segoe UI" panose="020B0502040204020203" pitchFamily="34" charset="0"/>
              </a:rPr>
              <a:t>, </a:t>
            </a:r>
            <a:r>
              <a:rPr lang="en-US" err="1">
                <a:solidFill>
                  <a:srgbClr val="1A1A1A"/>
                </a:solidFill>
                <a:latin typeface="Segoe UI" panose="020B0502040204020203" pitchFamily="34" charset="0"/>
                <a:ea typeface="Segoe UI" panose="020B0502040204020203" pitchFamily="34" charset="0"/>
                <a:cs typeface="Segoe UI" panose="020B0502040204020203" pitchFamily="34" charset="0"/>
              </a:rPr>
              <a:t>consectetur</a:t>
            </a:r>
            <a:r>
              <a:rPr lang="en-US">
                <a:solidFill>
                  <a:srgbClr val="1A1A1A"/>
                </a:solidFill>
                <a:latin typeface="Segoe UI" panose="020B0502040204020203" pitchFamily="34" charset="0"/>
                <a:ea typeface="Segoe UI" panose="020B0502040204020203" pitchFamily="34" charset="0"/>
                <a:cs typeface="Segoe UI" panose="020B0502040204020203" pitchFamily="34" charset="0"/>
              </a:rPr>
              <a:t> </a:t>
            </a:r>
            <a:r>
              <a:rPr lang="en-US" err="1">
                <a:solidFill>
                  <a:srgbClr val="1A1A1A"/>
                </a:solidFill>
                <a:latin typeface="Segoe UI" panose="020B0502040204020203" pitchFamily="34" charset="0"/>
                <a:ea typeface="Segoe UI" panose="020B0502040204020203" pitchFamily="34" charset="0"/>
                <a:cs typeface="Segoe UI" panose="020B0502040204020203" pitchFamily="34" charset="0"/>
              </a:rPr>
              <a:t>adipiscing</a:t>
            </a:r>
            <a:r>
              <a:rPr lang="en-US">
                <a:solidFill>
                  <a:srgbClr val="1A1A1A"/>
                </a:solidFill>
                <a:latin typeface="Segoe UI" panose="020B0502040204020203" pitchFamily="34" charset="0"/>
                <a:ea typeface="Segoe UI" panose="020B0502040204020203" pitchFamily="34" charset="0"/>
                <a:cs typeface="Segoe UI" panose="020B0502040204020203" pitchFamily="34" charset="0"/>
              </a:rPr>
              <a:t> </a:t>
            </a:r>
            <a:r>
              <a:rPr lang="en-US" err="1">
                <a:solidFill>
                  <a:srgbClr val="1A1A1A"/>
                </a:solidFill>
                <a:latin typeface="Segoe UI" panose="020B0502040204020203" pitchFamily="34" charset="0"/>
                <a:ea typeface="Segoe UI" panose="020B0502040204020203" pitchFamily="34" charset="0"/>
                <a:cs typeface="Segoe UI" panose="020B0502040204020203" pitchFamily="34" charset="0"/>
              </a:rPr>
              <a:t>elit</a:t>
            </a:r>
            <a:endParaRPr lang="en-US"/>
          </a:p>
        </p:txBody>
      </p:sp>
      <p:sp>
        <p:nvSpPr>
          <p:cNvPr id="33" name="Phase 2 heading"/>
          <p:cNvSpPr>
            <a:spLocks noGrp="1"/>
          </p:cNvSpPr>
          <p:nvPr>
            <p:ph type="body" sz="quarter" idx="34" hasCustomPrompt="1"/>
          </p:nvPr>
        </p:nvSpPr>
        <p:spPr>
          <a:xfrm>
            <a:off x="4389003" y="1428106"/>
            <a:ext cx="3429000" cy="307777"/>
          </a:xfrm>
          <a:prstGeom prst="rect">
            <a:avLst/>
          </a:prstGeom>
        </p:spPr>
        <p:txBody>
          <a:bodyPr lIns="0" tIns="0" rIns="0" bIns="0" anchor="t" anchorCtr="0">
            <a:noAutofit/>
          </a:bodyPr>
          <a:lstStyle>
            <a:lvl1pPr marL="0" indent="0" algn="l">
              <a:lnSpc>
                <a:spcPct val="100000"/>
              </a:lnSpc>
              <a:spcAft>
                <a:spcPts val="0"/>
              </a:spcAft>
              <a:buNone/>
              <a:defRPr sz="2000" b="0">
                <a:solidFill>
                  <a:schemeClr val="accent1"/>
                </a:solidFill>
                <a:latin typeface="+mn-lt"/>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Heading</a:t>
            </a:r>
          </a:p>
        </p:txBody>
      </p:sp>
      <p:sp>
        <p:nvSpPr>
          <p:cNvPr id="28" name="Phase 1 description/list">
            <a:extLst>
              <a:ext uri="{FF2B5EF4-FFF2-40B4-BE49-F238E27FC236}">
                <a16:creationId xmlns:a16="http://schemas.microsoft.com/office/drawing/2014/main" id="{011A5818-7FF6-4D8E-B020-DCAAD826A894}"/>
              </a:ext>
            </a:extLst>
          </p:cNvPr>
          <p:cNvSpPr>
            <a:spLocks noGrp="1"/>
          </p:cNvSpPr>
          <p:nvPr>
            <p:ph type="body" sz="quarter" idx="16" hasCustomPrompt="1"/>
          </p:nvPr>
        </p:nvSpPr>
        <p:spPr>
          <a:xfrm>
            <a:off x="589906" y="2174232"/>
            <a:ext cx="3429000" cy="2683425"/>
          </a:xfrm>
          <a:prstGeom prst="rect">
            <a:avLst/>
          </a:prstGeom>
          <a:solidFill>
            <a:schemeClr val="bg1"/>
          </a:solidFill>
        </p:spPr>
        <p:txBody>
          <a:bodyPr lIns="0" tIns="0" rIns="0" bIns="0" anchor="t" anchorCtr="0">
            <a:noAutofit/>
          </a:bodyPr>
          <a:lstStyle>
            <a:lvl1pPr marL="176213" indent="-176213" algn="l" defTabSz="932472" fontAlgn="base">
              <a:spcBef>
                <a:spcPct val="0"/>
              </a:spcBef>
              <a:spcAft>
                <a:spcPct val="0"/>
              </a:spcAft>
              <a:buSzTx/>
              <a:buFont typeface="Wingdings" panose="05000000000000000000" pitchFamily="2" charset="2"/>
              <a:buChar char=""/>
              <a:tabLst/>
              <a:defRPr sz="1600">
                <a:latin typeface="+mn-lt"/>
              </a:defRPr>
            </a:lvl1pPr>
            <a:lvl2pPr>
              <a:defRPr sz="1600">
                <a:latin typeface="+mn-lt"/>
              </a:defRPr>
            </a:lvl2pPr>
            <a:lvl3pPr>
              <a:defRPr sz="1600">
                <a:latin typeface="+mn-lt"/>
              </a:defRPr>
            </a:lvl3pPr>
            <a:lvl4pPr>
              <a:defRPr sz="1600">
                <a:latin typeface="+mn-lt"/>
              </a:defRPr>
            </a:lvl4pPr>
            <a:lvl5pPr>
              <a:defRPr sz="1600">
                <a:latin typeface="+mn-lt"/>
              </a:defRPr>
            </a:lvl5pPr>
          </a:lstStyle>
          <a:p>
            <a:pPr lvl="0"/>
            <a:r>
              <a:rPr lang="en-US">
                <a:solidFill>
                  <a:srgbClr val="1A1A1A"/>
                </a:solidFill>
                <a:latin typeface="Segoe UI" panose="020B0502040204020203" pitchFamily="34" charset="0"/>
                <a:ea typeface="Segoe UI" panose="020B0502040204020203" pitchFamily="34" charset="0"/>
                <a:cs typeface="Segoe UI" panose="020B0502040204020203" pitchFamily="34" charset="0"/>
              </a:rPr>
              <a:t>Lorem ipsum dolor sit </a:t>
            </a:r>
            <a:r>
              <a:rPr lang="en-US" err="1">
                <a:solidFill>
                  <a:srgbClr val="1A1A1A"/>
                </a:solidFill>
                <a:latin typeface="Segoe UI" panose="020B0502040204020203" pitchFamily="34" charset="0"/>
                <a:ea typeface="Segoe UI" panose="020B0502040204020203" pitchFamily="34" charset="0"/>
                <a:cs typeface="Segoe UI" panose="020B0502040204020203" pitchFamily="34" charset="0"/>
              </a:rPr>
              <a:t>amet</a:t>
            </a:r>
            <a:r>
              <a:rPr lang="en-US">
                <a:solidFill>
                  <a:srgbClr val="1A1A1A"/>
                </a:solidFill>
                <a:latin typeface="Segoe UI" panose="020B0502040204020203" pitchFamily="34" charset="0"/>
                <a:ea typeface="Segoe UI" panose="020B0502040204020203" pitchFamily="34" charset="0"/>
                <a:cs typeface="Segoe UI" panose="020B0502040204020203" pitchFamily="34" charset="0"/>
              </a:rPr>
              <a:t>, </a:t>
            </a:r>
            <a:r>
              <a:rPr lang="en-US" err="1">
                <a:solidFill>
                  <a:srgbClr val="1A1A1A"/>
                </a:solidFill>
                <a:latin typeface="Segoe UI" panose="020B0502040204020203" pitchFamily="34" charset="0"/>
                <a:ea typeface="Segoe UI" panose="020B0502040204020203" pitchFamily="34" charset="0"/>
                <a:cs typeface="Segoe UI" panose="020B0502040204020203" pitchFamily="34" charset="0"/>
              </a:rPr>
              <a:t>consectetur</a:t>
            </a:r>
            <a:r>
              <a:rPr lang="en-US">
                <a:solidFill>
                  <a:srgbClr val="1A1A1A"/>
                </a:solidFill>
                <a:latin typeface="Segoe UI" panose="020B0502040204020203" pitchFamily="34" charset="0"/>
                <a:ea typeface="Segoe UI" panose="020B0502040204020203" pitchFamily="34" charset="0"/>
                <a:cs typeface="Segoe UI" panose="020B0502040204020203" pitchFamily="34" charset="0"/>
              </a:rPr>
              <a:t> </a:t>
            </a:r>
            <a:r>
              <a:rPr lang="en-US" err="1">
                <a:solidFill>
                  <a:srgbClr val="1A1A1A"/>
                </a:solidFill>
                <a:latin typeface="Segoe UI" panose="020B0502040204020203" pitchFamily="34" charset="0"/>
                <a:ea typeface="Segoe UI" panose="020B0502040204020203" pitchFamily="34" charset="0"/>
                <a:cs typeface="Segoe UI" panose="020B0502040204020203" pitchFamily="34" charset="0"/>
              </a:rPr>
              <a:t>adipiscing</a:t>
            </a:r>
            <a:r>
              <a:rPr lang="en-US">
                <a:solidFill>
                  <a:srgbClr val="1A1A1A"/>
                </a:solidFill>
                <a:latin typeface="Segoe UI" panose="020B0502040204020203" pitchFamily="34" charset="0"/>
                <a:ea typeface="Segoe UI" panose="020B0502040204020203" pitchFamily="34" charset="0"/>
                <a:cs typeface="Segoe UI" panose="020B0502040204020203" pitchFamily="34" charset="0"/>
              </a:rPr>
              <a:t> </a:t>
            </a:r>
            <a:r>
              <a:rPr lang="en-US" err="1">
                <a:solidFill>
                  <a:srgbClr val="1A1A1A"/>
                </a:solidFill>
                <a:latin typeface="Segoe UI" panose="020B0502040204020203" pitchFamily="34" charset="0"/>
                <a:ea typeface="Segoe UI" panose="020B0502040204020203" pitchFamily="34" charset="0"/>
                <a:cs typeface="Segoe UI" panose="020B0502040204020203" pitchFamily="34" charset="0"/>
              </a:rPr>
              <a:t>elit</a:t>
            </a:r>
            <a:endParaRPr lang="en-US">
              <a:solidFill>
                <a:srgbClr val="1A1A1A"/>
              </a:solidFill>
              <a:latin typeface="Segoe UI" panose="020B0502040204020203" pitchFamily="34" charset="0"/>
              <a:ea typeface="Segoe UI" panose="020B0502040204020203" pitchFamily="34" charset="0"/>
              <a:cs typeface="Segoe UI" panose="020B0502040204020203" pitchFamily="34" charset="0"/>
            </a:endParaRPr>
          </a:p>
          <a:p>
            <a:pPr lvl="0"/>
            <a:r>
              <a:rPr lang="en-US">
                <a:solidFill>
                  <a:srgbClr val="1A1A1A"/>
                </a:solidFill>
                <a:latin typeface="Segoe UI" panose="020B0502040204020203" pitchFamily="34" charset="0"/>
                <a:ea typeface="Segoe UI" panose="020B0502040204020203" pitchFamily="34" charset="0"/>
                <a:cs typeface="Segoe UI" panose="020B0502040204020203" pitchFamily="34" charset="0"/>
              </a:rPr>
              <a:t>Lorem ipsum dolor sit </a:t>
            </a:r>
            <a:r>
              <a:rPr lang="en-US" err="1">
                <a:solidFill>
                  <a:srgbClr val="1A1A1A"/>
                </a:solidFill>
                <a:latin typeface="Segoe UI" panose="020B0502040204020203" pitchFamily="34" charset="0"/>
                <a:ea typeface="Segoe UI" panose="020B0502040204020203" pitchFamily="34" charset="0"/>
                <a:cs typeface="Segoe UI" panose="020B0502040204020203" pitchFamily="34" charset="0"/>
              </a:rPr>
              <a:t>amet</a:t>
            </a:r>
            <a:r>
              <a:rPr lang="en-US">
                <a:solidFill>
                  <a:srgbClr val="1A1A1A"/>
                </a:solidFill>
                <a:latin typeface="Segoe UI" panose="020B0502040204020203" pitchFamily="34" charset="0"/>
                <a:ea typeface="Segoe UI" panose="020B0502040204020203" pitchFamily="34" charset="0"/>
                <a:cs typeface="Segoe UI" panose="020B0502040204020203" pitchFamily="34" charset="0"/>
              </a:rPr>
              <a:t>, </a:t>
            </a:r>
            <a:r>
              <a:rPr lang="en-US" err="1">
                <a:solidFill>
                  <a:srgbClr val="1A1A1A"/>
                </a:solidFill>
                <a:latin typeface="Segoe UI" panose="020B0502040204020203" pitchFamily="34" charset="0"/>
                <a:ea typeface="Segoe UI" panose="020B0502040204020203" pitchFamily="34" charset="0"/>
                <a:cs typeface="Segoe UI" panose="020B0502040204020203" pitchFamily="34" charset="0"/>
              </a:rPr>
              <a:t>consectetur</a:t>
            </a:r>
            <a:r>
              <a:rPr lang="en-US">
                <a:solidFill>
                  <a:srgbClr val="1A1A1A"/>
                </a:solidFill>
                <a:latin typeface="Segoe UI" panose="020B0502040204020203" pitchFamily="34" charset="0"/>
                <a:ea typeface="Segoe UI" panose="020B0502040204020203" pitchFamily="34" charset="0"/>
                <a:cs typeface="Segoe UI" panose="020B0502040204020203" pitchFamily="34" charset="0"/>
              </a:rPr>
              <a:t> </a:t>
            </a:r>
            <a:r>
              <a:rPr lang="en-US" err="1">
                <a:solidFill>
                  <a:srgbClr val="1A1A1A"/>
                </a:solidFill>
                <a:latin typeface="Segoe UI" panose="020B0502040204020203" pitchFamily="34" charset="0"/>
                <a:ea typeface="Segoe UI" panose="020B0502040204020203" pitchFamily="34" charset="0"/>
                <a:cs typeface="Segoe UI" panose="020B0502040204020203" pitchFamily="34" charset="0"/>
              </a:rPr>
              <a:t>adipiscing</a:t>
            </a:r>
            <a:r>
              <a:rPr lang="en-US">
                <a:solidFill>
                  <a:srgbClr val="1A1A1A"/>
                </a:solidFill>
                <a:latin typeface="Segoe UI" panose="020B0502040204020203" pitchFamily="34" charset="0"/>
                <a:ea typeface="Segoe UI" panose="020B0502040204020203" pitchFamily="34" charset="0"/>
                <a:cs typeface="Segoe UI" panose="020B0502040204020203" pitchFamily="34" charset="0"/>
              </a:rPr>
              <a:t> </a:t>
            </a:r>
            <a:r>
              <a:rPr lang="en-US" err="1">
                <a:solidFill>
                  <a:srgbClr val="1A1A1A"/>
                </a:solidFill>
                <a:latin typeface="Segoe UI" panose="020B0502040204020203" pitchFamily="34" charset="0"/>
                <a:ea typeface="Segoe UI" panose="020B0502040204020203" pitchFamily="34" charset="0"/>
                <a:cs typeface="Segoe UI" panose="020B0502040204020203" pitchFamily="34" charset="0"/>
              </a:rPr>
              <a:t>elit</a:t>
            </a:r>
            <a:endParaRPr lang="en-US"/>
          </a:p>
        </p:txBody>
      </p:sp>
      <p:sp>
        <p:nvSpPr>
          <p:cNvPr id="31" name="Phase 1 heading"/>
          <p:cNvSpPr>
            <a:spLocks noGrp="1"/>
          </p:cNvSpPr>
          <p:nvPr>
            <p:ph type="body" sz="quarter" idx="33" hasCustomPrompt="1"/>
          </p:nvPr>
        </p:nvSpPr>
        <p:spPr>
          <a:xfrm>
            <a:off x="589906" y="1428106"/>
            <a:ext cx="3429000" cy="307777"/>
          </a:xfrm>
          <a:prstGeom prst="rect">
            <a:avLst/>
          </a:prstGeom>
        </p:spPr>
        <p:txBody>
          <a:bodyPr lIns="0" tIns="0" rIns="0" bIns="0" anchor="t" anchorCtr="0">
            <a:noAutofit/>
          </a:bodyPr>
          <a:lstStyle>
            <a:lvl1pPr marL="0" indent="0" algn="l">
              <a:lnSpc>
                <a:spcPct val="100000"/>
              </a:lnSpc>
              <a:spcAft>
                <a:spcPts val="0"/>
              </a:spcAft>
              <a:buNone/>
              <a:defRPr sz="2000" b="0">
                <a:solidFill>
                  <a:schemeClr val="accent1"/>
                </a:solidFill>
                <a:latin typeface="+mn-lt"/>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Heading</a:t>
            </a:r>
          </a:p>
        </p:txBody>
      </p:sp>
      <p:sp>
        <p:nvSpPr>
          <p:cNvPr id="18" name="Delivery approach 1 slide title">
            <a:extLst>
              <a:ext uri="{FF2B5EF4-FFF2-40B4-BE49-F238E27FC236}">
                <a16:creationId xmlns:a16="http://schemas.microsoft.com/office/drawing/2014/main" id="{2D9CF5A6-0E76-4774-9CAE-AC123BB1D44A}"/>
              </a:ext>
            </a:extLst>
          </p:cNvPr>
          <p:cNvSpPr>
            <a:spLocks noGrp="1"/>
          </p:cNvSpPr>
          <p:nvPr>
            <p:ph type="title" hasCustomPrompt="1"/>
          </p:nvPr>
        </p:nvSpPr>
        <p:spPr>
          <a:xfrm>
            <a:off x="592799" y="457200"/>
            <a:ext cx="11024300" cy="553998"/>
          </a:xfrm>
          <a:prstGeom prst="rect">
            <a:avLst/>
          </a:prstGeom>
        </p:spPr>
        <p:txBody>
          <a:bodyPr lIns="0" tIns="0" rIns="0" bIns="0"/>
          <a:lstStyle>
            <a:lvl1pPr>
              <a:defRPr baseline="0"/>
            </a:lvl1pPr>
          </a:lstStyle>
          <a:p>
            <a:r>
              <a:rPr lang="en-US"/>
              <a:t>Delivery approach (1) (3 columns with timeline)</a:t>
            </a:r>
          </a:p>
        </p:txBody>
      </p:sp>
    </p:spTree>
    <p:extLst>
      <p:ext uri="{BB962C8B-B14F-4D97-AF65-F5344CB8AC3E}">
        <p14:creationId xmlns:p14="http://schemas.microsoft.com/office/powerpoint/2010/main" val="1327128275"/>
      </p:ext>
    </p:extLst>
  </p:cSld>
  <p:clrMapOvr>
    <a:masterClrMapping/>
  </p:clrMapOvr>
  <p:transition>
    <p:fade/>
  </p:transition>
  <p:extLst>
    <p:ext uri="{DCECCB84-F9BA-43D5-87BE-67443E8EF086}">
      <p15:sldGuideLst xmlns:p15="http://schemas.microsoft.com/office/powerpoint/2012/main">
        <p15:guide id="1" pos="3840" userDrawn="1">
          <p15:clr>
            <a:srgbClr val="FBAE40"/>
          </p15:clr>
        </p15:guide>
        <p15:guide id="2" orient="horz" pos="2160" userDrawn="1">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elivery Approach 1 (4 items)">
    <p:spTree>
      <p:nvGrpSpPr>
        <p:cNvPr id="1" name=""/>
        <p:cNvGrpSpPr/>
        <p:nvPr/>
      </p:nvGrpSpPr>
      <p:grpSpPr>
        <a:xfrm>
          <a:off x="0" y="0"/>
          <a:ext cx="0" cy="0"/>
          <a:chOff x="0" y="0"/>
          <a:chExt cx="0" cy="0"/>
        </a:xfrm>
      </p:grpSpPr>
      <p:sp>
        <p:nvSpPr>
          <p:cNvPr id="32" name="Delivery">
            <a:extLst>
              <a:ext uri="{FF2B5EF4-FFF2-40B4-BE49-F238E27FC236}">
                <a16:creationId xmlns:a16="http://schemas.microsoft.com/office/drawing/2014/main" id="{5CD49315-8A82-4E6B-8460-7B60869E5229}"/>
              </a:ext>
            </a:extLst>
          </p:cNvPr>
          <p:cNvSpPr>
            <a:spLocks noGrp="1"/>
          </p:cNvSpPr>
          <p:nvPr>
            <p:ph type="body" sz="quarter" idx="40" hasCustomPrompt="1"/>
          </p:nvPr>
        </p:nvSpPr>
        <p:spPr>
          <a:xfrm>
            <a:off x="10729240" y="6024970"/>
            <a:ext cx="814897" cy="366686"/>
          </a:xfrm>
          <a:prstGeom prst="rect">
            <a:avLst/>
          </a:prstGeom>
        </p:spPr>
        <p:txBody>
          <a:bodyPr lIns="0" tIns="0" rIns="0" bIns="0" anchor="t" anchorCtr="0"/>
          <a:lstStyle>
            <a:lvl1pPr marL="0" indent="0" algn="r">
              <a:spcBef>
                <a:spcPts val="0"/>
              </a:spcBef>
              <a:buNone/>
              <a:defRPr sz="1600" baseline="0">
                <a:latin typeface="+mn-lt"/>
              </a:defRPr>
            </a:lvl1pPr>
            <a:lvl2pPr>
              <a:defRPr sz="1600">
                <a:latin typeface="+mn-lt"/>
              </a:defRPr>
            </a:lvl2pPr>
            <a:lvl3pPr>
              <a:defRPr sz="1600">
                <a:latin typeface="+mn-lt"/>
              </a:defRPr>
            </a:lvl3pPr>
            <a:lvl4pPr>
              <a:defRPr sz="1600">
                <a:latin typeface="+mn-lt"/>
              </a:defRPr>
            </a:lvl4pPr>
            <a:lvl5pPr>
              <a:defRPr sz="1600">
                <a:latin typeface="+mn-lt"/>
              </a:defRPr>
            </a:lvl5pPr>
          </a:lstStyle>
          <a:p>
            <a:pPr lvl="0"/>
            <a:r>
              <a:rPr lang="en-US"/>
              <a:t>Delivery</a:t>
            </a:r>
          </a:p>
        </p:txBody>
      </p:sp>
      <p:sp>
        <p:nvSpPr>
          <p:cNvPr id="24" name="Timeline marker: delivery" descr="connector">
            <a:extLst>
              <a:ext uri="{FF2B5EF4-FFF2-40B4-BE49-F238E27FC236}">
                <a16:creationId xmlns:a16="http://schemas.microsoft.com/office/drawing/2014/main" id="{AC0CB671-F4F6-47BF-86AE-B18F3D7F2AF3}"/>
              </a:ext>
            </a:extLst>
          </p:cNvPr>
          <p:cNvSpPr/>
          <p:nvPr userDrawn="1"/>
        </p:nvSpPr>
        <p:spPr bwMode="auto">
          <a:xfrm>
            <a:off x="11559184" y="5907997"/>
            <a:ext cx="110826" cy="110826"/>
          </a:xfrm>
          <a:prstGeom prst="ellipse">
            <a:avLst/>
          </a:prstGeom>
          <a:solidFill>
            <a:srgbClr val="002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1" name="Phase 4 duration"/>
          <p:cNvSpPr>
            <a:spLocks noGrp="1"/>
          </p:cNvSpPr>
          <p:nvPr>
            <p:ph type="body" sz="quarter" idx="39" hasCustomPrompt="1"/>
          </p:nvPr>
        </p:nvSpPr>
        <p:spPr>
          <a:xfrm>
            <a:off x="9200507" y="6024969"/>
            <a:ext cx="1520430" cy="246221"/>
          </a:xfrm>
          <a:prstGeom prst="rect">
            <a:avLst/>
          </a:prstGeom>
        </p:spPr>
        <p:txBody>
          <a:bodyPr lIns="0" tIns="0" rIns="0" bIns="0" anchor="t" anchorCtr="0"/>
          <a:lstStyle>
            <a:lvl1pPr marL="0" indent="0">
              <a:spcBef>
                <a:spcPts val="0"/>
              </a:spcBef>
              <a:buNone/>
              <a:defRPr sz="1600" baseline="0">
                <a:latin typeface="+mn-lt"/>
              </a:defRPr>
            </a:lvl1pPr>
            <a:lvl2pPr>
              <a:defRPr sz="1600">
                <a:latin typeface="+mn-lt"/>
              </a:defRPr>
            </a:lvl2pPr>
            <a:lvl3pPr>
              <a:defRPr sz="1600">
                <a:latin typeface="+mn-lt"/>
              </a:defRPr>
            </a:lvl3pPr>
            <a:lvl4pPr>
              <a:defRPr sz="1600">
                <a:latin typeface="+mn-lt"/>
              </a:defRPr>
            </a:lvl4pPr>
            <a:lvl5pPr>
              <a:defRPr sz="1600">
                <a:latin typeface="+mn-lt"/>
              </a:defRPr>
            </a:lvl5pPr>
          </a:lstStyle>
          <a:p>
            <a:pPr lvl="0"/>
            <a:r>
              <a:rPr lang="en-US"/>
              <a:t>&lt;duration&gt;</a:t>
            </a:r>
          </a:p>
        </p:txBody>
      </p:sp>
      <p:sp>
        <p:nvSpPr>
          <p:cNvPr id="23" name="Timeline marker: phase 4" descr="oval connector">
            <a:extLst>
              <a:ext uri="{FF2B5EF4-FFF2-40B4-BE49-F238E27FC236}">
                <a16:creationId xmlns:a16="http://schemas.microsoft.com/office/drawing/2014/main" id="{B23BCDD0-A1F7-44B1-B01A-07EB442D1480}"/>
              </a:ext>
            </a:extLst>
          </p:cNvPr>
          <p:cNvSpPr/>
          <p:nvPr userDrawn="1"/>
        </p:nvSpPr>
        <p:spPr bwMode="auto">
          <a:xfrm>
            <a:off x="9053447" y="5907997"/>
            <a:ext cx="110826" cy="110826"/>
          </a:xfrm>
          <a:prstGeom prst="ellipse">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7" name="Phase 3 duration">
            <a:extLst>
              <a:ext uri="{FF2B5EF4-FFF2-40B4-BE49-F238E27FC236}">
                <a16:creationId xmlns:a16="http://schemas.microsoft.com/office/drawing/2014/main" id="{5BBB8539-FCCA-4536-AC17-0283D695D09D}"/>
              </a:ext>
            </a:extLst>
          </p:cNvPr>
          <p:cNvSpPr>
            <a:spLocks noGrp="1"/>
          </p:cNvSpPr>
          <p:nvPr>
            <p:ph type="body" sz="quarter" idx="45" hasCustomPrompt="1"/>
          </p:nvPr>
        </p:nvSpPr>
        <p:spPr>
          <a:xfrm>
            <a:off x="6413714" y="6024969"/>
            <a:ext cx="1645920" cy="246221"/>
          </a:xfrm>
          <a:prstGeom prst="rect">
            <a:avLst/>
          </a:prstGeom>
        </p:spPr>
        <p:txBody>
          <a:bodyPr lIns="0" tIns="0" rIns="0" bIns="0" anchor="t" anchorCtr="0"/>
          <a:lstStyle>
            <a:lvl1pPr marL="0" indent="0">
              <a:spcBef>
                <a:spcPts val="0"/>
              </a:spcBef>
              <a:buNone/>
              <a:defRPr sz="1600" baseline="0">
                <a:latin typeface="+mn-lt"/>
              </a:defRPr>
            </a:lvl1pPr>
            <a:lvl2pPr>
              <a:defRPr sz="1600">
                <a:latin typeface="+mn-lt"/>
              </a:defRPr>
            </a:lvl2pPr>
            <a:lvl3pPr>
              <a:defRPr sz="1600">
                <a:latin typeface="+mn-lt"/>
              </a:defRPr>
            </a:lvl3pPr>
            <a:lvl4pPr>
              <a:defRPr sz="1600">
                <a:latin typeface="+mn-lt"/>
              </a:defRPr>
            </a:lvl4pPr>
            <a:lvl5pPr>
              <a:defRPr sz="1600">
                <a:latin typeface="+mn-lt"/>
              </a:defRPr>
            </a:lvl5pPr>
          </a:lstStyle>
          <a:p>
            <a:pPr lvl="0"/>
            <a:r>
              <a:rPr lang="en-US"/>
              <a:t>&lt;duration&gt;</a:t>
            </a:r>
          </a:p>
        </p:txBody>
      </p:sp>
      <p:sp>
        <p:nvSpPr>
          <p:cNvPr id="26" name="Timeline marker: phase 3" descr="connector oval">
            <a:extLst>
              <a:ext uri="{FF2B5EF4-FFF2-40B4-BE49-F238E27FC236}">
                <a16:creationId xmlns:a16="http://schemas.microsoft.com/office/drawing/2014/main" id="{383E19EB-B8F3-4EB9-B017-24CC5BE56C90}"/>
              </a:ext>
            </a:extLst>
          </p:cNvPr>
          <p:cNvSpPr/>
          <p:nvPr userDrawn="1"/>
        </p:nvSpPr>
        <p:spPr bwMode="auto">
          <a:xfrm>
            <a:off x="6256702" y="5907997"/>
            <a:ext cx="110826" cy="110826"/>
          </a:xfrm>
          <a:prstGeom prst="ellipse">
            <a:avLst/>
          </a:prstGeom>
          <a:solidFill>
            <a:srgbClr val="00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8" name="Phase 2 duration"/>
          <p:cNvSpPr>
            <a:spLocks noGrp="1"/>
          </p:cNvSpPr>
          <p:nvPr>
            <p:ph type="body" sz="quarter" idx="38" hasCustomPrompt="1"/>
          </p:nvPr>
        </p:nvSpPr>
        <p:spPr>
          <a:xfrm>
            <a:off x="3573269" y="6024969"/>
            <a:ext cx="1645920" cy="246221"/>
          </a:xfrm>
          <a:prstGeom prst="rect">
            <a:avLst/>
          </a:prstGeom>
        </p:spPr>
        <p:txBody>
          <a:bodyPr lIns="0" tIns="0" rIns="0" bIns="0" anchor="t" anchorCtr="0"/>
          <a:lstStyle>
            <a:lvl1pPr marL="0" indent="0">
              <a:spcBef>
                <a:spcPts val="0"/>
              </a:spcBef>
              <a:buNone/>
              <a:defRPr sz="1600" baseline="0">
                <a:latin typeface="+mn-lt"/>
              </a:defRPr>
            </a:lvl1pPr>
            <a:lvl2pPr>
              <a:defRPr sz="1600">
                <a:latin typeface="+mn-lt"/>
              </a:defRPr>
            </a:lvl2pPr>
            <a:lvl3pPr>
              <a:defRPr sz="1600">
                <a:latin typeface="+mn-lt"/>
              </a:defRPr>
            </a:lvl3pPr>
            <a:lvl4pPr>
              <a:defRPr sz="1600">
                <a:latin typeface="+mn-lt"/>
              </a:defRPr>
            </a:lvl4pPr>
            <a:lvl5pPr>
              <a:defRPr sz="1600">
                <a:latin typeface="+mn-lt"/>
              </a:defRPr>
            </a:lvl5pPr>
          </a:lstStyle>
          <a:p>
            <a:pPr lvl="0"/>
            <a:r>
              <a:rPr lang="en-US"/>
              <a:t>&lt;duration&gt;</a:t>
            </a:r>
          </a:p>
        </p:txBody>
      </p:sp>
      <p:sp>
        <p:nvSpPr>
          <p:cNvPr id="25" name="Timeline marker: phase 2" descr="connector oval">
            <a:extLst>
              <a:ext uri="{FF2B5EF4-FFF2-40B4-BE49-F238E27FC236}">
                <a16:creationId xmlns:a16="http://schemas.microsoft.com/office/drawing/2014/main" id="{221FC13D-77E3-4CA3-8ECF-8A11C6462E50}"/>
              </a:ext>
            </a:extLst>
          </p:cNvPr>
          <p:cNvSpPr/>
          <p:nvPr userDrawn="1"/>
        </p:nvSpPr>
        <p:spPr bwMode="auto">
          <a:xfrm>
            <a:off x="3416257" y="5907997"/>
            <a:ext cx="110826" cy="110826"/>
          </a:xfrm>
          <a:prstGeom prst="ellipse">
            <a:avLst/>
          </a:prstGeom>
          <a:solidFill>
            <a:srgbClr val="00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7" name="Phase 1 duration"/>
          <p:cNvSpPr>
            <a:spLocks noGrp="1"/>
          </p:cNvSpPr>
          <p:nvPr>
            <p:ph type="body" sz="quarter" idx="22" hasCustomPrompt="1"/>
          </p:nvPr>
        </p:nvSpPr>
        <p:spPr>
          <a:xfrm>
            <a:off x="673560" y="6024969"/>
            <a:ext cx="1645920" cy="246221"/>
          </a:xfrm>
          <a:prstGeom prst="rect">
            <a:avLst/>
          </a:prstGeom>
        </p:spPr>
        <p:txBody>
          <a:bodyPr lIns="0" tIns="0" rIns="0" bIns="0" anchor="t" anchorCtr="0"/>
          <a:lstStyle>
            <a:lvl1pPr marL="0" indent="0">
              <a:spcBef>
                <a:spcPts val="0"/>
              </a:spcBef>
              <a:buNone/>
              <a:defRPr sz="1600" baseline="0">
                <a:latin typeface="+mn-lt"/>
              </a:defRPr>
            </a:lvl1pPr>
            <a:lvl2pPr>
              <a:defRPr sz="1600">
                <a:latin typeface="+mn-lt"/>
              </a:defRPr>
            </a:lvl2pPr>
            <a:lvl3pPr>
              <a:defRPr sz="1600">
                <a:latin typeface="+mn-lt"/>
              </a:defRPr>
            </a:lvl3pPr>
            <a:lvl4pPr>
              <a:defRPr sz="1600">
                <a:latin typeface="+mn-lt"/>
              </a:defRPr>
            </a:lvl4pPr>
            <a:lvl5pPr>
              <a:defRPr sz="1600">
                <a:latin typeface="+mn-lt"/>
              </a:defRPr>
            </a:lvl5pPr>
          </a:lstStyle>
          <a:p>
            <a:pPr lvl="0"/>
            <a:r>
              <a:rPr lang="en-US"/>
              <a:t>One-two days</a:t>
            </a:r>
          </a:p>
        </p:txBody>
      </p:sp>
      <p:sp>
        <p:nvSpPr>
          <p:cNvPr id="22" name="Timeline marker: start/phase 1" descr="oval connector">
            <a:extLst>
              <a:ext uri="{FF2B5EF4-FFF2-40B4-BE49-F238E27FC236}">
                <a16:creationId xmlns:a16="http://schemas.microsoft.com/office/drawing/2014/main" id="{7D4C1B0E-1BB2-4C4C-B617-169BF325F523}"/>
              </a:ext>
            </a:extLst>
          </p:cNvPr>
          <p:cNvSpPr/>
          <p:nvPr userDrawn="1"/>
        </p:nvSpPr>
        <p:spPr bwMode="auto">
          <a:xfrm>
            <a:off x="532861" y="5907997"/>
            <a:ext cx="110826" cy="110826"/>
          </a:xfrm>
          <a:prstGeom prst="ellipse">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21" name="Timeline" descr="line connector">
            <a:extLst>
              <a:ext uri="{FF2B5EF4-FFF2-40B4-BE49-F238E27FC236}">
                <a16:creationId xmlns:a16="http://schemas.microsoft.com/office/drawing/2014/main" id="{A8706D19-1E54-4362-9F35-36B54FAF5E77}"/>
              </a:ext>
            </a:extLst>
          </p:cNvPr>
          <p:cNvCxnSpPr/>
          <p:nvPr userDrawn="1"/>
        </p:nvCxnSpPr>
        <p:spPr>
          <a:xfrm>
            <a:off x="621783" y="5963410"/>
            <a:ext cx="10972800" cy="0"/>
          </a:xfrm>
          <a:prstGeom prst="line">
            <a:avLst/>
          </a:prstGeom>
          <a:ln>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0" name="Phase 4 description/list">
            <a:extLst>
              <a:ext uri="{FF2B5EF4-FFF2-40B4-BE49-F238E27FC236}">
                <a16:creationId xmlns:a16="http://schemas.microsoft.com/office/drawing/2014/main" id="{E88E2F4F-52AC-49AB-A376-3BC770311A53}"/>
              </a:ext>
            </a:extLst>
          </p:cNvPr>
          <p:cNvSpPr>
            <a:spLocks noGrp="1"/>
          </p:cNvSpPr>
          <p:nvPr>
            <p:ph type="body" sz="quarter" idx="44" hasCustomPrompt="1"/>
          </p:nvPr>
        </p:nvSpPr>
        <p:spPr>
          <a:xfrm>
            <a:off x="9068960" y="2174232"/>
            <a:ext cx="2514600" cy="2683425"/>
          </a:xfrm>
          <a:prstGeom prst="rect">
            <a:avLst/>
          </a:prstGeom>
          <a:solidFill>
            <a:schemeClr val="bg1"/>
          </a:solidFill>
        </p:spPr>
        <p:txBody>
          <a:bodyPr lIns="0" tIns="0" rIns="0" bIns="0" anchor="t" anchorCtr="0">
            <a:noAutofit/>
          </a:bodyPr>
          <a:lstStyle>
            <a:lvl1pPr marL="176213" indent="-176213" algn="l" defTabSz="932472" fontAlgn="base">
              <a:spcBef>
                <a:spcPct val="0"/>
              </a:spcBef>
              <a:spcAft>
                <a:spcPct val="0"/>
              </a:spcAft>
              <a:buSzTx/>
              <a:buFont typeface="Wingdings" panose="05000000000000000000" pitchFamily="2" charset="2"/>
              <a:buChar char=""/>
              <a:defRPr sz="1600">
                <a:latin typeface="+mn-lt"/>
              </a:defRPr>
            </a:lvl1pPr>
            <a:lvl2pPr>
              <a:defRPr sz="1600">
                <a:latin typeface="+mn-lt"/>
              </a:defRPr>
            </a:lvl2pPr>
            <a:lvl3pPr>
              <a:defRPr sz="1600">
                <a:latin typeface="+mn-lt"/>
              </a:defRPr>
            </a:lvl3pPr>
            <a:lvl4pPr>
              <a:defRPr sz="1600">
                <a:latin typeface="+mn-lt"/>
              </a:defRPr>
            </a:lvl4pPr>
            <a:lvl5pPr>
              <a:defRPr sz="1600">
                <a:latin typeface="+mn-lt"/>
              </a:defRPr>
            </a:lvl5pPr>
          </a:lstStyle>
          <a:p>
            <a:pPr lvl="0"/>
            <a:r>
              <a:rPr lang="en-US">
                <a:solidFill>
                  <a:srgbClr val="1A1A1A"/>
                </a:solidFill>
                <a:latin typeface="Segoe UI" panose="020B0502040204020203" pitchFamily="34" charset="0"/>
                <a:ea typeface="Segoe UI" panose="020B0502040204020203" pitchFamily="34" charset="0"/>
                <a:cs typeface="Segoe UI" panose="020B0502040204020203" pitchFamily="34" charset="0"/>
              </a:rPr>
              <a:t>Lorem ipsum dolor sit </a:t>
            </a:r>
            <a:r>
              <a:rPr lang="en-US" err="1">
                <a:solidFill>
                  <a:srgbClr val="1A1A1A"/>
                </a:solidFill>
                <a:latin typeface="Segoe UI" panose="020B0502040204020203" pitchFamily="34" charset="0"/>
                <a:ea typeface="Segoe UI" panose="020B0502040204020203" pitchFamily="34" charset="0"/>
                <a:cs typeface="Segoe UI" panose="020B0502040204020203" pitchFamily="34" charset="0"/>
              </a:rPr>
              <a:t>amet</a:t>
            </a:r>
            <a:r>
              <a:rPr lang="en-US">
                <a:solidFill>
                  <a:srgbClr val="1A1A1A"/>
                </a:solidFill>
                <a:latin typeface="Segoe UI" panose="020B0502040204020203" pitchFamily="34" charset="0"/>
                <a:ea typeface="Segoe UI" panose="020B0502040204020203" pitchFamily="34" charset="0"/>
                <a:cs typeface="Segoe UI" panose="020B0502040204020203" pitchFamily="34" charset="0"/>
              </a:rPr>
              <a:t>, </a:t>
            </a:r>
            <a:r>
              <a:rPr lang="en-US" err="1">
                <a:solidFill>
                  <a:srgbClr val="1A1A1A"/>
                </a:solidFill>
                <a:latin typeface="Segoe UI" panose="020B0502040204020203" pitchFamily="34" charset="0"/>
                <a:ea typeface="Segoe UI" panose="020B0502040204020203" pitchFamily="34" charset="0"/>
                <a:cs typeface="Segoe UI" panose="020B0502040204020203" pitchFamily="34" charset="0"/>
              </a:rPr>
              <a:t>consectetur</a:t>
            </a:r>
            <a:r>
              <a:rPr lang="en-US">
                <a:solidFill>
                  <a:srgbClr val="1A1A1A"/>
                </a:solidFill>
                <a:latin typeface="Segoe UI" panose="020B0502040204020203" pitchFamily="34" charset="0"/>
                <a:ea typeface="Segoe UI" panose="020B0502040204020203" pitchFamily="34" charset="0"/>
                <a:cs typeface="Segoe UI" panose="020B0502040204020203" pitchFamily="34" charset="0"/>
              </a:rPr>
              <a:t> </a:t>
            </a:r>
            <a:r>
              <a:rPr lang="en-US" err="1">
                <a:solidFill>
                  <a:srgbClr val="1A1A1A"/>
                </a:solidFill>
                <a:latin typeface="Segoe UI" panose="020B0502040204020203" pitchFamily="34" charset="0"/>
                <a:ea typeface="Segoe UI" panose="020B0502040204020203" pitchFamily="34" charset="0"/>
                <a:cs typeface="Segoe UI" panose="020B0502040204020203" pitchFamily="34" charset="0"/>
              </a:rPr>
              <a:t>adipiscing</a:t>
            </a:r>
            <a:r>
              <a:rPr lang="en-US">
                <a:solidFill>
                  <a:srgbClr val="1A1A1A"/>
                </a:solidFill>
                <a:latin typeface="Segoe UI" panose="020B0502040204020203" pitchFamily="34" charset="0"/>
                <a:ea typeface="Segoe UI" panose="020B0502040204020203" pitchFamily="34" charset="0"/>
                <a:cs typeface="Segoe UI" panose="020B0502040204020203" pitchFamily="34" charset="0"/>
              </a:rPr>
              <a:t> </a:t>
            </a:r>
            <a:r>
              <a:rPr lang="en-US" err="1">
                <a:solidFill>
                  <a:srgbClr val="1A1A1A"/>
                </a:solidFill>
                <a:latin typeface="Segoe UI" panose="020B0502040204020203" pitchFamily="34" charset="0"/>
                <a:ea typeface="Segoe UI" panose="020B0502040204020203" pitchFamily="34" charset="0"/>
                <a:cs typeface="Segoe UI" panose="020B0502040204020203" pitchFamily="34" charset="0"/>
              </a:rPr>
              <a:t>elit</a:t>
            </a:r>
            <a:endParaRPr lang="en-US">
              <a:solidFill>
                <a:srgbClr val="1A1A1A"/>
              </a:solidFill>
              <a:latin typeface="Segoe UI" panose="020B0502040204020203" pitchFamily="34" charset="0"/>
              <a:ea typeface="Segoe UI" panose="020B0502040204020203" pitchFamily="34" charset="0"/>
              <a:cs typeface="Segoe UI" panose="020B0502040204020203" pitchFamily="34" charset="0"/>
            </a:endParaRPr>
          </a:p>
          <a:p>
            <a:pPr lvl="0"/>
            <a:r>
              <a:rPr lang="en-US">
                <a:solidFill>
                  <a:srgbClr val="1A1A1A"/>
                </a:solidFill>
                <a:latin typeface="Segoe UI" panose="020B0502040204020203" pitchFamily="34" charset="0"/>
                <a:ea typeface="Segoe UI" panose="020B0502040204020203" pitchFamily="34" charset="0"/>
                <a:cs typeface="Segoe UI" panose="020B0502040204020203" pitchFamily="34" charset="0"/>
              </a:rPr>
              <a:t>Lorem ipsum dolor sit </a:t>
            </a:r>
            <a:r>
              <a:rPr lang="en-US" err="1">
                <a:solidFill>
                  <a:srgbClr val="1A1A1A"/>
                </a:solidFill>
                <a:latin typeface="Segoe UI" panose="020B0502040204020203" pitchFamily="34" charset="0"/>
                <a:ea typeface="Segoe UI" panose="020B0502040204020203" pitchFamily="34" charset="0"/>
                <a:cs typeface="Segoe UI" panose="020B0502040204020203" pitchFamily="34" charset="0"/>
              </a:rPr>
              <a:t>amet</a:t>
            </a:r>
            <a:r>
              <a:rPr lang="en-US">
                <a:solidFill>
                  <a:srgbClr val="1A1A1A"/>
                </a:solidFill>
                <a:latin typeface="Segoe UI" panose="020B0502040204020203" pitchFamily="34" charset="0"/>
                <a:ea typeface="Segoe UI" panose="020B0502040204020203" pitchFamily="34" charset="0"/>
                <a:cs typeface="Segoe UI" panose="020B0502040204020203" pitchFamily="34" charset="0"/>
              </a:rPr>
              <a:t>, </a:t>
            </a:r>
            <a:r>
              <a:rPr lang="en-US" err="1">
                <a:solidFill>
                  <a:srgbClr val="1A1A1A"/>
                </a:solidFill>
                <a:latin typeface="Segoe UI" panose="020B0502040204020203" pitchFamily="34" charset="0"/>
                <a:ea typeface="Segoe UI" panose="020B0502040204020203" pitchFamily="34" charset="0"/>
                <a:cs typeface="Segoe UI" panose="020B0502040204020203" pitchFamily="34" charset="0"/>
              </a:rPr>
              <a:t>consectetur</a:t>
            </a:r>
            <a:r>
              <a:rPr lang="en-US">
                <a:solidFill>
                  <a:srgbClr val="1A1A1A"/>
                </a:solidFill>
                <a:latin typeface="Segoe UI" panose="020B0502040204020203" pitchFamily="34" charset="0"/>
                <a:ea typeface="Segoe UI" panose="020B0502040204020203" pitchFamily="34" charset="0"/>
                <a:cs typeface="Segoe UI" panose="020B0502040204020203" pitchFamily="34" charset="0"/>
              </a:rPr>
              <a:t> </a:t>
            </a:r>
            <a:r>
              <a:rPr lang="en-US" err="1">
                <a:solidFill>
                  <a:srgbClr val="1A1A1A"/>
                </a:solidFill>
                <a:latin typeface="Segoe UI" panose="020B0502040204020203" pitchFamily="34" charset="0"/>
                <a:ea typeface="Segoe UI" panose="020B0502040204020203" pitchFamily="34" charset="0"/>
                <a:cs typeface="Segoe UI" panose="020B0502040204020203" pitchFamily="34" charset="0"/>
              </a:rPr>
              <a:t>adipiscing</a:t>
            </a:r>
            <a:r>
              <a:rPr lang="en-US">
                <a:solidFill>
                  <a:srgbClr val="1A1A1A"/>
                </a:solidFill>
                <a:latin typeface="Segoe UI" panose="020B0502040204020203" pitchFamily="34" charset="0"/>
                <a:ea typeface="Segoe UI" panose="020B0502040204020203" pitchFamily="34" charset="0"/>
                <a:cs typeface="Segoe UI" panose="020B0502040204020203" pitchFamily="34" charset="0"/>
              </a:rPr>
              <a:t> </a:t>
            </a:r>
            <a:r>
              <a:rPr lang="en-US" err="1">
                <a:solidFill>
                  <a:srgbClr val="1A1A1A"/>
                </a:solidFill>
                <a:latin typeface="Segoe UI" panose="020B0502040204020203" pitchFamily="34" charset="0"/>
                <a:ea typeface="Segoe UI" panose="020B0502040204020203" pitchFamily="34" charset="0"/>
                <a:cs typeface="Segoe UI" panose="020B0502040204020203" pitchFamily="34" charset="0"/>
              </a:rPr>
              <a:t>elit</a:t>
            </a:r>
            <a:endParaRPr lang="en-US"/>
          </a:p>
        </p:txBody>
      </p:sp>
      <p:sp>
        <p:nvSpPr>
          <p:cNvPr id="19" name="Phase 4 heading">
            <a:extLst>
              <a:ext uri="{FF2B5EF4-FFF2-40B4-BE49-F238E27FC236}">
                <a16:creationId xmlns:a16="http://schemas.microsoft.com/office/drawing/2014/main" id="{1C02D2F4-4234-4A53-B7F7-596A3B1E1A97}"/>
              </a:ext>
            </a:extLst>
          </p:cNvPr>
          <p:cNvSpPr>
            <a:spLocks noGrp="1"/>
          </p:cNvSpPr>
          <p:nvPr>
            <p:ph type="body" sz="quarter" idx="43" hasCustomPrompt="1"/>
          </p:nvPr>
        </p:nvSpPr>
        <p:spPr>
          <a:xfrm>
            <a:off x="9087204" y="1428106"/>
            <a:ext cx="2514600" cy="307777"/>
          </a:xfrm>
          <a:prstGeom prst="rect">
            <a:avLst/>
          </a:prstGeom>
        </p:spPr>
        <p:txBody>
          <a:bodyPr lIns="0" tIns="0" rIns="0" bIns="0" anchor="t" anchorCtr="0">
            <a:noAutofit/>
          </a:bodyPr>
          <a:lstStyle>
            <a:lvl1pPr marL="0" indent="0" algn="l">
              <a:lnSpc>
                <a:spcPct val="100000"/>
              </a:lnSpc>
              <a:spcAft>
                <a:spcPts val="0"/>
              </a:spcAft>
              <a:buNone/>
              <a:defRPr sz="2000" b="0">
                <a:solidFill>
                  <a:schemeClr val="accent1"/>
                </a:solidFill>
                <a:latin typeface="+mn-lt"/>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Heading</a:t>
            </a:r>
          </a:p>
        </p:txBody>
      </p:sp>
      <p:sp>
        <p:nvSpPr>
          <p:cNvPr id="30" name="Phase 3 description/list">
            <a:extLst>
              <a:ext uri="{FF2B5EF4-FFF2-40B4-BE49-F238E27FC236}">
                <a16:creationId xmlns:a16="http://schemas.microsoft.com/office/drawing/2014/main" id="{87520188-C484-4CE7-A88A-01D8AEEDF0C7}"/>
              </a:ext>
            </a:extLst>
          </p:cNvPr>
          <p:cNvSpPr>
            <a:spLocks noGrp="1"/>
          </p:cNvSpPr>
          <p:nvPr>
            <p:ph type="body" sz="quarter" idx="42" hasCustomPrompt="1"/>
          </p:nvPr>
        </p:nvSpPr>
        <p:spPr>
          <a:xfrm>
            <a:off x="6242608" y="2174232"/>
            <a:ext cx="2514600" cy="2683425"/>
          </a:xfrm>
          <a:prstGeom prst="rect">
            <a:avLst/>
          </a:prstGeom>
          <a:solidFill>
            <a:schemeClr val="bg1"/>
          </a:solidFill>
        </p:spPr>
        <p:txBody>
          <a:bodyPr lIns="0" tIns="0" rIns="0" bIns="0" anchor="t" anchorCtr="0">
            <a:noAutofit/>
          </a:bodyPr>
          <a:lstStyle>
            <a:lvl1pPr marL="176213" indent="-176213" algn="l" defTabSz="932472" fontAlgn="base">
              <a:spcBef>
                <a:spcPct val="0"/>
              </a:spcBef>
              <a:spcAft>
                <a:spcPct val="0"/>
              </a:spcAft>
              <a:buSzTx/>
              <a:buFont typeface="Wingdings" panose="05000000000000000000" pitchFamily="2" charset="2"/>
              <a:buChar char=""/>
              <a:defRPr sz="1600">
                <a:latin typeface="+mn-lt"/>
              </a:defRPr>
            </a:lvl1pPr>
            <a:lvl2pPr>
              <a:defRPr sz="1600">
                <a:latin typeface="+mn-lt"/>
              </a:defRPr>
            </a:lvl2pPr>
            <a:lvl3pPr>
              <a:defRPr sz="1600">
                <a:latin typeface="+mn-lt"/>
              </a:defRPr>
            </a:lvl3pPr>
            <a:lvl4pPr>
              <a:defRPr sz="1600">
                <a:latin typeface="+mn-lt"/>
              </a:defRPr>
            </a:lvl4pPr>
            <a:lvl5pPr>
              <a:defRPr sz="1600">
                <a:latin typeface="+mn-lt"/>
              </a:defRPr>
            </a:lvl5pPr>
          </a:lstStyle>
          <a:p>
            <a:pPr lvl="0"/>
            <a:r>
              <a:rPr lang="en-US">
                <a:solidFill>
                  <a:srgbClr val="1A1A1A"/>
                </a:solidFill>
                <a:latin typeface="Segoe UI" panose="020B0502040204020203" pitchFamily="34" charset="0"/>
                <a:ea typeface="Segoe UI" panose="020B0502040204020203" pitchFamily="34" charset="0"/>
                <a:cs typeface="Segoe UI" panose="020B0502040204020203" pitchFamily="34" charset="0"/>
              </a:rPr>
              <a:t>Lorem ipsum dolor sit </a:t>
            </a:r>
            <a:r>
              <a:rPr lang="en-US" err="1">
                <a:solidFill>
                  <a:srgbClr val="1A1A1A"/>
                </a:solidFill>
                <a:latin typeface="Segoe UI" panose="020B0502040204020203" pitchFamily="34" charset="0"/>
                <a:ea typeface="Segoe UI" panose="020B0502040204020203" pitchFamily="34" charset="0"/>
                <a:cs typeface="Segoe UI" panose="020B0502040204020203" pitchFamily="34" charset="0"/>
              </a:rPr>
              <a:t>amet</a:t>
            </a:r>
            <a:r>
              <a:rPr lang="en-US">
                <a:solidFill>
                  <a:srgbClr val="1A1A1A"/>
                </a:solidFill>
                <a:latin typeface="Segoe UI" panose="020B0502040204020203" pitchFamily="34" charset="0"/>
                <a:ea typeface="Segoe UI" panose="020B0502040204020203" pitchFamily="34" charset="0"/>
                <a:cs typeface="Segoe UI" panose="020B0502040204020203" pitchFamily="34" charset="0"/>
              </a:rPr>
              <a:t>, </a:t>
            </a:r>
            <a:r>
              <a:rPr lang="en-US" err="1">
                <a:solidFill>
                  <a:srgbClr val="1A1A1A"/>
                </a:solidFill>
                <a:latin typeface="Segoe UI" panose="020B0502040204020203" pitchFamily="34" charset="0"/>
                <a:ea typeface="Segoe UI" panose="020B0502040204020203" pitchFamily="34" charset="0"/>
                <a:cs typeface="Segoe UI" panose="020B0502040204020203" pitchFamily="34" charset="0"/>
              </a:rPr>
              <a:t>consectetur</a:t>
            </a:r>
            <a:r>
              <a:rPr lang="en-US">
                <a:solidFill>
                  <a:srgbClr val="1A1A1A"/>
                </a:solidFill>
                <a:latin typeface="Segoe UI" panose="020B0502040204020203" pitchFamily="34" charset="0"/>
                <a:ea typeface="Segoe UI" panose="020B0502040204020203" pitchFamily="34" charset="0"/>
                <a:cs typeface="Segoe UI" panose="020B0502040204020203" pitchFamily="34" charset="0"/>
              </a:rPr>
              <a:t> </a:t>
            </a:r>
            <a:r>
              <a:rPr lang="en-US" err="1">
                <a:solidFill>
                  <a:srgbClr val="1A1A1A"/>
                </a:solidFill>
                <a:latin typeface="Segoe UI" panose="020B0502040204020203" pitchFamily="34" charset="0"/>
                <a:ea typeface="Segoe UI" panose="020B0502040204020203" pitchFamily="34" charset="0"/>
                <a:cs typeface="Segoe UI" panose="020B0502040204020203" pitchFamily="34" charset="0"/>
              </a:rPr>
              <a:t>adipiscing</a:t>
            </a:r>
            <a:r>
              <a:rPr lang="en-US">
                <a:solidFill>
                  <a:srgbClr val="1A1A1A"/>
                </a:solidFill>
                <a:latin typeface="Segoe UI" panose="020B0502040204020203" pitchFamily="34" charset="0"/>
                <a:ea typeface="Segoe UI" panose="020B0502040204020203" pitchFamily="34" charset="0"/>
                <a:cs typeface="Segoe UI" panose="020B0502040204020203" pitchFamily="34" charset="0"/>
              </a:rPr>
              <a:t> </a:t>
            </a:r>
            <a:r>
              <a:rPr lang="en-US" err="1">
                <a:solidFill>
                  <a:srgbClr val="1A1A1A"/>
                </a:solidFill>
                <a:latin typeface="Segoe UI" panose="020B0502040204020203" pitchFamily="34" charset="0"/>
                <a:ea typeface="Segoe UI" panose="020B0502040204020203" pitchFamily="34" charset="0"/>
                <a:cs typeface="Segoe UI" panose="020B0502040204020203" pitchFamily="34" charset="0"/>
              </a:rPr>
              <a:t>elit</a:t>
            </a:r>
            <a:endParaRPr lang="en-US">
              <a:solidFill>
                <a:srgbClr val="1A1A1A"/>
              </a:solidFill>
              <a:latin typeface="Segoe UI" panose="020B0502040204020203" pitchFamily="34" charset="0"/>
              <a:ea typeface="Segoe UI" panose="020B0502040204020203" pitchFamily="34" charset="0"/>
              <a:cs typeface="Segoe UI" panose="020B0502040204020203" pitchFamily="34" charset="0"/>
            </a:endParaRPr>
          </a:p>
          <a:p>
            <a:pPr lvl="0"/>
            <a:r>
              <a:rPr lang="en-US">
                <a:solidFill>
                  <a:srgbClr val="1A1A1A"/>
                </a:solidFill>
                <a:latin typeface="Segoe UI" panose="020B0502040204020203" pitchFamily="34" charset="0"/>
                <a:ea typeface="Segoe UI" panose="020B0502040204020203" pitchFamily="34" charset="0"/>
                <a:cs typeface="Segoe UI" panose="020B0502040204020203" pitchFamily="34" charset="0"/>
              </a:rPr>
              <a:t>Lorem ipsum dolor sit </a:t>
            </a:r>
            <a:r>
              <a:rPr lang="en-US" err="1">
                <a:solidFill>
                  <a:srgbClr val="1A1A1A"/>
                </a:solidFill>
                <a:latin typeface="Segoe UI" panose="020B0502040204020203" pitchFamily="34" charset="0"/>
                <a:ea typeface="Segoe UI" panose="020B0502040204020203" pitchFamily="34" charset="0"/>
                <a:cs typeface="Segoe UI" panose="020B0502040204020203" pitchFamily="34" charset="0"/>
              </a:rPr>
              <a:t>amet</a:t>
            </a:r>
            <a:r>
              <a:rPr lang="en-US">
                <a:solidFill>
                  <a:srgbClr val="1A1A1A"/>
                </a:solidFill>
                <a:latin typeface="Segoe UI" panose="020B0502040204020203" pitchFamily="34" charset="0"/>
                <a:ea typeface="Segoe UI" panose="020B0502040204020203" pitchFamily="34" charset="0"/>
                <a:cs typeface="Segoe UI" panose="020B0502040204020203" pitchFamily="34" charset="0"/>
              </a:rPr>
              <a:t>, </a:t>
            </a:r>
            <a:r>
              <a:rPr lang="en-US" err="1">
                <a:solidFill>
                  <a:srgbClr val="1A1A1A"/>
                </a:solidFill>
                <a:latin typeface="Segoe UI" panose="020B0502040204020203" pitchFamily="34" charset="0"/>
                <a:ea typeface="Segoe UI" panose="020B0502040204020203" pitchFamily="34" charset="0"/>
                <a:cs typeface="Segoe UI" panose="020B0502040204020203" pitchFamily="34" charset="0"/>
              </a:rPr>
              <a:t>consectetur</a:t>
            </a:r>
            <a:r>
              <a:rPr lang="en-US">
                <a:solidFill>
                  <a:srgbClr val="1A1A1A"/>
                </a:solidFill>
                <a:latin typeface="Segoe UI" panose="020B0502040204020203" pitchFamily="34" charset="0"/>
                <a:ea typeface="Segoe UI" panose="020B0502040204020203" pitchFamily="34" charset="0"/>
                <a:cs typeface="Segoe UI" panose="020B0502040204020203" pitchFamily="34" charset="0"/>
              </a:rPr>
              <a:t> </a:t>
            </a:r>
            <a:r>
              <a:rPr lang="en-US" err="1">
                <a:solidFill>
                  <a:srgbClr val="1A1A1A"/>
                </a:solidFill>
                <a:latin typeface="Segoe UI" panose="020B0502040204020203" pitchFamily="34" charset="0"/>
                <a:ea typeface="Segoe UI" panose="020B0502040204020203" pitchFamily="34" charset="0"/>
                <a:cs typeface="Segoe UI" panose="020B0502040204020203" pitchFamily="34" charset="0"/>
              </a:rPr>
              <a:t>adipiscing</a:t>
            </a:r>
            <a:r>
              <a:rPr lang="en-US">
                <a:solidFill>
                  <a:srgbClr val="1A1A1A"/>
                </a:solidFill>
                <a:latin typeface="Segoe UI" panose="020B0502040204020203" pitchFamily="34" charset="0"/>
                <a:ea typeface="Segoe UI" panose="020B0502040204020203" pitchFamily="34" charset="0"/>
                <a:cs typeface="Segoe UI" panose="020B0502040204020203" pitchFamily="34" charset="0"/>
              </a:rPr>
              <a:t> </a:t>
            </a:r>
            <a:r>
              <a:rPr lang="en-US" err="1">
                <a:solidFill>
                  <a:srgbClr val="1A1A1A"/>
                </a:solidFill>
                <a:latin typeface="Segoe UI" panose="020B0502040204020203" pitchFamily="34" charset="0"/>
                <a:ea typeface="Segoe UI" panose="020B0502040204020203" pitchFamily="34" charset="0"/>
                <a:cs typeface="Segoe UI" panose="020B0502040204020203" pitchFamily="34" charset="0"/>
              </a:rPr>
              <a:t>elit</a:t>
            </a:r>
            <a:endParaRPr lang="en-US"/>
          </a:p>
        </p:txBody>
      </p:sp>
      <p:sp>
        <p:nvSpPr>
          <p:cNvPr id="35" name="Phase 3 heading"/>
          <p:cNvSpPr>
            <a:spLocks noGrp="1"/>
          </p:cNvSpPr>
          <p:nvPr>
            <p:ph type="body" sz="quarter" idx="36" hasCustomPrompt="1"/>
          </p:nvPr>
        </p:nvSpPr>
        <p:spPr>
          <a:xfrm>
            <a:off x="6254772" y="1428106"/>
            <a:ext cx="2514600" cy="307777"/>
          </a:xfrm>
          <a:prstGeom prst="rect">
            <a:avLst/>
          </a:prstGeom>
        </p:spPr>
        <p:txBody>
          <a:bodyPr lIns="0" tIns="0" rIns="0" bIns="0" anchor="t" anchorCtr="0">
            <a:noAutofit/>
          </a:bodyPr>
          <a:lstStyle>
            <a:lvl1pPr marL="0" indent="0" algn="l">
              <a:lnSpc>
                <a:spcPct val="100000"/>
              </a:lnSpc>
              <a:spcAft>
                <a:spcPts val="0"/>
              </a:spcAft>
              <a:buNone/>
              <a:defRPr sz="2000" b="0">
                <a:solidFill>
                  <a:schemeClr val="accent1"/>
                </a:solidFill>
                <a:latin typeface="+mn-lt"/>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Heading</a:t>
            </a:r>
          </a:p>
        </p:txBody>
      </p:sp>
      <p:sp>
        <p:nvSpPr>
          <p:cNvPr id="29" name="Phase 2 description/list">
            <a:extLst>
              <a:ext uri="{FF2B5EF4-FFF2-40B4-BE49-F238E27FC236}">
                <a16:creationId xmlns:a16="http://schemas.microsoft.com/office/drawing/2014/main" id="{2F27AACD-60BA-4270-B344-2EF93817C7CD}"/>
              </a:ext>
            </a:extLst>
          </p:cNvPr>
          <p:cNvSpPr>
            <a:spLocks noGrp="1"/>
          </p:cNvSpPr>
          <p:nvPr>
            <p:ph type="body" sz="quarter" idx="41" hasCustomPrompt="1"/>
          </p:nvPr>
        </p:nvSpPr>
        <p:spPr>
          <a:xfrm>
            <a:off x="3416257" y="2174232"/>
            <a:ext cx="2514600" cy="2683425"/>
          </a:xfrm>
          <a:prstGeom prst="rect">
            <a:avLst/>
          </a:prstGeom>
          <a:solidFill>
            <a:schemeClr val="bg1"/>
          </a:solidFill>
        </p:spPr>
        <p:txBody>
          <a:bodyPr lIns="0" tIns="0" rIns="0" bIns="0" anchor="t" anchorCtr="0">
            <a:noAutofit/>
          </a:bodyPr>
          <a:lstStyle>
            <a:lvl1pPr marL="176213" indent="-176213" algn="l" defTabSz="932472" fontAlgn="base">
              <a:spcBef>
                <a:spcPct val="0"/>
              </a:spcBef>
              <a:spcAft>
                <a:spcPct val="0"/>
              </a:spcAft>
              <a:buSzTx/>
              <a:buFont typeface="Wingdings" panose="05000000000000000000" pitchFamily="2" charset="2"/>
              <a:buChar char=""/>
              <a:defRPr sz="1600">
                <a:latin typeface="+mn-lt"/>
              </a:defRPr>
            </a:lvl1pPr>
            <a:lvl2pPr>
              <a:defRPr sz="1600">
                <a:latin typeface="+mn-lt"/>
              </a:defRPr>
            </a:lvl2pPr>
            <a:lvl3pPr>
              <a:defRPr sz="1600">
                <a:latin typeface="+mn-lt"/>
              </a:defRPr>
            </a:lvl3pPr>
            <a:lvl4pPr>
              <a:defRPr sz="1600">
                <a:latin typeface="+mn-lt"/>
              </a:defRPr>
            </a:lvl4pPr>
            <a:lvl5pPr>
              <a:defRPr sz="1600">
                <a:latin typeface="+mn-lt"/>
              </a:defRPr>
            </a:lvl5pPr>
          </a:lstStyle>
          <a:p>
            <a:pPr lvl="0"/>
            <a:r>
              <a:rPr lang="en-US">
                <a:solidFill>
                  <a:srgbClr val="1A1A1A"/>
                </a:solidFill>
                <a:latin typeface="Segoe UI" panose="020B0502040204020203" pitchFamily="34" charset="0"/>
                <a:ea typeface="Segoe UI" panose="020B0502040204020203" pitchFamily="34" charset="0"/>
                <a:cs typeface="Segoe UI" panose="020B0502040204020203" pitchFamily="34" charset="0"/>
              </a:rPr>
              <a:t>Lorem ipsum dolor sit </a:t>
            </a:r>
            <a:r>
              <a:rPr lang="en-US" err="1">
                <a:solidFill>
                  <a:srgbClr val="1A1A1A"/>
                </a:solidFill>
                <a:latin typeface="Segoe UI" panose="020B0502040204020203" pitchFamily="34" charset="0"/>
                <a:ea typeface="Segoe UI" panose="020B0502040204020203" pitchFamily="34" charset="0"/>
                <a:cs typeface="Segoe UI" panose="020B0502040204020203" pitchFamily="34" charset="0"/>
              </a:rPr>
              <a:t>amet</a:t>
            </a:r>
            <a:r>
              <a:rPr lang="en-US">
                <a:solidFill>
                  <a:srgbClr val="1A1A1A"/>
                </a:solidFill>
                <a:latin typeface="Segoe UI" panose="020B0502040204020203" pitchFamily="34" charset="0"/>
                <a:ea typeface="Segoe UI" panose="020B0502040204020203" pitchFamily="34" charset="0"/>
                <a:cs typeface="Segoe UI" panose="020B0502040204020203" pitchFamily="34" charset="0"/>
              </a:rPr>
              <a:t>, </a:t>
            </a:r>
            <a:r>
              <a:rPr lang="en-US" err="1">
                <a:solidFill>
                  <a:srgbClr val="1A1A1A"/>
                </a:solidFill>
                <a:latin typeface="Segoe UI" panose="020B0502040204020203" pitchFamily="34" charset="0"/>
                <a:ea typeface="Segoe UI" panose="020B0502040204020203" pitchFamily="34" charset="0"/>
                <a:cs typeface="Segoe UI" panose="020B0502040204020203" pitchFamily="34" charset="0"/>
              </a:rPr>
              <a:t>consectetur</a:t>
            </a:r>
            <a:r>
              <a:rPr lang="en-US">
                <a:solidFill>
                  <a:srgbClr val="1A1A1A"/>
                </a:solidFill>
                <a:latin typeface="Segoe UI" panose="020B0502040204020203" pitchFamily="34" charset="0"/>
                <a:ea typeface="Segoe UI" panose="020B0502040204020203" pitchFamily="34" charset="0"/>
                <a:cs typeface="Segoe UI" panose="020B0502040204020203" pitchFamily="34" charset="0"/>
              </a:rPr>
              <a:t> </a:t>
            </a:r>
            <a:r>
              <a:rPr lang="en-US" err="1">
                <a:solidFill>
                  <a:srgbClr val="1A1A1A"/>
                </a:solidFill>
                <a:latin typeface="Segoe UI" panose="020B0502040204020203" pitchFamily="34" charset="0"/>
                <a:ea typeface="Segoe UI" panose="020B0502040204020203" pitchFamily="34" charset="0"/>
                <a:cs typeface="Segoe UI" panose="020B0502040204020203" pitchFamily="34" charset="0"/>
              </a:rPr>
              <a:t>adipiscing</a:t>
            </a:r>
            <a:r>
              <a:rPr lang="en-US">
                <a:solidFill>
                  <a:srgbClr val="1A1A1A"/>
                </a:solidFill>
                <a:latin typeface="Segoe UI" panose="020B0502040204020203" pitchFamily="34" charset="0"/>
                <a:ea typeface="Segoe UI" panose="020B0502040204020203" pitchFamily="34" charset="0"/>
                <a:cs typeface="Segoe UI" panose="020B0502040204020203" pitchFamily="34" charset="0"/>
              </a:rPr>
              <a:t> </a:t>
            </a:r>
            <a:r>
              <a:rPr lang="en-US" err="1">
                <a:solidFill>
                  <a:srgbClr val="1A1A1A"/>
                </a:solidFill>
                <a:latin typeface="Segoe UI" panose="020B0502040204020203" pitchFamily="34" charset="0"/>
                <a:ea typeface="Segoe UI" panose="020B0502040204020203" pitchFamily="34" charset="0"/>
                <a:cs typeface="Segoe UI" panose="020B0502040204020203" pitchFamily="34" charset="0"/>
              </a:rPr>
              <a:t>elit</a:t>
            </a:r>
            <a:endParaRPr lang="en-US">
              <a:solidFill>
                <a:srgbClr val="1A1A1A"/>
              </a:solidFill>
              <a:latin typeface="Segoe UI" panose="020B0502040204020203" pitchFamily="34" charset="0"/>
              <a:ea typeface="Segoe UI" panose="020B0502040204020203" pitchFamily="34" charset="0"/>
              <a:cs typeface="Segoe UI" panose="020B0502040204020203" pitchFamily="34" charset="0"/>
            </a:endParaRPr>
          </a:p>
          <a:p>
            <a:pPr lvl="0"/>
            <a:r>
              <a:rPr lang="en-US">
                <a:solidFill>
                  <a:srgbClr val="1A1A1A"/>
                </a:solidFill>
                <a:latin typeface="Segoe UI" panose="020B0502040204020203" pitchFamily="34" charset="0"/>
                <a:ea typeface="Segoe UI" panose="020B0502040204020203" pitchFamily="34" charset="0"/>
                <a:cs typeface="Segoe UI" panose="020B0502040204020203" pitchFamily="34" charset="0"/>
              </a:rPr>
              <a:t>Lorem ipsum dolor sit </a:t>
            </a:r>
            <a:r>
              <a:rPr lang="en-US" err="1">
                <a:solidFill>
                  <a:srgbClr val="1A1A1A"/>
                </a:solidFill>
                <a:latin typeface="Segoe UI" panose="020B0502040204020203" pitchFamily="34" charset="0"/>
                <a:ea typeface="Segoe UI" panose="020B0502040204020203" pitchFamily="34" charset="0"/>
                <a:cs typeface="Segoe UI" panose="020B0502040204020203" pitchFamily="34" charset="0"/>
              </a:rPr>
              <a:t>amet</a:t>
            </a:r>
            <a:r>
              <a:rPr lang="en-US">
                <a:solidFill>
                  <a:srgbClr val="1A1A1A"/>
                </a:solidFill>
                <a:latin typeface="Segoe UI" panose="020B0502040204020203" pitchFamily="34" charset="0"/>
                <a:ea typeface="Segoe UI" panose="020B0502040204020203" pitchFamily="34" charset="0"/>
                <a:cs typeface="Segoe UI" panose="020B0502040204020203" pitchFamily="34" charset="0"/>
              </a:rPr>
              <a:t>, </a:t>
            </a:r>
            <a:r>
              <a:rPr lang="en-US" err="1">
                <a:solidFill>
                  <a:srgbClr val="1A1A1A"/>
                </a:solidFill>
                <a:latin typeface="Segoe UI" panose="020B0502040204020203" pitchFamily="34" charset="0"/>
                <a:ea typeface="Segoe UI" panose="020B0502040204020203" pitchFamily="34" charset="0"/>
                <a:cs typeface="Segoe UI" panose="020B0502040204020203" pitchFamily="34" charset="0"/>
              </a:rPr>
              <a:t>consectetur</a:t>
            </a:r>
            <a:r>
              <a:rPr lang="en-US">
                <a:solidFill>
                  <a:srgbClr val="1A1A1A"/>
                </a:solidFill>
                <a:latin typeface="Segoe UI" panose="020B0502040204020203" pitchFamily="34" charset="0"/>
                <a:ea typeface="Segoe UI" panose="020B0502040204020203" pitchFamily="34" charset="0"/>
                <a:cs typeface="Segoe UI" panose="020B0502040204020203" pitchFamily="34" charset="0"/>
              </a:rPr>
              <a:t> </a:t>
            </a:r>
            <a:r>
              <a:rPr lang="en-US" err="1">
                <a:solidFill>
                  <a:srgbClr val="1A1A1A"/>
                </a:solidFill>
                <a:latin typeface="Segoe UI" panose="020B0502040204020203" pitchFamily="34" charset="0"/>
                <a:ea typeface="Segoe UI" panose="020B0502040204020203" pitchFamily="34" charset="0"/>
                <a:cs typeface="Segoe UI" panose="020B0502040204020203" pitchFamily="34" charset="0"/>
              </a:rPr>
              <a:t>adipiscing</a:t>
            </a:r>
            <a:r>
              <a:rPr lang="en-US">
                <a:solidFill>
                  <a:srgbClr val="1A1A1A"/>
                </a:solidFill>
                <a:latin typeface="Segoe UI" panose="020B0502040204020203" pitchFamily="34" charset="0"/>
                <a:ea typeface="Segoe UI" panose="020B0502040204020203" pitchFamily="34" charset="0"/>
                <a:cs typeface="Segoe UI" panose="020B0502040204020203" pitchFamily="34" charset="0"/>
              </a:rPr>
              <a:t> </a:t>
            </a:r>
            <a:r>
              <a:rPr lang="en-US" err="1">
                <a:solidFill>
                  <a:srgbClr val="1A1A1A"/>
                </a:solidFill>
                <a:latin typeface="Segoe UI" panose="020B0502040204020203" pitchFamily="34" charset="0"/>
                <a:ea typeface="Segoe UI" panose="020B0502040204020203" pitchFamily="34" charset="0"/>
                <a:cs typeface="Segoe UI" panose="020B0502040204020203" pitchFamily="34" charset="0"/>
              </a:rPr>
              <a:t>elit</a:t>
            </a:r>
            <a:endParaRPr lang="en-US"/>
          </a:p>
        </p:txBody>
      </p:sp>
      <p:sp>
        <p:nvSpPr>
          <p:cNvPr id="33" name="Phase 2 heading"/>
          <p:cNvSpPr>
            <a:spLocks noGrp="1"/>
          </p:cNvSpPr>
          <p:nvPr>
            <p:ph type="body" sz="quarter" idx="34" hasCustomPrompt="1"/>
          </p:nvPr>
        </p:nvSpPr>
        <p:spPr>
          <a:xfrm>
            <a:off x="3422339" y="1428106"/>
            <a:ext cx="2514600" cy="307777"/>
          </a:xfrm>
          <a:prstGeom prst="rect">
            <a:avLst/>
          </a:prstGeom>
        </p:spPr>
        <p:txBody>
          <a:bodyPr lIns="0" tIns="0" rIns="0" bIns="0" anchor="t" anchorCtr="0">
            <a:noAutofit/>
          </a:bodyPr>
          <a:lstStyle>
            <a:lvl1pPr marL="0" indent="0" algn="l">
              <a:lnSpc>
                <a:spcPct val="100000"/>
              </a:lnSpc>
              <a:spcAft>
                <a:spcPts val="0"/>
              </a:spcAft>
              <a:buNone/>
              <a:defRPr sz="2000" b="0">
                <a:solidFill>
                  <a:schemeClr val="accent1"/>
                </a:solidFill>
                <a:latin typeface="+mn-lt"/>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Heading</a:t>
            </a:r>
          </a:p>
        </p:txBody>
      </p:sp>
      <p:sp>
        <p:nvSpPr>
          <p:cNvPr id="28" name="Phase 1 description/list">
            <a:extLst>
              <a:ext uri="{FF2B5EF4-FFF2-40B4-BE49-F238E27FC236}">
                <a16:creationId xmlns:a16="http://schemas.microsoft.com/office/drawing/2014/main" id="{011A5818-7FF6-4D8E-B020-DCAAD826A894}"/>
              </a:ext>
            </a:extLst>
          </p:cNvPr>
          <p:cNvSpPr>
            <a:spLocks noGrp="1"/>
          </p:cNvSpPr>
          <p:nvPr>
            <p:ph type="body" sz="quarter" idx="16" hasCustomPrompt="1"/>
          </p:nvPr>
        </p:nvSpPr>
        <p:spPr>
          <a:xfrm>
            <a:off x="589906" y="2174232"/>
            <a:ext cx="2514600" cy="2683425"/>
          </a:xfrm>
          <a:prstGeom prst="rect">
            <a:avLst/>
          </a:prstGeom>
          <a:solidFill>
            <a:schemeClr val="bg1"/>
          </a:solidFill>
        </p:spPr>
        <p:txBody>
          <a:bodyPr lIns="0" tIns="0" rIns="0" bIns="0" anchor="t" anchorCtr="0">
            <a:noAutofit/>
          </a:bodyPr>
          <a:lstStyle>
            <a:lvl1pPr marL="176213" indent="-176213" algn="l" defTabSz="932472" fontAlgn="base">
              <a:spcBef>
                <a:spcPct val="0"/>
              </a:spcBef>
              <a:spcAft>
                <a:spcPct val="0"/>
              </a:spcAft>
              <a:buSzTx/>
              <a:buFont typeface="Wingdings" panose="05000000000000000000" pitchFamily="2" charset="2"/>
              <a:buChar char=""/>
              <a:defRPr sz="1600">
                <a:latin typeface="+mn-lt"/>
              </a:defRPr>
            </a:lvl1pPr>
            <a:lvl2pPr>
              <a:defRPr sz="1600">
                <a:latin typeface="+mn-lt"/>
              </a:defRPr>
            </a:lvl2pPr>
            <a:lvl3pPr>
              <a:defRPr sz="1600">
                <a:latin typeface="+mn-lt"/>
              </a:defRPr>
            </a:lvl3pPr>
            <a:lvl4pPr>
              <a:defRPr sz="1600">
                <a:latin typeface="+mn-lt"/>
              </a:defRPr>
            </a:lvl4pPr>
            <a:lvl5pPr>
              <a:defRPr sz="1600">
                <a:latin typeface="+mn-lt"/>
              </a:defRPr>
            </a:lvl5pPr>
          </a:lstStyle>
          <a:p>
            <a:pPr lvl="0"/>
            <a:r>
              <a:rPr lang="en-US">
                <a:solidFill>
                  <a:srgbClr val="1A1A1A"/>
                </a:solidFill>
                <a:latin typeface="Segoe UI" panose="020B0502040204020203" pitchFamily="34" charset="0"/>
                <a:ea typeface="Segoe UI" panose="020B0502040204020203" pitchFamily="34" charset="0"/>
                <a:cs typeface="Segoe UI" panose="020B0502040204020203" pitchFamily="34" charset="0"/>
              </a:rPr>
              <a:t>Lorem ipsum dolor sit </a:t>
            </a:r>
            <a:r>
              <a:rPr lang="en-US" err="1">
                <a:solidFill>
                  <a:srgbClr val="1A1A1A"/>
                </a:solidFill>
                <a:latin typeface="Segoe UI" panose="020B0502040204020203" pitchFamily="34" charset="0"/>
                <a:ea typeface="Segoe UI" panose="020B0502040204020203" pitchFamily="34" charset="0"/>
                <a:cs typeface="Segoe UI" panose="020B0502040204020203" pitchFamily="34" charset="0"/>
              </a:rPr>
              <a:t>amet</a:t>
            </a:r>
            <a:r>
              <a:rPr lang="en-US">
                <a:solidFill>
                  <a:srgbClr val="1A1A1A"/>
                </a:solidFill>
                <a:latin typeface="Segoe UI" panose="020B0502040204020203" pitchFamily="34" charset="0"/>
                <a:ea typeface="Segoe UI" panose="020B0502040204020203" pitchFamily="34" charset="0"/>
                <a:cs typeface="Segoe UI" panose="020B0502040204020203" pitchFamily="34" charset="0"/>
              </a:rPr>
              <a:t>, </a:t>
            </a:r>
            <a:r>
              <a:rPr lang="en-US" err="1">
                <a:solidFill>
                  <a:srgbClr val="1A1A1A"/>
                </a:solidFill>
                <a:latin typeface="Segoe UI" panose="020B0502040204020203" pitchFamily="34" charset="0"/>
                <a:ea typeface="Segoe UI" panose="020B0502040204020203" pitchFamily="34" charset="0"/>
                <a:cs typeface="Segoe UI" panose="020B0502040204020203" pitchFamily="34" charset="0"/>
              </a:rPr>
              <a:t>consectetur</a:t>
            </a:r>
            <a:r>
              <a:rPr lang="en-US">
                <a:solidFill>
                  <a:srgbClr val="1A1A1A"/>
                </a:solidFill>
                <a:latin typeface="Segoe UI" panose="020B0502040204020203" pitchFamily="34" charset="0"/>
                <a:ea typeface="Segoe UI" panose="020B0502040204020203" pitchFamily="34" charset="0"/>
                <a:cs typeface="Segoe UI" panose="020B0502040204020203" pitchFamily="34" charset="0"/>
              </a:rPr>
              <a:t> </a:t>
            </a:r>
            <a:r>
              <a:rPr lang="en-US" err="1">
                <a:solidFill>
                  <a:srgbClr val="1A1A1A"/>
                </a:solidFill>
                <a:latin typeface="Segoe UI" panose="020B0502040204020203" pitchFamily="34" charset="0"/>
                <a:ea typeface="Segoe UI" panose="020B0502040204020203" pitchFamily="34" charset="0"/>
                <a:cs typeface="Segoe UI" panose="020B0502040204020203" pitchFamily="34" charset="0"/>
              </a:rPr>
              <a:t>adipiscing</a:t>
            </a:r>
            <a:r>
              <a:rPr lang="en-US">
                <a:solidFill>
                  <a:srgbClr val="1A1A1A"/>
                </a:solidFill>
                <a:latin typeface="Segoe UI" panose="020B0502040204020203" pitchFamily="34" charset="0"/>
                <a:ea typeface="Segoe UI" panose="020B0502040204020203" pitchFamily="34" charset="0"/>
                <a:cs typeface="Segoe UI" panose="020B0502040204020203" pitchFamily="34" charset="0"/>
              </a:rPr>
              <a:t> </a:t>
            </a:r>
            <a:r>
              <a:rPr lang="en-US" err="1">
                <a:solidFill>
                  <a:srgbClr val="1A1A1A"/>
                </a:solidFill>
                <a:latin typeface="Segoe UI" panose="020B0502040204020203" pitchFamily="34" charset="0"/>
                <a:ea typeface="Segoe UI" panose="020B0502040204020203" pitchFamily="34" charset="0"/>
                <a:cs typeface="Segoe UI" panose="020B0502040204020203" pitchFamily="34" charset="0"/>
              </a:rPr>
              <a:t>elit</a:t>
            </a:r>
            <a:endParaRPr lang="en-US">
              <a:solidFill>
                <a:srgbClr val="1A1A1A"/>
              </a:solidFill>
              <a:latin typeface="Segoe UI" panose="020B0502040204020203" pitchFamily="34" charset="0"/>
              <a:ea typeface="Segoe UI" panose="020B0502040204020203" pitchFamily="34" charset="0"/>
              <a:cs typeface="Segoe UI" panose="020B0502040204020203" pitchFamily="34" charset="0"/>
            </a:endParaRPr>
          </a:p>
          <a:p>
            <a:pPr lvl="0"/>
            <a:r>
              <a:rPr lang="en-US">
                <a:solidFill>
                  <a:srgbClr val="1A1A1A"/>
                </a:solidFill>
                <a:latin typeface="Segoe UI" panose="020B0502040204020203" pitchFamily="34" charset="0"/>
                <a:ea typeface="Segoe UI" panose="020B0502040204020203" pitchFamily="34" charset="0"/>
                <a:cs typeface="Segoe UI" panose="020B0502040204020203" pitchFamily="34" charset="0"/>
              </a:rPr>
              <a:t>Lorem ipsum dolor sit </a:t>
            </a:r>
            <a:r>
              <a:rPr lang="en-US" err="1">
                <a:solidFill>
                  <a:srgbClr val="1A1A1A"/>
                </a:solidFill>
                <a:latin typeface="Segoe UI" panose="020B0502040204020203" pitchFamily="34" charset="0"/>
                <a:ea typeface="Segoe UI" panose="020B0502040204020203" pitchFamily="34" charset="0"/>
                <a:cs typeface="Segoe UI" panose="020B0502040204020203" pitchFamily="34" charset="0"/>
              </a:rPr>
              <a:t>amet</a:t>
            </a:r>
            <a:r>
              <a:rPr lang="en-US">
                <a:solidFill>
                  <a:srgbClr val="1A1A1A"/>
                </a:solidFill>
                <a:latin typeface="Segoe UI" panose="020B0502040204020203" pitchFamily="34" charset="0"/>
                <a:ea typeface="Segoe UI" panose="020B0502040204020203" pitchFamily="34" charset="0"/>
                <a:cs typeface="Segoe UI" panose="020B0502040204020203" pitchFamily="34" charset="0"/>
              </a:rPr>
              <a:t>, </a:t>
            </a:r>
            <a:r>
              <a:rPr lang="en-US" err="1">
                <a:solidFill>
                  <a:srgbClr val="1A1A1A"/>
                </a:solidFill>
                <a:latin typeface="Segoe UI" panose="020B0502040204020203" pitchFamily="34" charset="0"/>
                <a:ea typeface="Segoe UI" panose="020B0502040204020203" pitchFamily="34" charset="0"/>
                <a:cs typeface="Segoe UI" panose="020B0502040204020203" pitchFamily="34" charset="0"/>
              </a:rPr>
              <a:t>consectetur</a:t>
            </a:r>
            <a:r>
              <a:rPr lang="en-US">
                <a:solidFill>
                  <a:srgbClr val="1A1A1A"/>
                </a:solidFill>
                <a:latin typeface="Segoe UI" panose="020B0502040204020203" pitchFamily="34" charset="0"/>
                <a:ea typeface="Segoe UI" panose="020B0502040204020203" pitchFamily="34" charset="0"/>
                <a:cs typeface="Segoe UI" panose="020B0502040204020203" pitchFamily="34" charset="0"/>
              </a:rPr>
              <a:t> </a:t>
            </a:r>
            <a:r>
              <a:rPr lang="en-US" err="1">
                <a:solidFill>
                  <a:srgbClr val="1A1A1A"/>
                </a:solidFill>
                <a:latin typeface="Segoe UI" panose="020B0502040204020203" pitchFamily="34" charset="0"/>
                <a:ea typeface="Segoe UI" panose="020B0502040204020203" pitchFamily="34" charset="0"/>
                <a:cs typeface="Segoe UI" panose="020B0502040204020203" pitchFamily="34" charset="0"/>
              </a:rPr>
              <a:t>adipiscing</a:t>
            </a:r>
            <a:r>
              <a:rPr lang="en-US">
                <a:solidFill>
                  <a:srgbClr val="1A1A1A"/>
                </a:solidFill>
                <a:latin typeface="Segoe UI" panose="020B0502040204020203" pitchFamily="34" charset="0"/>
                <a:ea typeface="Segoe UI" panose="020B0502040204020203" pitchFamily="34" charset="0"/>
                <a:cs typeface="Segoe UI" panose="020B0502040204020203" pitchFamily="34" charset="0"/>
              </a:rPr>
              <a:t> </a:t>
            </a:r>
            <a:r>
              <a:rPr lang="en-US" err="1">
                <a:solidFill>
                  <a:srgbClr val="1A1A1A"/>
                </a:solidFill>
                <a:latin typeface="Segoe UI" panose="020B0502040204020203" pitchFamily="34" charset="0"/>
                <a:ea typeface="Segoe UI" panose="020B0502040204020203" pitchFamily="34" charset="0"/>
                <a:cs typeface="Segoe UI" panose="020B0502040204020203" pitchFamily="34" charset="0"/>
              </a:rPr>
              <a:t>elit</a:t>
            </a:r>
            <a:endParaRPr lang="en-US"/>
          </a:p>
        </p:txBody>
      </p:sp>
      <p:sp>
        <p:nvSpPr>
          <p:cNvPr id="31" name="Phase 1 heading"/>
          <p:cNvSpPr>
            <a:spLocks noGrp="1"/>
          </p:cNvSpPr>
          <p:nvPr>
            <p:ph type="body" sz="quarter" idx="33" hasCustomPrompt="1"/>
          </p:nvPr>
        </p:nvSpPr>
        <p:spPr>
          <a:xfrm>
            <a:off x="589906" y="1428106"/>
            <a:ext cx="2514600" cy="307777"/>
          </a:xfrm>
          <a:prstGeom prst="rect">
            <a:avLst/>
          </a:prstGeom>
        </p:spPr>
        <p:txBody>
          <a:bodyPr lIns="0" tIns="0" rIns="0" bIns="0" anchor="t" anchorCtr="0">
            <a:noAutofit/>
          </a:bodyPr>
          <a:lstStyle>
            <a:lvl1pPr marL="0" indent="0" algn="l">
              <a:lnSpc>
                <a:spcPct val="100000"/>
              </a:lnSpc>
              <a:spcAft>
                <a:spcPts val="0"/>
              </a:spcAft>
              <a:buNone/>
              <a:defRPr sz="2000" b="0">
                <a:solidFill>
                  <a:schemeClr val="accent1"/>
                </a:solidFill>
                <a:latin typeface="+mn-lt"/>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Heading</a:t>
            </a:r>
          </a:p>
        </p:txBody>
      </p:sp>
      <p:sp>
        <p:nvSpPr>
          <p:cNvPr id="18" name="Delivery approach 1 slide title">
            <a:extLst>
              <a:ext uri="{FF2B5EF4-FFF2-40B4-BE49-F238E27FC236}">
                <a16:creationId xmlns:a16="http://schemas.microsoft.com/office/drawing/2014/main" id="{2D9CF5A6-0E76-4774-9CAE-AC123BB1D44A}"/>
              </a:ext>
            </a:extLst>
          </p:cNvPr>
          <p:cNvSpPr>
            <a:spLocks noGrp="1"/>
          </p:cNvSpPr>
          <p:nvPr>
            <p:ph type="title" hasCustomPrompt="1"/>
          </p:nvPr>
        </p:nvSpPr>
        <p:spPr>
          <a:xfrm>
            <a:off x="592799" y="457200"/>
            <a:ext cx="11024300" cy="553998"/>
          </a:xfrm>
          <a:prstGeom prst="rect">
            <a:avLst/>
          </a:prstGeom>
        </p:spPr>
        <p:txBody>
          <a:bodyPr lIns="0" tIns="0" rIns="0" bIns="0"/>
          <a:lstStyle>
            <a:lvl1pPr>
              <a:defRPr baseline="0"/>
            </a:lvl1pPr>
          </a:lstStyle>
          <a:p>
            <a:r>
              <a:rPr lang="en-US"/>
              <a:t>Delivery approach (1) (4 columns with timeline)</a:t>
            </a:r>
          </a:p>
        </p:txBody>
      </p:sp>
    </p:spTree>
    <p:extLst>
      <p:ext uri="{BB962C8B-B14F-4D97-AF65-F5344CB8AC3E}">
        <p14:creationId xmlns:p14="http://schemas.microsoft.com/office/powerpoint/2010/main" val="2875773114"/>
      </p:ext>
    </p:extLst>
  </p:cSld>
  <p:clrMapOvr>
    <a:masterClrMapping/>
  </p:clrMapOvr>
  <p:transition>
    <p:fade/>
  </p:transition>
  <p:extLst>
    <p:ext uri="{DCECCB84-F9BA-43D5-87BE-67443E8EF086}">
      <p15:sldGuideLst xmlns:p15="http://schemas.microsoft.com/office/powerpoint/2012/main">
        <p15:guide id="1" pos="3840" userDrawn="1">
          <p15:clr>
            <a:srgbClr val="FBAE40"/>
          </p15:clr>
        </p15:guide>
        <p15:guide id="2" orient="horz" pos="2160" userDrawn="1">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elivery Approach 2">
    <p:spTree>
      <p:nvGrpSpPr>
        <p:cNvPr id="1" name=""/>
        <p:cNvGrpSpPr/>
        <p:nvPr/>
      </p:nvGrpSpPr>
      <p:grpSpPr>
        <a:xfrm>
          <a:off x="0" y="0"/>
          <a:ext cx="0" cy="0"/>
          <a:chOff x="0" y="0"/>
          <a:chExt cx="0" cy="0"/>
        </a:xfrm>
      </p:grpSpPr>
      <p:sp>
        <p:nvSpPr>
          <p:cNvPr id="26" name="Step 4 description">
            <a:extLst>
              <a:ext uri="{FF2B5EF4-FFF2-40B4-BE49-F238E27FC236}">
                <a16:creationId xmlns:a16="http://schemas.microsoft.com/office/drawing/2014/main" id="{C893A825-4F66-4494-BDB7-046FAE4EF913}"/>
              </a:ext>
            </a:extLst>
          </p:cNvPr>
          <p:cNvSpPr>
            <a:spLocks noGrp="1"/>
          </p:cNvSpPr>
          <p:nvPr>
            <p:ph type="body" sz="quarter" idx="28" hasCustomPrompt="1"/>
          </p:nvPr>
        </p:nvSpPr>
        <p:spPr>
          <a:xfrm>
            <a:off x="9092554" y="1893186"/>
            <a:ext cx="2514600" cy="3081528"/>
          </a:xfrm>
          <a:prstGeom prst="rect">
            <a:avLst/>
          </a:prstGeom>
          <a:noFill/>
          <a:ln w="12700">
            <a:solidFill>
              <a:srgbClr val="A9AEB3"/>
            </a:solidFill>
          </a:ln>
        </p:spPr>
        <p:txBody>
          <a:bodyPr lIns="183600" tIns="91440" rIns="183600" bIns="91440" anchor="t" anchorCtr="0">
            <a:noAutofit/>
          </a:bodyPr>
          <a:lstStyle>
            <a:lvl1pPr marL="0" indent="0" algn="l">
              <a:spcBef>
                <a:spcPts val="0"/>
              </a:spcBef>
              <a:buFont typeface="Arial" panose="020B0604020202020204" pitchFamily="34" charset="0"/>
              <a:buNone/>
              <a:defRPr sz="1600">
                <a:latin typeface="+mn-lt"/>
              </a:defRPr>
            </a:lvl1pPr>
            <a:lvl2pPr>
              <a:defRPr sz="1600">
                <a:latin typeface="+mn-lt"/>
              </a:defRPr>
            </a:lvl2pPr>
            <a:lvl3pPr>
              <a:defRPr sz="1600">
                <a:latin typeface="+mn-lt"/>
              </a:defRPr>
            </a:lvl3pPr>
            <a:lvl4pPr>
              <a:defRPr sz="1600">
                <a:latin typeface="+mn-lt"/>
              </a:defRPr>
            </a:lvl4pPr>
            <a:lvl5pPr>
              <a:defRPr sz="1600">
                <a:latin typeface="+mn-lt"/>
              </a:defRPr>
            </a:lvl5pPr>
          </a:lstStyle>
          <a:p>
            <a:pPr lvl="0">
              <a:defRPr/>
            </a:pPr>
            <a:r>
              <a:rPr lang="en-GB" sz="1600">
                <a:solidFill>
                  <a:srgbClr val="1A1A1A"/>
                </a:solidFill>
                <a:latin typeface="+mn-lt"/>
              </a:rPr>
              <a:t>Lorem ipsum </a:t>
            </a:r>
            <a:r>
              <a:rPr lang="en-GB" sz="1600" err="1">
                <a:solidFill>
                  <a:srgbClr val="1A1A1A"/>
                </a:solidFill>
                <a:latin typeface="+mn-lt"/>
              </a:rPr>
              <a:t>dolor</a:t>
            </a:r>
            <a:r>
              <a:rPr lang="en-GB" sz="1600">
                <a:solidFill>
                  <a:srgbClr val="1A1A1A"/>
                </a:solidFill>
                <a:latin typeface="+mn-lt"/>
              </a:rPr>
              <a:t> sit </a:t>
            </a:r>
            <a:r>
              <a:rPr lang="en-GB" sz="1600" err="1">
                <a:solidFill>
                  <a:srgbClr val="1A1A1A"/>
                </a:solidFill>
                <a:latin typeface="+mn-lt"/>
              </a:rPr>
              <a:t>amet</a:t>
            </a:r>
            <a:r>
              <a:rPr lang="en-GB" sz="1600">
                <a:solidFill>
                  <a:srgbClr val="1A1A1A"/>
                </a:solidFill>
                <a:latin typeface="+mn-lt"/>
              </a:rPr>
              <a:t>, </a:t>
            </a:r>
            <a:r>
              <a:rPr lang="en-GB" sz="1600" err="1">
                <a:solidFill>
                  <a:srgbClr val="1A1A1A"/>
                </a:solidFill>
                <a:latin typeface="+mn-lt"/>
              </a:rPr>
              <a:t>consectetur</a:t>
            </a:r>
            <a:r>
              <a:rPr lang="en-GB" sz="1600">
                <a:solidFill>
                  <a:srgbClr val="1A1A1A"/>
                </a:solidFill>
                <a:latin typeface="+mn-lt"/>
              </a:rPr>
              <a:t> </a:t>
            </a:r>
            <a:r>
              <a:rPr lang="en-GB" sz="1600" err="1">
                <a:solidFill>
                  <a:srgbClr val="1A1A1A"/>
                </a:solidFill>
                <a:latin typeface="+mn-lt"/>
              </a:rPr>
              <a:t>adipiscing</a:t>
            </a:r>
            <a:r>
              <a:rPr lang="en-GB" sz="1600">
                <a:solidFill>
                  <a:srgbClr val="1A1A1A"/>
                </a:solidFill>
                <a:latin typeface="+mn-lt"/>
              </a:rPr>
              <a:t> </a:t>
            </a:r>
            <a:r>
              <a:rPr lang="en-GB" sz="1600" err="1">
                <a:solidFill>
                  <a:srgbClr val="1A1A1A"/>
                </a:solidFill>
                <a:latin typeface="+mn-lt"/>
              </a:rPr>
              <a:t>elit</a:t>
            </a:r>
            <a:r>
              <a:rPr lang="en-GB" sz="1600">
                <a:solidFill>
                  <a:srgbClr val="1A1A1A"/>
                </a:solidFill>
                <a:latin typeface="+mn-lt"/>
              </a:rPr>
              <a:t>. In </a:t>
            </a:r>
            <a:r>
              <a:rPr lang="en-GB" sz="1600" err="1">
                <a:solidFill>
                  <a:srgbClr val="1A1A1A"/>
                </a:solidFill>
                <a:latin typeface="+mn-lt"/>
              </a:rPr>
              <a:t>rhoncus</a:t>
            </a:r>
            <a:r>
              <a:rPr lang="en-GB" sz="1600">
                <a:solidFill>
                  <a:srgbClr val="1A1A1A"/>
                </a:solidFill>
                <a:latin typeface="+mn-lt"/>
              </a:rPr>
              <a:t> </a:t>
            </a:r>
            <a:r>
              <a:rPr lang="en-GB" sz="1600" err="1">
                <a:solidFill>
                  <a:srgbClr val="1A1A1A"/>
                </a:solidFill>
                <a:latin typeface="+mn-lt"/>
              </a:rPr>
              <a:t>lacus</a:t>
            </a:r>
            <a:r>
              <a:rPr lang="en-GB" sz="1600">
                <a:solidFill>
                  <a:srgbClr val="1A1A1A"/>
                </a:solidFill>
                <a:latin typeface="+mn-lt"/>
              </a:rPr>
              <a:t> </a:t>
            </a:r>
            <a:r>
              <a:rPr lang="en-GB" sz="1600" err="1">
                <a:solidFill>
                  <a:srgbClr val="1A1A1A"/>
                </a:solidFill>
                <a:latin typeface="+mn-lt"/>
              </a:rPr>
              <a:t>tortor</a:t>
            </a:r>
            <a:r>
              <a:rPr lang="en-GB" sz="1600">
                <a:solidFill>
                  <a:srgbClr val="1A1A1A"/>
                </a:solidFill>
                <a:latin typeface="+mn-lt"/>
              </a:rPr>
              <a:t>, </a:t>
            </a:r>
            <a:r>
              <a:rPr lang="en-GB" sz="1600" err="1">
                <a:solidFill>
                  <a:srgbClr val="1A1A1A"/>
                </a:solidFill>
                <a:latin typeface="+mn-lt"/>
              </a:rPr>
              <a:t>vel</a:t>
            </a:r>
            <a:r>
              <a:rPr lang="en-GB" sz="1600">
                <a:solidFill>
                  <a:srgbClr val="1A1A1A"/>
                </a:solidFill>
                <a:latin typeface="+mn-lt"/>
              </a:rPr>
              <a:t> </a:t>
            </a:r>
            <a:r>
              <a:rPr lang="en-GB" sz="1600" err="1">
                <a:solidFill>
                  <a:srgbClr val="1A1A1A"/>
                </a:solidFill>
                <a:latin typeface="+mn-lt"/>
              </a:rPr>
              <a:t>facilisis</a:t>
            </a:r>
            <a:r>
              <a:rPr lang="en-GB" sz="1600">
                <a:solidFill>
                  <a:srgbClr val="1A1A1A"/>
                </a:solidFill>
                <a:latin typeface="+mn-lt"/>
              </a:rPr>
              <a:t> </a:t>
            </a:r>
            <a:r>
              <a:rPr lang="en-GB" sz="1600" err="1">
                <a:solidFill>
                  <a:srgbClr val="1A1A1A"/>
                </a:solidFill>
                <a:latin typeface="+mn-lt"/>
              </a:rPr>
              <a:t>enim</a:t>
            </a:r>
            <a:r>
              <a:rPr lang="en-GB" sz="1600">
                <a:solidFill>
                  <a:srgbClr val="1A1A1A"/>
                </a:solidFill>
                <a:latin typeface="+mn-lt"/>
              </a:rPr>
              <a:t> </a:t>
            </a:r>
            <a:r>
              <a:rPr lang="en-GB" sz="1600" err="1">
                <a:solidFill>
                  <a:srgbClr val="1A1A1A"/>
                </a:solidFill>
                <a:latin typeface="+mn-lt"/>
              </a:rPr>
              <a:t>ornare</a:t>
            </a:r>
            <a:r>
              <a:rPr lang="en-GB" sz="1600">
                <a:solidFill>
                  <a:srgbClr val="1A1A1A"/>
                </a:solidFill>
                <a:latin typeface="+mn-lt"/>
              </a:rPr>
              <a:t> </a:t>
            </a:r>
            <a:r>
              <a:rPr lang="en-GB" sz="1600" err="1">
                <a:solidFill>
                  <a:srgbClr val="1A1A1A"/>
                </a:solidFill>
                <a:latin typeface="+mn-lt"/>
              </a:rPr>
              <a:t>euismod</a:t>
            </a:r>
            <a:r>
              <a:rPr lang="en-GB" sz="1600">
                <a:solidFill>
                  <a:srgbClr val="1A1A1A"/>
                </a:solidFill>
                <a:latin typeface="+mn-lt"/>
              </a:rPr>
              <a:t>. Ut </a:t>
            </a:r>
            <a:r>
              <a:rPr lang="en-GB" sz="1600" err="1">
                <a:solidFill>
                  <a:srgbClr val="1A1A1A"/>
                </a:solidFill>
                <a:latin typeface="+mn-lt"/>
              </a:rPr>
              <a:t>aliquam</a:t>
            </a:r>
            <a:r>
              <a:rPr lang="en-GB" sz="1600">
                <a:solidFill>
                  <a:srgbClr val="1A1A1A"/>
                </a:solidFill>
                <a:latin typeface="+mn-lt"/>
              </a:rPr>
              <a:t> ac </a:t>
            </a:r>
            <a:r>
              <a:rPr lang="en-GB" sz="1600" err="1">
                <a:solidFill>
                  <a:srgbClr val="1A1A1A"/>
                </a:solidFill>
                <a:latin typeface="+mn-lt"/>
              </a:rPr>
              <a:t>lectus</a:t>
            </a:r>
            <a:r>
              <a:rPr lang="en-GB" sz="1600">
                <a:solidFill>
                  <a:srgbClr val="1A1A1A"/>
                </a:solidFill>
                <a:latin typeface="+mn-lt"/>
              </a:rPr>
              <a:t> </a:t>
            </a:r>
            <a:r>
              <a:rPr lang="en-GB" sz="1600" err="1">
                <a:solidFill>
                  <a:srgbClr val="1A1A1A"/>
                </a:solidFill>
                <a:latin typeface="+mn-lt"/>
              </a:rPr>
              <a:t>eu</a:t>
            </a:r>
            <a:r>
              <a:rPr lang="en-GB" sz="1600">
                <a:solidFill>
                  <a:srgbClr val="1A1A1A"/>
                </a:solidFill>
                <a:latin typeface="+mn-lt"/>
              </a:rPr>
              <a:t> </a:t>
            </a:r>
            <a:r>
              <a:rPr lang="en-GB" sz="1600" err="1">
                <a:solidFill>
                  <a:srgbClr val="1A1A1A"/>
                </a:solidFill>
                <a:latin typeface="+mn-lt"/>
              </a:rPr>
              <a:t>posuere</a:t>
            </a:r>
            <a:r>
              <a:rPr lang="en-GB" sz="1600">
                <a:solidFill>
                  <a:srgbClr val="1A1A1A"/>
                </a:solidFill>
                <a:latin typeface="+mn-lt"/>
              </a:rPr>
              <a:t>. </a:t>
            </a:r>
          </a:p>
        </p:txBody>
      </p:sp>
      <p:sp>
        <p:nvSpPr>
          <p:cNvPr id="25" name="Step 4 heading">
            <a:extLst>
              <a:ext uri="{FF2B5EF4-FFF2-40B4-BE49-F238E27FC236}">
                <a16:creationId xmlns:a16="http://schemas.microsoft.com/office/drawing/2014/main" id="{6F3D3840-0836-46AD-862C-6B05C2E26D8F}"/>
              </a:ext>
            </a:extLst>
          </p:cNvPr>
          <p:cNvSpPr>
            <a:spLocks noGrp="1"/>
          </p:cNvSpPr>
          <p:nvPr>
            <p:ph type="body" sz="quarter" idx="27" hasCustomPrompt="1"/>
          </p:nvPr>
        </p:nvSpPr>
        <p:spPr>
          <a:xfrm>
            <a:off x="9092554" y="1432251"/>
            <a:ext cx="2514600" cy="457199"/>
          </a:xfrm>
          <a:prstGeom prst="rect">
            <a:avLst/>
          </a:prstGeom>
          <a:solidFill>
            <a:srgbClr val="0078D4"/>
          </a:solidFill>
          <a:ln>
            <a:noFill/>
          </a:ln>
        </p:spPr>
        <p:txBody>
          <a:bodyPr lIns="180000" tIns="0" rIns="182880" anchor="ctr" anchorCtr="0">
            <a:noAutofit/>
          </a:bodyPr>
          <a:lstStyle>
            <a:lvl1pPr marL="0" indent="0" algn="l">
              <a:spcBef>
                <a:spcPts val="0"/>
              </a:spcBef>
              <a:buNone/>
              <a:defRPr sz="2000" b="0">
                <a:solidFill>
                  <a:schemeClr val="bg1"/>
                </a:solidFill>
                <a:latin typeface="+mn-lt"/>
              </a:defRPr>
            </a:lvl1pPr>
          </a:lstStyle>
          <a:p>
            <a:pPr lvl="0"/>
            <a:r>
              <a:rPr lang="en-US"/>
              <a:t>Step four</a:t>
            </a:r>
          </a:p>
        </p:txBody>
      </p:sp>
      <p:sp>
        <p:nvSpPr>
          <p:cNvPr id="30" name="Step 3 description">
            <a:extLst>
              <a:ext uri="{FF2B5EF4-FFF2-40B4-BE49-F238E27FC236}">
                <a16:creationId xmlns:a16="http://schemas.microsoft.com/office/drawing/2014/main" id="{C893A825-4F66-4494-BDB7-046FAE4EF913}"/>
              </a:ext>
            </a:extLst>
          </p:cNvPr>
          <p:cNvSpPr>
            <a:spLocks noGrp="1"/>
          </p:cNvSpPr>
          <p:nvPr>
            <p:ph type="body" sz="quarter" idx="32" hasCustomPrompt="1"/>
          </p:nvPr>
        </p:nvSpPr>
        <p:spPr>
          <a:xfrm>
            <a:off x="6257790" y="1893186"/>
            <a:ext cx="2514600" cy="3081528"/>
          </a:xfrm>
          <a:prstGeom prst="rect">
            <a:avLst/>
          </a:prstGeom>
          <a:noFill/>
          <a:ln w="12700">
            <a:solidFill>
              <a:srgbClr val="A9AEB3"/>
            </a:solidFill>
          </a:ln>
        </p:spPr>
        <p:txBody>
          <a:bodyPr lIns="183600" tIns="91440" rIns="183600" bIns="91440" anchor="t" anchorCtr="0">
            <a:noAutofit/>
          </a:bodyPr>
          <a:lstStyle>
            <a:lvl1pPr marL="0" indent="0" algn="l">
              <a:spcBef>
                <a:spcPts val="0"/>
              </a:spcBef>
              <a:buFont typeface="Arial" panose="020B0604020202020204" pitchFamily="34" charset="0"/>
              <a:buNone/>
              <a:defRPr sz="1600">
                <a:latin typeface="+mn-lt"/>
              </a:defRPr>
            </a:lvl1pPr>
            <a:lvl2pPr>
              <a:defRPr sz="1600">
                <a:latin typeface="+mn-lt"/>
              </a:defRPr>
            </a:lvl2pPr>
            <a:lvl3pPr>
              <a:defRPr sz="1600">
                <a:latin typeface="+mn-lt"/>
              </a:defRPr>
            </a:lvl3pPr>
            <a:lvl4pPr>
              <a:defRPr sz="1600">
                <a:latin typeface="+mn-lt"/>
              </a:defRPr>
            </a:lvl4pPr>
            <a:lvl5pPr>
              <a:defRPr sz="1600">
                <a:latin typeface="+mn-lt"/>
              </a:defRPr>
            </a:lvl5pPr>
          </a:lstStyle>
          <a:p>
            <a:pPr lvl="0">
              <a:defRPr/>
            </a:pPr>
            <a:r>
              <a:rPr lang="en-GB" sz="1600">
                <a:solidFill>
                  <a:srgbClr val="1A1A1A"/>
                </a:solidFill>
                <a:latin typeface="+mn-lt"/>
              </a:rPr>
              <a:t>Lorem ipsum </a:t>
            </a:r>
            <a:r>
              <a:rPr lang="en-GB" sz="1600" err="1">
                <a:solidFill>
                  <a:srgbClr val="1A1A1A"/>
                </a:solidFill>
                <a:latin typeface="+mn-lt"/>
              </a:rPr>
              <a:t>dolor</a:t>
            </a:r>
            <a:r>
              <a:rPr lang="en-GB" sz="1600">
                <a:solidFill>
                  <a:srgbClr val="1A1A1A"/>
                </a:solidFill>
                <a:latin typeface="+mn-lt"/>
              </a:rPr>
              <a:t> sit </a:t>
            </a:r>
            <a:r>
              <a:rPr lang="en-GB" sz="1600" err="1">
                <a:solidFill>
                  <a:srgbClr val="1A1A1A"/>
                </a:solidFill>
                <a:latin typeface="+mn-lt"/>
              </a:rPr>
              <a:t>amet</a:t>
            </a:r>
            <a:r>
              <a:rPr lang="en-GB" sz="1600">
                <a:solidFill>
                  <a:srgbClr val="1A1A1A"/>
                </a:solidFill>
                <a:latin typeface="+mn-lt"/>
              </a:rPr>
              <a:t>, </a:t>
            </a:r>
            <a:r>
              <a:rPr lang="en-GB" sz="1600" err="1">
                <a:solidFill>
                  <a:srgbClr val="1A1A1A"/>
                </a:solidFill>
                <a:latin typeface="+mn-lt"/>
              </a:rPr>
              <a:t>consectetur</a:t>
            </a:r>
            <a:r>
              <a:rPr lang="en-GB" sz="1600">
                <a:solidFill>
                  <a:srgbClr val="1A1A1A"/>
                </a:solidFill>
                <a:latin typeface="+mn-lt"/>
              </a:rPr>
              <a:t> </a:t>
            </a:r>
            <a:r>
              <a:rPr lang="en-GB" sz="1600" err="1">
                <a:solidFill>
                  <a:srgbClr val="1A1A1A"/>
                </a:solidFill>
                <a:latin typeface="+mn-lt"/>
              </a:rPr>
              <a:t>adipiscing</a:t>
            </a:r>
            <a:r>
              <a:rPr lang="en-GB" sz="1600">
                <a:solidFill>
                  <a:srgbClr val="1A1A1A"/>
                </a:solidFill>
                <a:latin typeface="+mn-lt"/>
              </a:rPr>
              <a:t> </a:t>
            </a:r>
            <a:r>
              <a:rPr lang="en-GB" sz="1600" err="1">
                <a:solidFill>
                  <a:srgbClr val="1A1A1A"/>
                </a:solidFill>
                <a:latin typeface="+mn-lt"/>
              </a:rPr>
              <a:t>elit</a:t>
            </a:r>
            <a:r>
              <a:rPr lang="en-GB" sz="1600">
                <a:solidFill>
                  <a:srgbClr val="1A1A1A"/>
                </a:solidFill>
                <a:latin typeface="+mn-lt"/>
              </a:rPr>
              <a:t>. In </a:t>
            </a:r>
            <a:r>
              <a:rPr lang="en-GB" sz="1600" err="1">
                <a:solidFill>
                  <a:srgbClr val="1A1A1A"/>
                </a:solidFill>
                <a:latin typeface="+mn-lt"/>
              </a:rPr>
              <a:t>rhoncus</a:t>
            </a:r>
            <a:r>
              <a:rPr lang="en-GB" sz="1600">
                <a:solidFill>
                  <a:srgbClr val="1A1A1A"/>
                </a:solidFill>
                <a:latin typeface="+mn-lt"/>
              </a:rPr>
              <a:t> </a:t>
            </a:r>
            <a:r>
              <a:rPr lang="en-GB" sz="1600" err="1">
                <a:solidFill>
                  <a:srgbClr val="1A1A1A"/>
                </a:solidFill>
                <a:latin typeface="+mn-lt"/>
              </a:rPr>
              <a:t>lacus</a:t>
            </a:r>
            <a:r>
              <a:rPr lang="en-GB" sz="1600">
                <a:solidFill>
                  <a:srgbClr val="1A1A1A"/>
                </a:solidFill>
                <a:latin typeface="+mn-lt"/>
              </a:rPr>
              <a:t> </a:t>
            </a:r>
            <a:r>
              <a:rPr lang="en-GB" sz="1600" err="1">
                <a:solidFill>
                  <a:srgbClr val="1A1A1A"/>
                </a:solidFill>
                <a:latin typeface="+mn-lt"/>
              </a:rPr>
              <a:t>tortor</a:t>
            </a:r>
            <a:r>
              <a:rPr lang="en-GB" sz="1600">
                <a:solidFill>
                  <a:srgbClr val="1A1A1A"/>
                </a:solidFill>
                <a:latin typeface="+mn-lt"/>
              </a:rPr>
              <a:t>, </a:t>
            </a:r>
            <a:r>
              <a:rPr lang="en-GB" sz="1600" err="1">
                <a:solidFill>
                  <a:srgbClr val="1A1A1A"/>
                </a:solidFill>
                <a:latin typeface="+mn-lt"/>
              </a:rPr>
              <a:t>vel</a:t>
            </a:r>
            <a:r>
              <a:rPr lang="en-GB" sz="1600">
                <a:solidFill>
                  <a:srgbClr val="1A1A1A"/>
                </a:solidFill>
                <a:latin typeface="+mn-lt"/>
              </a:rPr>
              <a:t> </a:t>
            </a:r>
            <a:r>
              <a:rPr lang="en-GB" sz="1600" err="1">
                <a:solidFill>
                  <a:srgbClr val="1A1A1A"/>
                </a:solidFill>
                <a:latin typeface="+mn-lt"/>
              </a:rPr>
              <a:t>facilisis</a:t>
            </a:r>
            <a:r>
              <a:rPr lang="en-GB" sz="1600">
                <a:solidFill>
                  <a:srgbClr val="1A1A1A"/>
                </a:solidFill>
                <a:latin typeface="+mn-lt"/>
              </a:rPr>
              <a:t> </a:t>
            </a:r>
            <a:r>
              <a:rPr lang="en-GB" sz="1600" err="1">
                <a:solidFill>
                  <a:srgbClr val="1A1A1A"/>
                </a:solidFill>
                <a:latin typeface="+mn-lt"/>
              </a:rPr>
              <a:t>enim</a:t>
            </a:r>
            <a:r>
              <a:rPr lang="en-GB" sz="1600">
                <a:solidFill>
                  <a:srgbClr val="1A1A1A"/>
                </a:solidFill>
                <a:latin typeface="+mn-lt"/>
              </a:rPr>
              <a:t> </a:t>
            </a:r>
            <a:r>
              <a:rPr lang="en-GB" sz="1600" err="1">
                <a:solidFill>
                  <a:srgbClr val="1A1A1A"/>
                </a:solidFill>
                <a:latin typeface="+mn-lt"/>
              </a:rPr>
              <a:t>ornare</a:t>
            </a:r>
            <a:r>
              <a:rPr lang="en-GB" sz="1600">
                <a:solidFill>
                  <a:srgbClr val="1A1A1A"/>
                </a:solidFill>
                <a:latin typeface="+mn-lt"/>
              </a:rPr>
              <a:t> </a:t>
            </a:r>
            <a:r>
              <a:rPr lang="en-GB" sz="1600" err="1">
                <a:solidFill>
                  <a:srgbClr val="1A1A1A"/>
                </a:solidFill>
                <a:latin typeface="+mn-lt"/>
              </a:rPr>
              <a:t>euismod</a:t>
            </a:r>
            <a:r>
              <a:rPr lang="en-GB" sz="1600">
                <a:solidFill>
                  <a:srgbClr val="1A1A1A"/>
                </a:solidFill>
                <a:latin typeface="+mn-lt"/>
              </a:rPr>
              <a:t>. Ut </a:t>
            </a:r>
            <a:r>
              <a:rPr lang="en-GB" sz="1600" err="1">
                <a:solidFill>
                  <a:srgbClr val="1A1A1A"/>
                </a:solidFill>
                <a:latin typeface="+mn-lt"/>
              </a:rPr>
              <a:t>aliquam</a:t>
            </a:r>
            <a:r>
              <a:rPr lang="en-GB" sz="1600">
                <a:solidFill>
                  <a:srgbClr val="1A1A1A"/>
                </a:solidFill>
                <a:latin typeface="+mn-lt"/>
              </a:rPr>
              <a:t> ac </a:t>
            </a:r>
            <a:r>
              <a:rPr lang="en-GB" sz="1600" err="1">
                <a:solidFill>
                  <a:srgbClr val="1A1A1A"/>
                </a:solidFill>
                <a:latin typeface="+mn-lt"/>
              </a:rPr>
              <a:t>lectus</a:t>
            </a:r>
            <a:r>
              <a:rPr lang="en-GB" sz="1600">
                <a:solidFill>
                  <a:srgbClr val="1A1A1A"/>
                </a:solidFill>
                <a:latin typeface="+mn-lt"/>
              </a:rPr>
              <a:t> </a:t>
            </a:r>
            <a:r>
              <a:rPr lang="en-GB" sz="1600" err="1">
                <a:solidFill>
                  <a:srgbClr val="1A1A1A"/>
                </a:solidFill>
                <a:latin typeface="+mn-lt"/>
              </a:rPr>
              <a:t>eu</a:t>
            </a:r>
            <a:r>
              <a:rPr lang="en-GB" sz="1600">
                <a:solidFill>
                  <a:srgbClr val="1A1A1A"/>
                </a:solidFill>
                <a:latin typeface="+mn-lt"/>
              </a:rPr>
              <a:t> </a:t>
            </a:r>
            <a:r>
              <a:rPr lang="en-GB" sz="1600" err="1">
                <a:solidFill>
                  <a:srgbClr val="1A1A1A"/>
                </a:solidFill>
                <a:latin typeface="+mn-lt"/>
              </a:rPr>
              <a:t>posuere</a:t>
            </a:r>
            <a:r>
              <a:rPr lang="en-GB" sz="1600">
                <a:solidFill>
                  <a:srgbClr val="1A1A1A"/>
                </a:solidFill>
                <a:latin typeface="+mn-lt"/>
              </a:rPr>
              <a:t>. </a:t>
            </a:r>
          </a:p>
        </p:txBody>
      </p:sp>
      <p:sp>
        <p:nvSpPr>
          <p:cNvPr id="29" name="Step 3 heading">
            <a:extLst>
              <a:ext uri="{FF2B5EF4-FFF2-40B4-BE49-F238E27FC236}">
                <a16:creationId xmlns:a16="http://schemas.microsoft.com/office/drawing/2014/main" id="{6F3D3840-0836-46AD-862C-6B05C2E26D8F}"/>
              </a:ext>
            </a:extLst>
          </p:cNvPr>
          <p:cNvSpPr>
            <a:spLocks noGrp="1"/>
          </p:cNvSpPr>
          <p:nvPr>
            <p:ph type="body" sz="quarter" idx="31" hasCustomPrompt="1"/>
          </p:nvPr>
        </p:nvSpPr>
        <p:spPr>
          <a:xfrm>
            <a:off x="6257790" y="1432251"/>
            <a:ext cx="2514600" cy="457199"/>
          </a:xfrm>
          <a:prstGeom prst="rect">
            <a:avLst/>
          </a:prstGeom>
          <a:solidFill>
            <a:srgbClr val="0078D4"/>
          </a:solidFill>
          <a:ln>
            <a:noFill/>
          </a:ln>
        </p:spPr>
        <p:txBody>
          <a:bodyPr lIns="180000" tIns="0" rIns="182880" anchor="ctr" anchorCtr="0">
            <a:noAutofit/>
          </a:bodyPr>
          <a:lstStyle>
            <a:lvl1pPr marL="0" indent="0" algn="l">
              <a:spcBef>
                <a:spcPts val="0"/>
              </a:spcBef>
              <a:buNone/>
              <a:defRPr sz="2000" b="0">
                <a:solidFill>
                  <a:schemeClr val="bg1"/>
                </a:solidFill>
                <a:latin typeface="+mn-lt"/>
              </a:defRPr>
            </a:lvl1pPr>
          </a:lstStyle>
          <a:p>
            <a:pPr lvl="0"/>
            <a:r>
              <a:rPr lang="en-US"/>
              <a:t>Step three</a:t>
            </a:r>
          </a:p>
        </p:txBody>
      </p:sp>
      <p:sp>
        <p:nvSpPr>
          <p:cNvPr id="28" name="Step 2 description">
            <a:extLst>
              <a:ext uri="{FF2B5EF4-FFF2-40B4-BE49-F238E27FC236}">
                <a16:creationId xmlns:a16="http://schemas.microsoft.com/office/drawing/2014/main" id="{C893A825-4F66-4494-BDB7-046FAE4EF913}"/>
              </a:ext>
            </a:extLst>
          </p:cNvPr>
          <p:cNvSpPr>
            <a:spLocks noGrp="1"/>
          </p:cNvSpPr>
          <p:nvPr>
            <p:ph type="body" sz="quarter" idx="30" hasCustomPrompt="1"/>
          </p:nvPr>
        </p:nvSpPr>
        <p:spPr>
          <a:xfrm>
            <a:off x="3423026" y="1886649"/>
            <a:ext cx="2514600" cy="3081528"/>
          </a:xfrm>
          <a:prstGeom prst="rect">
            <a:avLst/>
          </a:prstGeom>
          <a:noFill/>
          <a:ln w="12700">
            <a:solidFill>
              <a:srgbClr val="A9AEB3"/>
            </a:solidFill>
          </a:ln>
        </p:spPr>
        <p:txBody>
          <a:bodyPr lIns="183600" tIns="91440" rIns="183600" bIns="91440" anchor="t" anchorCtr="0">
            <a:noAutofit/>
          </a:bodyPr>
          <a:lstStyle>
            <a:lvl1pPr marL="0" indent="0" algn="l">
              <a:spcBef>
                <a:spcPts val="0"/>
              </a:spcBef>
              <a:buFont typeface="Arial" panose="020B0604020202020204" pitchFamily="34" charset="0"/>
              <a:buNone/>
              <a:defRPr sz="1600">
                <a:latin typeface="+mn-lt"/>
              </a:defRPr>
            </a:lvl1pPr>
            <a:lvl2pPr>
              <a:defRPr sz="1600">
                <a:latin typeface="+mn-lt"/>
              </a:defRPr>
            </a:lvl2pPr>
            <a:lvl3pPr>
              <a:defRPr sz="1600">
                <a:latin typeface="+mn-lt"/>
              </a:defRPr>
            </a:lvl3pPr>
            <a:lvl4pPr>
              <a:defRPr sz="1600">
                <a:latin typeface="+mn-lt"/>
              </a:defRPr>
            </a:lvl4pPr>
            <a:lvl5pPr>
              <a:defRPr sz="1600">
                <a:latin typeface="+mn-lt"/>
              </a:defRPr>
            </a:lvl5pPr>
          </a:lstStyle>
          <a:p>
            <a:pPr lvl="0">
              <a:defRPr/>
            </a:pPr>
            <a:r>
              <a:rPr lang="en-GB" sz="1600">
                <a:solidFill>
                  <a:srgbClr val="1A1A1A"/>
                </a:solidFill>
                <a:latin typeface="+mn-lt"/>
              </a:rPr>
              <a:t>Lorem ipsum </a:t>
            </a:r>
            <a:r>
              <a:rPr lang="en-GB" sz="1600" err="1">
                <a:solidFill>
                  <a:srgbClr val="1A1A1A"/>
                </a:solidFill>
                <a:latin typeface="+mn-lt"/>
              </a:rPr>
              <a:t>dolor</a:t>
            </a:r>
            <a:r>
              <a:rPr lang="en-GB" sz="1600">
                <a:solidFill>
                  <a:srgbClr val="1A1A1A"/>
                </a:solidFill>
                <a:latin typeface="+mn-lt"/>
              </a:rPr>
              <a:t> sit </a:t>
            </a:r>
            <a:r>
              <a:rPr lang="en-GB" sz="1600" err="1">
                <a:solidFill>
                  <a:srgbClr val="1A1A1A"/>
                </a:solidFill>
                <a:latin typeface="+mn-lt"/>
              </a:rPr>
              <a:t>amet</a:t>
            </a:r>
            <a:r>
              <a:rPr lang="en-GB" sz="1600">
                <a:solidFill>
                  <a:srgbClr val="1A1A1A"/>
                </a:solidFill>
                <a:latin typeface="+mn-lt"/>
              </a:rPr>
              <a:t>, </a:t>
            </a:r>
            <a:r>
              <a:rPr lang="en-GB" sz="1600" err="1">
                <a:solidFill>
                  <a:srgbClr val="1A1A1A"/>
                </a:solidFill>
                <a:latin typeface="+mn-lt"/>
              </a:rPr>
              <a:t>consectetur</a:t>
            </a:r>
            <a:r>
              <a:rPr lang="en-GB" sz="1600">
                <a:solidFill>
                  <a:srgbClr val="1A1A1A"/>
                </a:solidFill>
                <a:latin typeface="+mn-lt"/>
              </a:rPr>
              <a:t> </a:t>
            </a:r>
            <a:r>
              <a:rPr lang="en-GB" sz="1600" err="1">
                <a:solidFill>
                  <a:srgbClr val="1A1A1A"/>
                </a:solidFill>
                <a:latin typeface="+mn-lt"/>
              </a:rPr>
              <a:t>adipiscing</a:t>
            </a:r>
            <a:r>
              <a:rPr lang="en-GB" sz="1600">
                <a:solidFill>
                  <a:srgbClr val="1A1A1A"/>
                </a:solidFill>
                <a:latin typeface="+mn-lt"/>
              </a:rPr>
              <a:t> </a:t>
            </a:r>
            <a:r>
              <a:rPr lang="en-GB" sz="1600" err="1">
                <a:solidFill>
                  <a:srgbClr val="1A1A1A"/>
                </a:solidFill>
                <a:latin typeface="+mn-lt"/>
              </a:rPr>
              <a:t>elit</a:t>
            </a:r>
            <a:r>
              <a:rPr lang="en-GB" sz="1600">
                <a:solidFill>
                  <a:srgbClr val="1A1A1A"/>
                </a:solidFill>
                <a:latin typeface="+mn-lt"/>
              </a:rPr>
              <a:t>. In </a:t>
            </a:r>
            <a:r>
              <a:rPr lang="en-GB" sz="1600" err="1">
                <a:solidFill>
                  <a:srgbClr val="1A1A1A"/>
                </a:solidFill>
                <a:latin typeface="+mn-lt"/>
              </a:rPr>
              <a:t>rhoncus</a:t>
            </a:r>
            <a:r>
              <a:rPr lang="en-GB" sz="1600">
                <a:solidFill>
                  <a:srgbClr val="1A1A1A"/>
                </a:solidFill>
                <a:latin typeface="+mn-lt"/>
              </a:rPr>
              <a:t> </a:t>
            </a:r>
            <a:r>
              <a:rPr lang="en-GB" sz="1600" err="1">
                <a:solidFill>
                  <a:srgbClr val="1A1A1A"/>
                </a:solidFill>
                <a:latin typeface="+mn-lt"/>
              </a:rPr>
              <a:t>lacus</a:t>
            </a:r>
            <a:r>
              <a:rPr lang="en-GB" sz="1600">
                <a:solidFill>
                  <a:srgbClr val="1A1A1A"/>
                </a:solidFill>
                <a:latin typeface="+mn-lt"/>
              </a:rPr>
              <a:t> </a:t>
            </a:r>
            <a:r>
              <a:rPr lang="en-GB" sz="1600" err="1">
                <a:solidFill>
                  <a:srgbClr val="1A1A1A"/>
                </a:solidFill>
                <a:latin typeface="+mn-lt"/>
              </a:rPr>
              <a:t>tortor</a:t>
            </a:r>
            <a:r>
              <a:rPr lang="en-GB" sz="1600">
                <a:solidFill>
                  <a:srgbClr val="1A1A1A"/>
                </a:solidFill>
                <a:latin typeface="+mn-lt"/>
              </a:rPr>
              <a:t>, </a:t>
            </a:r>
            <a:r>
              <a:rPr lang="en-GB" sz="1600" err="1">
                <a:solidFill>
                  <a:srgbClr val="1A1A1A"/>
                </a:solidFill>
                <a:latin typeface="+mn-lt"/>
              </a:rPr>
              <a:t>vel</a:t>
            </a:r>
            <a:r>
              <a:rPr lang="en-GB" sz="1600">
                <a:solidFill>
                  <a:srgbClr val="1A1A1A"/>
                </a:solidFill>
                <a:latin typeface="+mn-lt"/>
              </a:rPr>
              <a:t> </a:t>
            </a:r>
            <a:r>
              <a:rPr lang="en-GB" sz="1600" err="1">
                <a:solidFill>
                  <a:srgbClr val="1A1A1A"/>
                </a:solidFill>
                <a:latin typeface="+mn-lt"/>
              </a:rPr>
              <a:t>facilisis</a:t>
            </a:r>
            <a:r>
              <a:rPr lang="en-GB" sz="1600">
                <a:solidFill>
                  <a:srgbClr val="1A1A1A"/>
                </a:solidFill>
                <a:latin typeface="+mn-lt"/>
              </a:rPr>
              <a:t> </a:t>
            </a:r>
            <a:r>
              <a:rPr lang="en-GB" sz="1600" err="1">
                <a:solidFill>
                  <a:srgbClr val="1A1A1A"/>
                </a:solidFill>
                <a:latin typeface="+mn-lt"/>
              </a:rPr>
              <a:t>enim</a:t>
            </a:r>
            <a:r>
              <a:rPr lang="en-GB" sz="1600">
                <a:solidFill>
                  <a:srgbClr val="1A1A1A"/>
                </a:solidFill>
                <a:latin typeface="+mn-lt"/>
              </a:rPr>
              <a:t> </a:t>
            </a:r>
            <a:r>
              <a:rPr lang="en-GB" sz="1600" err="1">
                <a:solidFill>
                  <a:srgbClr val="1A1A1A"/>
                </a:solidFill>
                <a:latin typeface="+mn-lt"/>
              </a:rPr>
              <a:t>ornare</a:t>
            </a:r>
            <a:r>
              <a:rPr lang="en-GB" sz="1600">
                <a:solidFill>
                  <a:srgbClr val="1A1A1A"/>
                </a:solidFill>
                <a:latin typeface="+mn-lt"/>
              </a:rPr>
              <a:t> </a:t>
            </a:r>
            <a:r>
              <a:rPr lang="en-GB" sz="1600" err="1">
                <a:solidFill>
                  <a:srgbClr val="1A1A1A"/>
                </a:solidFill>
                <a:latin typeface="+mn-lt"/>
              </a:rPr>
              <a:t>euismod</a:t>
            </a:r>
            <a:r>
              <a:rPr lang="en-GB" sz="1600">
                <a:solidFill>
                  <a:srgbClr val="1A1A1A"/>
                </a:solidFill>
                <a:latin typeface="+mn-lt"/>
              </a:rPr>
              <a:t>. Ut </a:t>
            </a:r>
            <a:r>
              <a:rPr lang="en-GB" sz="1600" err="1">
                <a:solidFill>
                  <a:srgbClr val="1A1A1A"/>
                </a:solidFill>
                <a:latin typeface="+mn-lt"/>
              </a:rPr>
              <a:t>aliquam</a:t>
            </a:r>
            <a:r>
              <a:rPr lang="en-GB" sz="1600">
                <a:solidFill>
                  <a:srgbClr val="1A1A1A"/>
                </a:solidFill>
                <a:latin typeface="+mn-lt"/>
              </a:rPr>
              <a:t> ac </a:t>
            </a:r>
            <a:r>
              <a:rPr lang="en-GB" sz="1600" err="1">
                <a:solidFill>
                  <a:srgbClr val="1A1A1A"/>
                </a:solidFill>
                <a:latin typeface="+mn-lt"/>
              </a:rPr>
              <a:t>lectus</a:t>
            </a:r>
            <a:r>
              <a:rPr lang="en-GB" sz="1600">
                <a:solidFill>
                  <a:srgbClr val="1A1A1A"/>
                </a:solidFill>
                <a:latin typeface="+mn-lt"/>
              </a:rPr>
              <a:t> </a:t>
            </a:r>
            <a:r>
              <a:rPr lang="en-GB" sz="1600" err="1">
                <a:solidFill>
                  <a:srgbClr val="1A1A1A"/>
                </a:solidFill>
                <a:latin typeface="+mn-lt"/>
              </a:rPr>
              <a:t>eu</a:t>
            </a:r>
            <a:r>
              <a:rPr lang="en-GB" sz="1600">
                <a:solidFill>
                  <a:srgbClr val="1A1A1A"/>
                </a:solidFill>
                <a:latin typeface="+mn-lt"/>
              </a:rPr>
              <a:t> </a:t>
            </a:r>
            <a:r>
              <a:rPr lang="en-GB" sz="1600" err="1">
                <a:solidFill>
                  <a:srgbClr val="1A1A1A"/>
                </a:solidFill>
                <a:latin typeface="+mn-lt"/>
              </a:rPr>
              <a:t>posuere</a:t>
            </a:r>
            <a:r>
              <a:rPr lang="en-GB" sz="1600">
                <a:solidFill>
                  <a:srgbClr val="1A1A1A"/>
                </a:solidFill>
                <a:latin typeface="+mn-lt"/>
              </a:rPr>
              <a:t>. </a:t>
            </a:r>
          </a:p>
        </p:txBody>
      </p:sp>
      <p:sp>
        <p:nvSpPr>
          <p:cNvPr id="27" name="Step 2 heading">
            <a:extLst>
              <a:ext uri="{FF2B5EF4-FFF2-40B4-BE49-F238E27FC236}">
                <a16:creationId xmlns:a16="http://schemas.microsoft.com/office/drawing/2014/main" id="{6F3D3840-0836-46AD-862C-6B05C2E26D8F}"/>
              </a:ext>
            </a:extLst>
          </p:cNvPr>
          <p:cNvSpPr>
            <a:spLocks noGrp="1"/>
          </p:cNvSpPr>
          <p:nvPr>
            <p:ph type="body" sz="quarter" idx="29" hasCustomPrompt="1"/>
          </p:nvPr>
        </p:nvSpPr>
        <p:spPr>
          <a:xfrm>
            <a:off x="3423026" y="1432251"/>
            <a:ext cx="2514600" cy="457199"/>
          </a:xfrm>
          <a:prstGeom prst="rect">
            <a:avLst/>
          </a:prstGeom>
          <a:solidFill>
            <a:srgbClr val="0078D4"/>
          </a:solidFill>
          <a:ln>
            <a:noFill/>
          </a:ln>
        </p:spPr>
        <p:txBody>
          <a:bodyPr lIns="180000" tIns="0" rIns="182880" anchor="ctr" anchorCtr="0">
            <a:noAutofit/>
          </a:bodyPr>
          <a:lstStyle>
            <a:lvl1pPr marL="0" indent="0" algn="l">
              <a:spcBef>
                <a:spcPts val="0"/>
              </a:spcBef>
              <a:buNone/>
              <a:defRPr sz="2000" b="0">
                <a:solidFill>
                  <a:schemeClr val="bg1"/>
                </a:solidFill>
                <a:latin typeface="+mn-lt"/>
              </a:defRPr>
            </a:lvl1pPr>
          </a:lstStyle>
          <a:p>
            <a:pPr lvl="0"/>
            <a:r>
              <a:rPr lang="en-US"/>
              <a:t>Step two</a:t>
            </a:r>
          </a:p>
        </p:txBody>
      </p:sp>
      <p:sp>
        <p:nvSpPr>
          <p:cNvPr id="21" name="Step 1 description">
            <a:extLst>
              <a:ext uri="{FF2B5EF4-FFF2-40B4-BE49-F238E27FC236}">
                <a16:creationId xmlns:a16="http://schemas.microsoft.com/office/drawing/2014/main" id="{C893A825-4F66-4494-BDB7-046FAE4EF913}"/>
              </a:ext>
            </a:extLst>
          </p:cNvPr>
          <p:cNvSpPr>
            <a:spLocks noGrp="1"/>
          </p:cNvSpPr>
          <p:nvPr>
            <p:ph type="body" sz="quarter" idx="16" hasCustomPrompt="1"/>
          </p:nvPr>
        </p:nvSpPr>
        <p:spPr>
          <a:xfrm>
            <a:off x="588262" y="1893186"/>
            <a:ext cx="2514600" cy="3081528"/>
          </a:xfrm>
          <a:prstGeom prst="rect">
            <a:avLst/>
          </a:prstGeom>
          <a:noFill/>
          <a:ln w="12700">
            <a:solidFill>
              <a:srgbClr val="A9AEB3"/>
            </a:solidFill>
          </a:ln>
        </p:spPr>
        <p:txBody>
          <a:bodyPr lIns="183600" tIns="91440" rIns="183600" bIns="91440" anchor="t" anchorCtr="0">
            <a:noAutofit/>
          </a:bodyPr>
          <a:lstStyle>
            <a:lvl1pPr marL="0" indent="0" algn="l">
              <a:spcBef>
                <a:spcPts val="0"/>
              </a:spcBef>
              <a:buFont typeface="Arial" panose="020B0604020202020204" pitchFamily="34" charset="0"/>
              <a:buNone/>
              <a:defRPr sz="1600">
                <a:latin typeface="+mn-lt"/>
              </a:defRPr>
            </a:lvl1pPr>
            <a:lvl2pPr>
              <a:defRPr sz="1600">
                <a:latin typeface="+mn-lt"/>
              </a:defRPr>
            </a:lvl2pPr>
            <a:lvl3pPr>
              <a:defRPr sz="1600">
                <a:latin typeface="+mn-lt"/>
              </a:defRPr>
            </a:lvl3pPr>
            <a:lvl4pPr>
              <a:defRPr sz="1600">
                <a:latin typeface="+mn-lt"/>
              </a:defRPr>
            </a:lvl4pPr>
            <a:lvl5pPr>
              <a:defRPr sz="1600">
                <a:latin typeface="+mn-lt"/>
              </a:defRPr>
            </a:lvl5pPr>
          </a:lstStyle>
          <a:p>
            <a:pPr lvl="0">
              <a:defRPr/>
            </a:pPr>
            <a:r>
              <a:rPr lang="en-GB" sz="1600">
                <a:solidFill>
                  <a:srgbClr val="1A1A1A"/>
                </a:solidFill>
                <a:latin typeface="+mn-lt"/>
              </a:rPr>
              <a:t>Lorem ipsum </a:t>
            </a:r>
            <a:r>
              <a:rPr lang="en-GB" sz="1600" err="1">
                <a:solidFill>
                  <a:srgbClr val="1A1A1A"/>
                </a:solidFill>
                <a:latin typeface="+mn-lt"/>
              </a:rPr>
              <a:t>dolor</a:t>
            </a:r>
            <a:r>
              <a:rPr lang="en-GB" sz="1600">
                <a:solidFill>
                  <a:srgbClr val="1A1A1A"/>
                </a:solidFill>
                <a:latin typeface="+mn-lt"/>
              </a:rPr>
              <a:t> sit </a:t>
            </a:r>
            <a:r>
              <a:rPr lang="en-GB" sz="1600" err="1">
                <a:solidFill>
                  <a:srgbClr val="1A1A1A"/>
                </a:solidFill>
                <a:latin typeface="+mn-lt"/>
              </a:rPr>
              <a:t>amet</a:t>
            </a:r>
            <a:r>
              <a:rPr lang="en-GB" sz="1600">
                <a:solidFill>
                  <a:srgbClr val="1A1A1A"/>
                </a:solidFill>
                <a:latin typeface="+mn-lt"/>
              </a:rPr>
              <a:t>, </a:t>
            </a:r>
            <a:r>
              <a:rPr lang="en-GB" sz="1600" err="1">
                <a:solidFill>
                  <a:srgbClr val="1A1A1A"/>
                </a:solidFill>
                <a:latin typeface="+mn-lt"/>
              </a:rPr>
              <a:t>consectetur</a:t>
            </a:r>
            <a:r>
              <a:rPr lang="en-GB" sz="1600">
                <a:solidFill>
                  <a:srgbClr val="1A1A1A"/>
                </a:solidFill>
                <a:latin typeface="+mn-lt"/>
              </a:rPr>
              <a:t> </a:t>
            </a:r>
            <a:r>
              <a:rPr lang="en-GB" sz="1600" err="1">
                <a:solidFill>
                  <a:srgbClr val="1A1A1A"/>
                </a:solidFill>
                <a:latin typeface="+mn-lt"/>
              </a:rPr>
              <a:t>adipiscing</a:t>
            </a:r>
            <a:r>
              <a:rPr lang="en-GB" sz="1600">
                <a:solidFill>
                  <a:srgbClr val="1A1A1A"/>
                </a:solidFill>
                <a:latin typeface="+mn-lt"/>
              </a:rPr>
              <a:t> </a:t>
            </a:r>
            <a:r>
              <a:rPr lang="en-GB" sz="1600" err="1">
                <a:solidFill>
                  <a:srgbClr val="1A1A1A"/>
                </a:solidFill>
                <a:latin typeface="+mn-lt"/>
              </a:rPr>
              <a:t>elit</a:t>
            </a:r>
            <a:r>
              <a:rPr lang="en-GB" sz="1600">
                <a:solidFill>
                  <a:srgbClr val="1A1A1A"/>
                </a:solidFill>
                <a:latin typeface="+mn-lt"/>
              </a:rPr>
              <a:t>. In </a:t>
            </a:r>
            <a:r>
              <a:rPr lang="en-GB" sz="1600" err="1">
                <a:solidFill>
                  <a:srgbClr val="1A1A1A"/>
                </a:solidFill>
                <a:latin typeface="+mn-lt"/>
              </a:rPr>
              <a:t>rhoncus</a:t>
            </a:r>
            <a:r>
              <a:rPr lang="en-GB" sz="1600">
                <a:solidFill>
                  <a:srgbClr val="1A1A1A"/>
                </a:solidFill>
                <a:latin typeface="+mn-lt"/>
              </a:rPr>
              <a:t> </a:t>
            </a:r>
            <a:r>
              <a:rPr lang="en-GB" sz="1600" err="1">
                <a:solidFill>
                  <a:srgbClr val="1A1A1A"/>
                </a:solidFill>
                <a:latin typeface="+mn-lt"/>
              </a:rPr>
              <a:t>lacus</a:t>
            </a:r>
            <a:r>
              <a:rPr lang="en-GB" sz="1600">
                <a:solidFill>
                  <a:srgbClr val="1A1A1A"/>
                </a:solidFill>
                <a:latin typeface="+mn-lt"/>
              </a:rPr>
              <a:t> </a:t>
            </a:r>
            <a:r>
              <a:rPr lang="en-GB" sz="1600" err="1">
                <a:solidFill>
                  <a:srgbClr val="1A1A1A"/>
                </a:solidFill>
                <a:latin typeface="+mn-lt"/>
              </a:rPr>
              <a:t>tortor</a:t>
            </a:r>
            <a:r>
              <a:rPr lang="en-GB" sz="1600">
                <a:solidFill>
                  <a:srgbClr val="1A1A1A"/>
                </a:solidFill>
                <a:latin typeface="+mn-lt"/>
              </a:rPr>
              <a:t>, </a:t>
            </a:r>
            <a:r>
              <a:rPr lang="en-GB" sz="1600" err="1">
                <a:solidFill>
                  <a:srgbClr val="1A1A1A"/>
                </a:solidFill>
                <a:latin typeface="+mn-lt"/>
              </a:rPr>
              <a:t>vel</a:t>
            </a:r>
            <a:r>
              <a:rPr lang="en-GB" sz="1600">
                <a:solidFill>
                  <a:srgbClr val="1A1A1A"/>
                </a:solidFill>
                <a:latin typeface="+mn-lt"/>
              </a:rPr>
              <a:t> </a:t>
            </a:r>
            <a:r>
              <a:rPr lang="en-GB" sz="1600" err="1">
                <a:solidFill>
                  <a:srgbClr val="1A1A1A"/>
                </a:solidFill>
                <a:latin typeface="+mn-lt"/>
              </a:rPr>
              <a:t>facilisis</a:t>
            </a:r>
            <a:r>
              <a:rPr lang="en-GB" sz="1600">
                <a:solidFill>
                  <a:srgbClr val="1A1A1A"/>
                </a:solidFill>
                <a:latin typeface="+mn-lt"/>
              </a:rPr>
              <a:t> </a:t>
            </a:r>
            <a:r>
              <a:rPr lang="en-GB" sz="1600" err="1">
                <a:solidFill>
                  <a:srgbClr val="1A1A1A"/>
                </a:solidFill>
                <a:latin typeface="+mn-lt"/>
              </a:rPr>
              <a:t>enim</a:t>
            </a:r>
            <a:r>
              <a:rPr lang="en-GB" sz="1600">
                <a:solidFill>
                  <a:srgbClr val="1A1A1A"/>
                </a:solidFill>
                <a:latin typeface="+mn-lt"/>
              </a:rPr>
              <a:t> </a:t>
            </a:r>
            <a:r>
              <a:rPr lang="en-GB" sz="1600" err="1">
                <a:solidFill>
                  <a:srgbClr val="1A1A1A"/>
                </a:solidFill>
                <a:latin typeface="+mn-lt"/>
              </a:rPr>
              <a:t>ornare</a:t>
            </a:r>
            <a:r>
              <a:rPr lang="en-GB" sz="1600">
                <a:solidFill>
                  <a:srgbClr val="1A1A1A"/>
                </a:solidFill>
                <a:latin typeface="+mn-lt"/>
              </a:rPr>
              <a:t> </a:t>
            </a:r>
            <a:r>
              <a:rPr lang="en-GB" sz="1600" err="1">
                <a:solidFill>
                  <a:srgbClr val="1A1A1A"/>
                </a:solidFill>
                <a:latin typeface="+mn-lt"/>
              </a:rPr>
              <a:t>euismod</a:t>
            </a:r>
            <a:r>
              <a:rPr lang="en-GB" sz="1600">
                <a:solidFill>
                  <a:srgbClr val="1A1A1A"/>
                </a:solidFill>
                <a:latin typeface="+mn-lt"/>
              </a:rPr>
              <a:t>. Ut </a:t>
            </a:r>
            <a:r>
              <a:rPr lang="en-GB" sz="1600" err="1">
                <a:solidFill>
                  <a:srgbClr val="1A1A1A"/>
                </a:solidFill>
                <a:latin typeface="+mn-lt"/>
              </a:rPr>
              <a:t>aliquam</a:t>
            </a:r>
            <a:r>
              <a:rPr lang="en-GB" sz="1600">
                <a:solidFill>
                  <a:srgbClr val="1A1A1A"/>
                </a:solidFill>
                <a:latin typeface="+mn-lt"/>
              </a:rPr>
              <a:t> ac </a:t>
            </a:r>
            <a:r>
              <a:rPr lang="en-GB" sz="1600" err="1">
                <a:solidFill>
                  <a:srgbClr val="1A1A1A"/>
                </a:solidFill>
                <a:latin typeface="+mn-lt"/>
              </a:rPr>
              <a:t>lectus</a:t>
            </a:r>
            <a:r>
              <a:rPr lang="en-GB" sz="1600">
                <a:solidFill>
                  <a:srgbClr val="1A1A1A"/>
                </a:solidFill>
                <a:latin typeface="+mn-lt"/>
              </a:rPr>
              <a:t> </a:t>
            </a:r>
            <a:r>
              <a:rPr lang="en-GB" sz="1600" err="1">
                <a:solidFill>
                  <a:srgbClr val="1A1A1A"/>
                </a:solidFill>
                <a:latin typeface="+mn-lt"/>
              </a:rPr>
              <a:t>eu</a:t>
            </a:r>
            <a:r>
              <a:rPr lang="en-GB" sz="1600">
                <a:solidFill>
                  <a:srgbClr val="1A1A1A"/>
                </a:solidFill>
                <a:latin typeface="+mn-lt"/>
              </a:rPr>
              <a:t> </a:t>
            </a:r>
            <a:r>
              <a:rPr lang="en-GB" sz="1600" err="1">
                <a:solidFill>
                  <a:srgbClr val="1A1A1A"/>
                </a:solidFill>
                <a:latin typeface="+mn-lt"/>
              </a:rPr>
              <a:t>posuere</a:t>
            </a:r>
            <a:r>
              <a:rPr lang="en-GB" sz="1600">
                <a:solidFill>
                  <a:srgbClr val="1A1A1A"/>
                </a:solidFill>
                <a:latin typeface="+mn-lt"/>
              </a:rPr>
              <a:t>. </a:t>
            </a:r>
          </a:p>
        </p:txBody>
      </p:sp>
      <p:sp>
        <p:nvSpPr>
          <p:cNvPr id="17" name="Step 1 heading">
            <a:extLst>
              <a:ext uri="{FF2B5EF4-FFF2-40B4-BE49-F238E27FC236}">
                <a16:creationId xmlns:a16="http://schemas.microsoft.com/office/drawing/2014/main" id="{6F3D3840-0836-46AD-862C-6B05C2E26D8F}"/>
              </a:ext>
            </a:extLst>
          </p:cNvPr>
          <p:cNvSpPr>
            <a:spLocks noGrp="1"/>
          </p:cNvSpPr>
          <p:nvPr>
            <p:ph type="body" sz="quarter" idx="26" hasCustomPrompt="1"/>
          </p:nvPr>
        </p:nvSpPr>
        <p:spPr>
          <a:xfrm>
            <a:off x="588262" y="1432251"/>
            <a:ext cx="2514600" cy="457199"/>
          </a:xfrm>
          <a:prstGeom prst="rect">
            <a:avLst/>
          </a:prstGeom>
          <a:solidFill>
            <a:srgbClr val="0078D4"/>
          </a:solidFill>
          <a:ln>
            <a:noFill/>
          </a:ln>
        </p:spPr>
        <p:txBody>
          <a:bodyPr lIns="180000" tIns="0" rIns="182880" anchor="ctr" anchorCtr="0">
            <a:noAutofit/>
          </a:bodyPr>
          <a:lstStyle>
            <a:lvl1pPr marL="0" indent="0" algn="l">
              <a:spcBef>
                <a:spcPts val="0"/>
              </a:spcBef>
              <a:buNone/>
              <a:defRPr sz="2000" b="0">
                <a:solidFill>
                  <a:schemeClr val="bg1"/>
                </a:solidFill>
                <a:latin typeface="+mn-lt"/>
              </a:defRPr>
            </a:lvl1pPr>
          </a:lstStyle>
          <a:p>
            <a:pPr lvl="0"/>
            <a:r>
              <a:rPr lang="en-US"/>
              <a:t>Step one</a:t>
            </a:r>
          </a:p>
        </p:txBody>
      </p:sp>
      <p:sp>
        <p:nvSpPr>
          <p:cNvPr id="11" name="Delivery approach 2 slide title">
            <a:extLst>
              <a:ext uri="{FF2B5EF4-FFF2-40B4-BE49-F238E27FC236}">
                <a16:creationId xmlns:a16="http://schemas.microsoft.com/office/drawing/2014/main" id="{2D9CF5A6-0E76-4774-9CAE-AC123BB1D44A}"/>
              </a:ext>
            </a:extLst>
          </p:cNvPr>
          <p:cNvSpPr>
            <a:spLocks noGrp="1"/>
          </p:cNvSpPr>
          <p:nvPr>
            <p:ph type="title" hasCustomPrompt="1"/>
          </p:nvPr>
        </p:nvSpPr>
        <p:spPr>
          <a:xfrm>
            <a:off x="588262" y="457200"/>
            <a:ext cx="11024300" cy="553998"/>
          </a:xfrm>
          <a:prstGeom prst="rect">
            <a:avLst/>
          </a:prstGeom>
        </p:spPr>
        <p:txBody>
          <a:bodyPr lIns="0" tIns="0" rIns="0" bIns="0"/>
          <a:lstStyle>
            <a:lvl1pPr>
              <a:defRPr baseline="0"/>
            </a:lvl1pPr>
          </a:lstStyle>
          <a:p>
            <a:r>
              <a:rPr lang="en-US"/>
              <a:t>Delivery approach (2) (4 columns)</a:t>
            </a:r>
          </a:p>
        </p:txBody>
      </p:sp>
    </p:spTree>
    <p:extLst>
      <p:ext uri="{BB962C8B-B14F-4D97-AF65-F5344CB8AC3E}">
        <p14:creationId xmlns:p14="http://schemas.microsoft.com/office/powerpoint/2010/main" val="2104048994"/>
      </p:ext>
    </p:extLst>
  </p:cSld>
  <p:clrMapOvr>
    <a:masterClrMapping/>
  </p:clrMapOvr>
  <p:transition>
    <p:fade/>
  </p:transition>
  <p:extLst>
    <p:ext uri="{DCECCB84-F9BA-43D5-87BE-67443E8EF086}">
      <p15:sldGuideLst xmlns:p15="http://schemas.microsoft.com/office/powerpoint/2012/main">
        <p15:guide id="1" pos="3840" userDrawn="1">
          <p15:clr>
            <a:srgbClr val="FBAE40"/>
          </p15:clr>
        </p15:guide>
        <p15:guide id="2" orient="horz" pos="216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1">
    <p:spTree>
      <p:nvGrpSpPr>
        <p:cNvPr id="1" name=""/>
        <p:cNvGrpSpPr/>
        <p:nvPr/>
      </p:nvGrpSpPr>
      <p:grpSpPr>
        <a:xfrm>
          <a:off x="0" y="0"/>
          <a:ext cx="0" cy="0"/>
          <a:chOff x="0" y="0"/>
          <a:chExt cx="0" cy="0"/>
        </a:xfrm>
      </p:grpSpPr>
      <p:sp>
        <p:nvSpPr>
          <p:cNvPr id="4" name="Square photo placeholder" descr="image placeholder, 7.5 inches square"/>
          <p:cNvSpPr>
            <a:spLocks noGrp="1"/>
          </p:cNvSpPr>
          <p:nvPr>
            <p:ph type="pic" sz="quarter" idx="11" hasCustomPrompt="1"/>
          </p:nvPr>
        </p:nvSpPr>
        <p:spPr>
          <a:xfrm>
            <a:off x="5334000" y="0"/>
            <a:ext cx="6858000" cy="6858000"/>
          </a:xfrm>
          <a:prstGeom prst="rect">
            <a:avLst/>
          </a:prstGeom>
        </p:spPr>
        <p:txBody>
          <a:bodyPr/>
          <a:lstStyle>
            <a:lvl1pPr marL="0" indent="0">
              <a:buNone/>
              <a:defRPr/>
            </a:lvl1pPr>
          </a:lstStyle>
          <a:p>
            <a:r>
              <a:rPr lang="en-US"/>
              <a:t>Click or tap to insert photo or illustration</a:t>
            </a:r>
          </a:p>
        </p:txBody>
      </p:sp>
      <p:sp>
        <p:nvSpPr>
          <p:cNvPr id="14" name="Bulleted list">
            <a:extLst>
              <a:ext uri="{FF2B5EF4-FFF2-40B4-BE49-F238E27FC236}">
                <a16:creationId xmlns:a16="http://schemas.microsoft.com/office/drawing/2014/main" id="{13FFEBB0-4856-4DB6-BB5C-A41F1A6D337F}"/>
              </a:ext>
            </a:extLst>
          </p:cNvPr>
          <p:cNvSpPr>
            <a:spLocks noGrp="1"/>
          </p:cNvSpPr>
          <p:nvPr>
            <p:ph type="body" sz="quarter" idx="13" hasCustomPrompt="1"/>
          </p:nvPr>
        </p:nvSpPr>
        <p:spPr>
          <a:xfrm>
            <a:off x="588963" y="1436749"/>
            <a:ext cx="4579937" cy="4832290"/>
          </a:xfrm>
          <a:prstGeom prst="rect">
            <a:avLst/>
          </a:prstGeom>
        </p:spPr>
        <p:txBody>
          <a:bodyPr lIns="0" tIns="0" rIns="0" bIns="0"/>
          <a:lstStyle>
            <a:lvl1pPr marL="228600" marR="0" indent="-228600" algn="l" defTabSz="932742" rtl="0" eaLnBrk="1" fontAlgn="auto" latinLnBrk="0" hangingPunct="1">
              <a:lnSpc>
                <a:spcPct val="100000"/>
              </a:lnSpc>
              <a:spcBef>
                <a:spcPts val="1800"/>
              </a:spcBef>
              <a:spcAft>
                <a:spcPts val="0"/>
              </a:spcAft>
              <a:buClrTx/>
              <a:buSzPct val="90000"/>
              <a:buFont typeface="Wingdings" panose="05000000000000000000" pitchFamily="2" charset="2"/>
              <a:buChar char=""/>
              <a:tabLst/>
              <a:defRPr sz="1600">
                <a:latin typeface="+mn-lt"/>
              </a:defRPr>
            </a:lvl1pPr>
            <a:lvl2pPr>
              <a:spcBef>
                <a:spcPts val="1800"/>
              </a:spcBef>
              <a:defRPr sz="1600">
                <a:latin typeface="+mn-lt"/>
              </a:defRPr>
            </a:lvl2pPr>
            <a:lvl3pPr>
              <a:spcBef>
                <a:spcPts val="1800"/>
              </a:spcBef>
              <a:defRPr sz="1600">
                <a:latin typeface="+mn-lt"/>
              </a:defRPr>
            </a:lvl3pPr>
            <a:lvl4pPr>
              <a:spcBef>
                <a:spcPts val="1800"/>
              </a:spcBef>
              <a:defRPr sz="1600">
                <a:latin typeface="+mn-lt"/>
              </a:defRPr>
            </a:lvl4pPr>
            <a:lvl5pPr>
              <a:spcBef>
                <a:spcPts val="1800"/>
              </a:spcBef>
              <a:defRPr sz="1600">
                <a:latin typeface="+mn-lt"/>
              </a:defRPr>
            </a:lvl5pPr>
          </a:lstStyle>
          <a:p>
            <a:pPr lvl="0"/>
            <a:r>
              <a:rPr lang="en-US"/>
              <a:t>Outline/list item</a:t>
            </a:r>
          </a:p>
          <a:p>
            <a:pPr marL="228600" marR="0" lvl="0" indent="-228600" algn="l" defTabSz="932742" rtl="0" eaLnBrk="1" fontAlgn="auto" latinLnBrk="0" hangingPunct="1">
              <a:lnSpc>
                <a:spcPct val="100000"/>
              </a:lnSpc>
              <a:spcBef>
                <a:spcPts val="1800"/>
              </a:spcBef>
              <a:spcAft>
                <a:spcPts val="0"/>
              </a:spcAft>
              <a:buClrTx/>
              <a:buSzPct val="90000"/>
              <a:buFont typeface="Wingdings" panose="05000000000000000000" pitchFamily="2" charset="2"/>
              <a:buChar char=""/>
              <a:tabLst/>
              <a:defRPr/>
            </a:pPr>
            <a:r>
              <a:rPr lang="en-US"/>
              <a:t>Outline/list item</a:t>
            </a:r>
          </a:p>
          <a:p>
            <a:pPr marL="228600" marR="0" lvl="0" indent="-228600" algn="l" defTabSz="932742" rtl="0" eaLnBrk="1" fontAlgn="auto" latinLnBrk="0" hangingPunct="1">
              <a:lnSpc>
                <a:spcPct val="100000"/>
              </a:lnSpc>
              <a:spcBef>
                <a:spcPts val="1800"/>
              </a:spcBef>
              <a:spcAft>
                <a:spcPts val="0"/>
              </a:spcAft>
              <a:buClrTx/>
              <a:buSzPct val="90000"/>
              <a:buFont typeface="Wingdings" panose="05000000000000000000" pitchFamily="2" charset="2"/>
              <a:buChar char=""/>
              <a:tabLst/>
              <a:defRPr/>
            </a:pPr>
            <a:r>
              <a:rPr lang="en-US"/>
              <a:t>Outline/list item</a:t>
            </a:r>
          </a:p>
          <a:p>
            <a:pPr marL="228600" marR="0" lvl="0" indent="-228600" algn="l" defTabSz="932742" rtl="0" eaLnBrk="1" fontAlgn="auto" latinLnBrk="0" hangingPunct="1">
              <a:lnSpc>
                <a:spcPct val="100000"/>
              </a:lnSpc>
              <a:spcBef>
                <a:spcPts val="1800"/>
              </a:spcBef>
              <a:spcAft>
                <a:spcPts val="0"/>
              </a:spcAft>
              <a:buClrTx/>
              <a:buSzPct val="90000"/>
              <a:buFont typeface="Wingdings" panose="05000000000000000000" pitchFamily="2" charset="2"/>
              <a:buChar char=""/>
              <a:tabLst/>
              <a:defRPr/>
            </a:pPr>
            <a:r>
              <a:rPr lang="en-US"/>
              <a:t>Outline/list item</a:t>
            </a:r>
          </a:p>
          <a:p>
            <a:pPr marL="228600" marR="0" lvl="0" indent="-228600" algn="l" defTabSz="932742" rtl="0" eaLnBrk="1" fontAlgn="auto" latinLnBrk="0" hangingPunct="1">
              <a:lnSpc>
                <a:spcPct val="100000"/>
              </a:lnSpc>
              <a:spcBef>
                <a:spcPts val="1800"/>
              </a:spcBef>
              <a:spcAft>
                <a:spcPts val="0"/>
              </a:spcAft>
              <a:buClrTx/>
              <a:buSzPct val="90000"/>
              <a:buFont typeface="Wingdings" panose="05000000000000000000" pitchFamily="2" charset="2"/>
              <a:buChar char=""/>
              <a:tabLst/>
              <a:defRPr/>
            </a:pPr>
            <a:r>
              <a:rPr lang="en-US"/>
              <a:t>Outline/list item</a:t>
            </a:r>
          </a:p>
          <a:p>
            <a:pPr marL="228600" marR="0" lvl="0" indent="-228600" algn="l" defTabSz="932742" rtl="0" eaLnBrk="1" fontAlgn="auto" latinLnBrk="0" hangingPunct="1">
              <a:lnSpc>
                <a:spcPct val="100000"/>
              </a:lnSpc>
              <a:spcBef>
                <a:spcPts val="1800"/>
              </a:spcBef>
              <a:spcAft>
                <a:spcPts val="0"/>
              </a:spcAft>
              <a:buClrTx/>
              <a:buSzPct val="90000"/>
              <a:buFont typeface="Wingdings" panose="05000000000000000000" pitchFamily="2" charset="2"/>
              <a:buChar char=""/>
              <a:tabLst/>
              <a:defRPr/>
            </a:pPr>
            <a:r>
              <a:rPr lang="en-US"/>
              <a:t>Outline/list item</a:t>
            </a:r>
          </a:p>
          <a:p>
            <a:pPr marL="228600" marR="0" lvl="0" indent="-228600" algn="l" defTabSz="932742" rtl="0" eaLnBrk="1" fontAlgn="auto" latinLnBrk="0" hangingPunct="1">
              <a:lnSpc>
                <a:spcPct val="100000"/>
              </a:lnSpc>
              <a:spcBef>
                <a:spcPts val="1800"/>
              </a:spcBef>
              <a:spcAft>
                <a:spcPts val="0"/>
              </a:spcAft>
              <a:buClrTx/>
              <a:buSzPct val="90000"/>
              <a:buFont typeface="Wingdings" panose="05000000000000000000" pitchFamily="2" charset="2"/>
              <a:buChar char=""/>
              <a:tabLst/>
              <a:defRPr/>
            </a:pPr>
            <a:r>
              <a:rPr lang="en-US"/>
              <a:t>Outline/list item</a:t>
            </a:r>
          </a:p>
          <a:p>
            <a:pPr lvl="0"/>
            <a:endParaRPr lang="en-US"/>
          </a:p>
        </p:txBody>
      </p:sp>
      <p:sp>
        <p:nvSpPr>
          <p:cNvPr id="15" name="Agenda 1 slide title">
            <a:extLst>
              <a:ext uri="{FF2B5EF4-FFF2-40B4-BE49-F238E27FC236}">
                <a16:creationId xmlns:a16="http://schemas.microsoft.com/office/drawing/2014/main" id="{E46613B2-C3D9-455D-9450-56F203B8AC74}"/>
              </a:ext>
            </a:extLst>
          </p:cNvPr>
          <p:cNvSpPr>
            <a:spLocks noGrp="1"/>
          </p:cNvSpPr>
          <p:nvPr>
            <p:ph type="title" hasCustomPrompt="1"/>
          </p:nvPr>
        </p:nvSpPr>
        <p:spPr>
          <a:xfrm>
            <a:off x="589907" y="466081"/>
            <a:ext cx="4578993" cy="553998"/>
          </a:xfrm>
          <a:prstGeom prst="rect">
            <a:avLst/>
          </a:prstGeom>
        </p:spPr>
        <p:txBody>
          <a:bodyPr wrap="square" lIns="0" tIns="0" rIns="0" bIns="0">
            <a:spAutoFit/>
          </a:bodyPr>
          <a:lstStyle>
            <a:lvl1pPr>
              <a:spcBef>
                <a:spcPts val="0"/>
              </a:spcBef>
              <a:defRPr baseline="0"/>
            </a:lvl1pPr>
          </a:lstStyle>
          <a:p>
            <a:r>
              <a:rPr lang="en-US"/>
              <a:t>Agenda (1)</a:t>
            </a:r>
          </a:p>
        </p:txBody>
      </p:sp>
    </p:spTree>
    <p:extLst>
      <p:ext uri="{BB962C8B-B14F-4D97-AF65-F5344CB8AC3E}">
        <p14:creationId xmlns:p14="http://schemas.microsoft.com/office/powerpoint/2010/main" val="1032398523"/>
      </p:ext>
    </p:extLst>
  </p:cSld>
  <p:clrMapOvr>
    <a:masterClrMapping/>
  </p:clrMapOvr>
  <p:transition>
    <p:fade/>
  </p:transition>
  <p:extLst>
    <p:ext uri="{DCECCB84-F9BA-43D5-87BE-67443E8EF086}">
      <p15:sldGuideLst xmlns:p15="http://schemas.microsoft.com/office/powerpoint/2012/main">
        <p15:guide id="1" pos="3840" userDrawn="1">
          <p15:clr>
            <a:srgbClr val="FBAE40"/>
          </p15:clr>
        </p15:guide>
        <p15:guide id="2" orient="horz" pos="2160"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elivery Approach 2 (3 items)">
    <p:spTree>
      <p:nvGrpSpPr>
        <p:cNvPr id="1" name=""/>
        <p:cNvGrpSpPr/>
        <p:nvPr/>
      </p:nvGrpSpPr>
      <p:grpSpPr>
        <a:xfrm>
          <a:off x="0" y="0"/>
          <a:ext cx="0" cy="0"/>
          <a:chOff x="0" y="0"/>
          <a:chExt cx="0" cy="0"/>
        </a:xfrm>
      </p:grpSpPr>
      <p:sp>
        <p:nvSpPr>
          <p:cNvPr id="26" name="Step 3 description">
            <a:extLst>
              <a:ext uri="{FF2B5EF4-FFF2-40B4-BE49-F238E27FC236}">
                <a16:creationId xmlns:a16="http://schemas.microsoft.com/office/drawing/2014/main" id="{C893A825-4F66-4494-BDB7-046FAE4EF913}"/>
              </a:ext>
            </a:extLst>
          </p:cNvPr>
          <p:cNvSpPr>
            <a:spLocks noGrp="1"/>
          </p:cNvSpPr>
          <p:nvPr>
            <p:ph type="body" sz="quarter" idx="28" hasCustomPrompt="1"/>
          </p:nvPr>
        </p:nvSpPr>
        <p:spPr>
          <a:xfrm>
            <a:off x="8174184" y="1893186"/>
            <a:ext cx="3429000" cy="3081528"/>
          </a:xfrm>
          <a:prstGeom prst="rect">
            <a:avLst/>
          </a:prstGeom>
          <a:noFill/>
          <a:ln w="12700">
            <a:solidFill>
              <a:srgbClr val="A9AEB3"/>
            </a:solidFill>
          </a:ln>
        </p:spPr>
        <p:txBody>
          <a:bodyPr lIns="183600" tIns="91440" rIns="183600" bIns="91440" anchor="t" anchorCtr="0">
            <a:noAutofit/>
          </a:bodyPr>
          <a:lstStyle>
            <a:lvl1pPr marL="0" indent="0" algn="l">
              <a:spcBef>
                <a:spcPts val="0"/>
              </a:spcBef>
              <a:buFont typeface="Arial" panose="020B0604020202020204" pitchFamily="34" charset="0"/>
              <a:buNone/>
              <a:defRPr sz="1600">
                <a:latin typeface="+mn-lt"/>
              </a:defRPr>
            </a:lvl1pPr>
            <a:lvl2pPr>
              <a:defRPr sz="1600">
                <a:latin typeface="+mn-lt"/>
              </a:defRPr>
            </a:lvl2pPr>
            <a:lvl3pPr>
              <a:defRPr sz="1600">
                <a:latin typeface="+mn-lt"/>
              </a:defRPr>
            </a:lvl3pPr>
            <a:lvl4pPr>
              <a:defRPr sz="1600">
                <a:latin typeface="+mn-lt"/>
              </a:defRPr>
            </a:lvl4pPr>
            <a:lvl5pPr>
              <a:defRPr sz="1600">
                <a:latin typeface="+mn-lt"/>
              </a:defRPr>
            </a:lvl5pPr>
          </a:lstStyle>
          <a:p>
            <a:pPr lvl="0">
              <a:defRPr/>
            </a:pPr>
            <a:r>
              <a:rPr lang="en-GB" sz="1600">
                <a:solidFill>
                  <a:srgbClr val="1A1A1A"/>
                </a:solidFill>
                <a:latin typeface="+mn-lt"/>
              </a:rPr>
              <a:t>Lorem ipsum </a:t>
            </a:r>
            <a:r>
              <a:rPr lang="en-GB" sz="1600" err="1">
                <a:solidFill>
                  <a:srgbClr val="1A1A1A"/>
                </a:solidFill>
                <a:latin typeface="+mn-lt"/>
              </a:rPr>
              <a:t>dolor</a:t>
            </a:r>
            <a:r>
              <a:rPr lang="en-GB" sz="1600">
                <a:solidFill>
                  <a:srgbClr val="1A1A1A"/>
                </a:solidFill>
                <a:latin typeface="+mn-lt"/>
              </a:rPr>
              <a:t> sit </a:t>
            </a:r>
            <a:r>
              <a:rPr lang="en-GB" sz="1600" err="1">
                <a:solidFill>
                  <a:srgbClr val="1A1A1A"/>
                </a:solidFill>
                <a:latin typeface="+mn-lt"/>
              </a:rPr>
              <a:t>amet</a:t>
            </a:r>
            <a:r>
              <a:rPr lang="en-GB" sz="1600">
                <a:solidFill>
                  <a:srgbClr val="1A1A1A"/>
                </a:solidFill>
                <a:latin typeface="+mn-lt"/>
              </a:rPr>
              <a:t>, </a:t>
            </a:r>
            <a:r>
              <a:rPr lang="en-GB" sz="1600" err="1">
                <a:solidFill>
                  <a:srgbClr val="1A1A1A"/>
                </a:solidFill>
                <a:latin typeface="+mn-lt"/>
              </a:rPr>
              <a:t>consectetur</a:t>
            </a:r>
            <a:r>
              <a:rPr lang="en-GB" sz="1600">
                <a:solidFill>
                  <a:srgbClr val="1A1A1A"/>
                </a:solidFill>
                <a:latin typeface="+mn-lt"/>
              </a:rPr>
              <a:t> </a:t>
            </a:r>
            <a:r>
              <a:rPr lang="en-GB" sz="1600" err="1">
                <a:solidFill>
                  <a:srgbClr val="1A1A1A"/>
                </a:solidFill>
                <a:latin typeface="+mn-lt"/>
              </a:rPr>
              <a:t>adipiscing</a:t>
            </a:r>
            <a:r>
              <a:rPr lang="en-GB" sz="1600">
                <a:solidFill>
                  <a:srgbClr val="1A1A1A"/>
                </a:solidFill>
                <a:latin typeface="+mn-lt"/>
              </a:rPr>
              <a:t> </a:t>
            </a:r>
            <a:r>
              <a:rPr lang="en-GB" sz="1600" err="1">
                <a:solidFill>
                  <a:srgbClr val="1A1A1A"/>
                </a:solidFill>
                <a:latin typeface="+mn-lt"/>
              </a:rPr>
              <a:t>elit</a:t>
            </a:r>
            <a:r>
              <a:rPr lang="en-GB" sz="1600">
                <a:solidFill>
                  <a:srgbClr val="1A1A1A"/>
                </a:solidFill>
                <a:latin typeface="+mn-lt"/>
              </a:rPr>
              <a:t>. In </a:t>
            </a:r>
            <a:r>
              <a:rPr lang="en-GB" sz="1600" err="1">
                <a:solidFill>
                  <a:srgbClr val="1A1A1A"/>
                </a:solidFill>
                <a:latin typeface="+mn-lt"/>
              </a:rPr>
              <a:t>rhoncus</a:t>
            </a:r>
            <a:r>
              <a:rPr lang="en-GB" sz="1600">
                <a:solidFill>
                  <a:srgbClr val="1A1A1A"/>
                </a:solidFill>
                <a:latin typeface="+mn-lt"/>
              </a:rPr>
              <a:t> </a:t>
            </a:r>
            <a:r>
              <a:rPr lang="en-GB" sz="1600" err="1">
                <a:solidFill>
                  <a:srgbClr val="1A1A1A"/>
                </a:solidFill>
                <a:latin typeface="+mn-lt"/>
              </a:rPr>
              <a:t>lacus</a:t>
            </a:r>
            <a:r>
              <a:rPr lang="en-GB" sz="1600">
                <a:solidFill>
                  <a:srgbClr val="1A1A1A"/>
                </a:solidFill>
                <a:latin typeface="+mn-lt"/>
              </a:rPr>
              <a:t> </a:t>
            </a:r>
            <a:r>
              <a:rPr lang="en-GB" sz="1600" err="1">
                <a:solidFill>
                  <a:srgbClr val="1A1A1A"/>
                </a:solidFill>
                <a:latin typeface="+mn-lt"/>
              </a:rPr>
              <a:t>tortor</a:t>
            </a:r>
            <a:r>
              <a:rPr lang="en-GB" sz="1600">
                <a:solidFill>
                  <a:srgbClr val="1A1A1A"/>
                </a:solidFill>
                <a:latin typeface="+mn-lt"/>
              </a:rPr>
              <a:t>, </a:t>
            </a:r>
            <a:r>
              <a:rPr lang="en-GB" sz="1600" err="1">
                <a:solidFill>
                  <a:srgbClr val="1A1A1A"/>
                </a:solidFill>
                <a:latin typeface="+mn-lt"/>
              </a:rPr>
              <a:t>vel</a:t>
            </a:r>
            <a:r>
              <a:rPr lang="en-GB" sz="1600">
                <a:solidFill>
                  <a:srgbClr val="1A1A1A"/>
                </a:solidFill>
                <a:latin typeface="+mn-lt"/>
              </a:rPr>
              <a:t> </a:t>
            </a:r>
            <a:r>
              <a:rPr lang="en-GB" sz="1600" err="1">
                <a:solidFill>
                  <a:srgbClr val="1A1A1A"/>
                </a:solidFill>
                <a:latin typeface="+mn-lt"/>
              </a:rPr>
              <a:t>facilisis</a:t>
            </a:r>
            <a:r>
              <a:rPr lang="en-GB" sz="1600">
                <a:solidFill>
                  <a:srgbClr val="1A1A1A"/>
                </a:solidFill>
                <a:latin typeface="+mn-lt"/>
              </a:rPr>
              <a:t> </a:t>
            </a:r>
            <a:r>
              <a:rPr lang="en-GB" sz="1600" err="1">
                <a:solidFill>
                  <a:srgbClr val="1A1A1A"/>
                </a:solidFill>
                <a:latin typeface="+mn-lt"/>
              </a:rPr>
              <a:t>enim</a:t>
            </a:r>
            <a:r>
              <a:rPr lang="en-GB" sz="1600">
                <a:solidFill>
                  <a:srgbClr val="1A1A1A"/>
                </a:solidFill>
                <a:latin typeface="+mn-lt"/>
              </a:rPr>
              <a:t> </a:t>
            </a:r>
            <a:r>
              <a:rPr lang="en-GB" sz="1600" err="1">
                <a:solidFill>
                  <a:srgbClr val="1A1A1A"/>
                </a:solidFill>
                <a:latin typeface="+mn-lt"/>
              </a:rPr>
              <a:t>ornare</a:t>
            </a:r>
            <a:r>
              <a:rPr lang="en-GB" sz="1600">
                <a:solidFill>
                  <a:srgbClr val="1A1A1A"/>
                </a:solidFill>
                <a:latin typeface="+mn-lt"/>
              </a:rPr>
              <a:t> </a:t>
            </a:r>
            <a:r>
              <a:rPr lang="en-GB" sz="1600" err="1">
                <a:solidFill>
                  <a:srgbClr val="1A1A1A"/>
                </a:solidFill>
                <a:latin typeface="+mn-lt"/>
              </a:rPr>
              <a:t>euismod</a:t>
            </a:r>
            <a:r>
              <a:rPr lang="en-GB" sz="1600">
                <a:solidFill>
                  <a:srgbClr val="1A1A1A"/>
                </a:solidFill>
                <a:latin typeface="+mn-lt"/>
              </a:rPr>
              <a:t>. Ut </a:t>
            </a:r>
            <a:r>
              <a:rPr lang="en-GB" sz="1600" err="1">
                <a:solidFill>
                  <a:srgbClr val="1A1A1A"/>
                </a:solidFill>
                <a:latin typeface="+mn-lt"/>
              </a:rPr>
              <a:t>aliquam</a:t>
            </a:r>
            <a:r>
              <a:rPr lang="en-GB" sz="1600">
                <a:solidFill>
                  <a:srgbClr val="1A1A1A"/>
                </a:solidFill>
                <a:latin typeface="+mn-lt"/>
              </a:rPr>
              <a:t> ac </a:t>
            </a:r>
            <a:r>
              <a:rPr lang="en-GB" sz="1600" err="1">
                <a:solidFill>
                  <a:srgbClr val="1A1A1A"/>
                </a:solidFill>
                <a:latin typeface="+mn-lt"/>
              </a:rPr>
              <a:t>lectus</a:t>
            </a:r>
            <a:r>
              <a:rPr lang="en-GB" sz="1600">
                <a:solidFill>
                  <a:srgbClr val="1A1A1A"/>
                </a:solidFill>
                <a:latin typeface="+mn-lt"/>
              </a:rPr>
              <a:t> </a:t>
            </a:r>
            <a:r>
              <a:rPr lang="en-GB" sz="1600" err="1">
                <a:solidFill>
                  <a:srgbClr val="1A1A1A"/>
                </a:solidFill>
                <a:latin typeface="+mn-lt"/>
              </a:rPr>
              <a:t>eu</a:t>
            </a:r>
            <a:r>
              <a:rPr lang="en-GB" sz="1600">
                <a:solidFill>
                  <a:srgbClr val="1A1A1A"/>
                </a:solidFill>
                <a:latin typeface="+mn-lt"/>
              </a:rPr>
              <a:t> </a:t>
            </a:r>
            <a:r>
              <a:rPr lang="en-GB" sz="1600" err="1">
                <a:solidFill>
                  <a:srgbClr val="1A1A1A"/>
                </a:solidFill>
                <a:latin typeface="+mn-lt"/>
              </a:rPr>
              <a:t>posuere</a:t>
            </a:r>
            <a:r>
              <a:rPr lang="en-GB" sz="1600">
                <a:solidFill>
                  <a:srgbClr val="1A1A1A"/>
                </a:solidFill>
                <a:latin typeface="+mn-lt"/>
              </a:rPr>
              <a:t>. </a:t>
            </a:r>
          </a:p>
        </p:txBody>
      </p:sp>
      <p:sp>
        <p:nvSpPr>
          <p:cNvPr id="25" name="Step 3 heading">
            <a:extLst>
              <a:ext uri="{FF2B5EF4-FFF2-40B4-BE49-F238E27FC236}">
                <a16:creationId xmlns:a16="http://schemas.microsoft.com/office/drawing/2014/main" id="{6F3D3840-0836-46AD-862C-6B05C2E26D8F}"/>
              </a:ext>
            </a:extLst>
          </p:cNvPr>
          <p:cNvSpPr>
            <a:spLocks noGrp="1"/>
          </p:cNvSpPr>
          <p:nvPr>
            <p:ph type="body" sz="quarter" idx="27" hasCustomPrompt="1"/>
          </p:nvPr>
        </p:nvSpPr>
        <p:spPr>
          <a:xfrm>
            <a:off x="8174184" y="1432251"/>
            <a:ext cx="3429000" cy="457199"/>
          </a:xfrm>
          <a:prstGeom prst="rect">
            <a:avLst/>
          </a:prstGeom>
          <a:solidFill>
            <a:srgbClr val="0078D4"/>
          </a:solidFill>
          <a:ln>
            <a:noFill/>
          </a:ln>
        </p:spPr>
        <p:txBody>
          <a:bodyPr lIns="180000" tIns="0" rIns="182880" anchor="ctr" anchorCtr="0">
            <a:noAutofit/>
          </a:bodyPr>
          <a:lstStyle>
            <a:lvl1pPr marL="0" indent="0" algn="l">
              <a:spcBef>
                <a:spcPts val="0"/>
              </a:spcBef>
              <a:buNone/>
              <a:defRPr sz="2000" b="0">
                <a:solidFill>
                  <a:schemeClr val="bg1"/>
                </a:solidFill>
                <a:latin typeface="+mn-lt"/>
              </a:defRPr>
            </a:lvl1pPr>
          </a:lstStyle>
          <a:p>
            <a:pPr lvl="0"/>
            <a:r>
              <a:rPr lang="en-US"/>
              <a:t>Step three</a:t>
            </a:r>
          </a:p>
        </p:txBody>
      </p:sp>
      <p:sp>
        <p:nvSpPr>
          <p:cNvPr id="28" name="Step 2 description">
            <a:extLst>
              <a:ext uri="{FF2B5EF4-FFF2-40B4-BE49-F238E27FC236}">
                <a16:creationId xmlns:a16="http://schemas.microsoft.com/office/drawing/2014/main" id="{C893A825-4F66-4494-BDB7-046FAE4EF913}"/>
              </a:ext>
            </a:extLst>
          </p:cNvPr>
          <p:cNvSpPr>
            <a:spLocks noGrp="1"/>
          </p:cNvSpPr>
          <p:nvPr>
            <p:ph type="body" sz="quarter" idx="30" hasCustomPrompt="1"/>
          </p:nvPr>
        </p:nvSpPr>
        <p:spPr>
          <a:xfrm>
            <a:off x="4381223" y="1886649"/>
            <a:ext cx="3429000" cy="3081528"/>
          </a:xfrm>
          <a:prstGeom prst="rect">
            <a:avLst/>
          </a:prstGeom>
          <a:noFill/>
          <a:ln w="12700">
            <a:solidFill>
              <a:srgbClr val="A9AEB3"/>
            </a:solidFill>
          </a:ln>
        </p:spPr>
        <p:txBody>
          <a:bodyPr lIns="183600" tIns="91440" rIns="183600" bIns="91440" anchor="t" anchorCtr="0">
            <a:noAutofit/>
          </a:bodyPr>
          <a:lstStyle>
            <a:lvl1pPr marL="0" indent="0" algn="l">
              <a:spcBef>
                <a:spcPts val="0"/>
              </a:spcBef>
              <a:buFont typeface="Arial" panose="020B0604020202020204" pitchFamily="34" charset="0"/>
              <a:buNone/>
              <a:defRPr sz="1600">
                <a:latin typeface="+mn-lt"/>
              </a:defRPr>
            </a:lvl1pPr>
            <a:lvl2pPr>
              <a:defRPr sz="1600">
                <a:latin typeface="+mn-lt"/>
              </a:defRPr>
            </a:lvl2pPr>
            <a:lvl3pPr>
              <a:defRPr sz="1600">
                <a:latin typeface="+mn-lt"/>
              </a:defRPr>
            </a:lvl3pPr>
            <a:lvl4pPr>
              <a:defRPr sz="1600">
                <a:latin typeface="+mn-lt"/>
              </a:defRPr>
            </a:lvl4pPr>
            <a:lvl5pPr>
              <a:defRPr sz="1600">
                <a:latin typeface="+mn-lt"/>
              </a:defRPr>
            </a:lvl5pPr>
          </a:lstStyle>
          <a:p>
            <a:pPr lvl="0">
              <a:defRPr/>
            </a:pPr>
            <a:r>
              <a:rPr lang="en-GB" sz="1600">
                <a:solidFill>
                  <a:srgbClr val="1A1A1A"/>
                </a:solidFill>
                <a:latin typeface="+mn-lt"/>
              </a:rPr>
              <a:t>Lorem ipsum </a:t>
            </a:r>
            <a:r>
              <a:rPr lang="en-GB" sz="1600" err="1">
                <a:solidFill>
                  <a:srgbClr val="1A1A1A"/>
                </a:solidFill>
                <a:latin typeface="+mn-lt"/>
              </a:rPr>
              <a:t>dolor</a:t>
            </a:r>
            <a:r>
              <a:rPr lang="en-GB" sz="1600">
                <a:solidFill>
                  <a:srgbClr val="1A1A1A"/>
                </a:solidFill>
                <a:latin typeface="+mn-lt"/>
              </a:rPr>
              <a:t> sit </a:t>
            </a:r>
            <a:r>
              <a:rPr lang="en-GB" sz="1600" err="1">
                <a:solidFill>
                  <a:srgbClr val="1A1A1A"/>
                </a:solidFill>
                <a:latin typeface="+mn-lt"/>
              </a:rPr>
              <a:t>amet</a:t>
            </a:r>
            <a:r>
              <a:rPr lang="en-GB" sz="1600">
                <a:solidFill>
                  <a:srgbClr val="1A1A1A"/>
                </a:solidFill>
                <a:latin typeface="+mn-lt"/>
              </a:rPr>
              <a:t>, </a:t>
            </a:r>
            <a:r>
              <a:rPr lang="en-GB" sz="1600" err="1">
                <a:solidFill>
                  <a:srgbClr val="1A1A1A"/>
                </a:solidFill>
                <a:latin typeface="+mn-lt"/>
              </a:rPr>
              <a:t>consectetur</a:t>
            </a:r>
            <a:r>
              <a:rPr lang="en-GB" sz="1600">
                <a:solidFill>
                  <a:srgbClr val="1A1A1A"/>
                </a:solidFill>
                <a:latin typeface="+mn-lt"/>
              </a:rPr>
              <a:t> </a:t>
            </a:r>
            <a:r>
              <a:rPr lang="en-GB" sz="1600" err="1">
                <a:solidFill>
                  <a:srgbClr val="1A1A1A"/>
                </a:solidFill>
                <a:latin typeface="+mn-lt"/>
              </a:rPr>
              <a:t>adipiscing</a:t>
            </a:r>
            <a:r>
              <a:rPr lang="en-GB" sz="1600">
                <a:solidFill>
                  <a:srgbClr val="1A1A1A"/>
                </a:solidFill>
                <a:latin typeface="+mn-lt"/>
              </a:rPr>
              <a:t> </a:t>
            </a:r>
            <a:r>
              <a:rPr lang="en-GB" sz="1600" err="1">
                <a:solidFill>
                  <a:srgbClr val="1A1A1A"/>
                </a:solidFill>
                <a:latin typeface="+mn-lt"/>
              </a:rPr>
              <a:t>elit</a:t>
            </a:r>
            <a:r>
              <a:rPr lang="en-GB" sz="1600">
                <a:solidFill>
                  <a:srgbClr val="1A1A1A"/>
                </a:solidFill>
                <a:latin typeface="+mn-lt"/>
              </a:rPr>
              <a:t>. In </a:t>
            </a:r>
            <a:r>
              <a:rPr lang="en-GB" sz="1600" err="1">
                <a:solidFill>
                  <a:srgbClr val="1A1A1A"/>
                </a:solidFill>
                <a:latin typeface="+mn-lt"/>
              </a:rPr>
              <a:t>rhoncus</a:t>
            </a:r>
            <a:r>
              <a:rPr lang="en-GB" sz="1600">
                <a:solidFill>
                  <a:srgbClr val="1A1A1A"/>
                </a:solidFill>
                <a:latin typeface="+mn-lt"/>
              </a:rPr>
              <a:t> </a:t>
            </a:r>
            <a:r>
              <a:rPr lang="en-GB" sz="1600" err="1">
                <a:solidFill>
                  <a:srgbClr val="1A1A1A"/>
                </a:solidFill>
                <a:latin typeface="+mn-lt"/>
              </a:rPr>
              <a:t>lacus</a:t>
            </a:r>
            <a:r>
              <a:rPr lang="en-GB" sz="1600">
                <a:solidFill>
                  <a:srgbClr val="1A1A1A"/>
                </a:solidFill>
                <a:latin typeface="+mn-lt"/>
              </a:rPr>
              <a:t> </a:t>
            </a:r>
            <a:r>
              <a:rPr lang="en-GB" sz="1600" err="1">
                <a:solidFill>
                  <a:srgbClr val="1A1A1A"/>
                </a:solidFill>
                <a:latin typeface="+mn-lt"/>
              </a:rPr>
              <a:t>tortor</a:t>
            </a:r>
            <a:r>
              <a:rPr lang="en-GB" sz="1600">
                <a:solidFill>
                  <a:srgbClr val="1A1A1A"/>
                </a:solidFill>
                <a:latin typeface="+mn-lt"/>
              </a:rPr>
              <a:t>, </a:t>
            </a:r>
            <a:r>
              <a:rPr lang="en-GB" sz="1600" err="1">
                <a:solidFill>
                  <a:srgbClr val="1A1A1A"/>
                </a:solidFill>
                <a:latin typeface="+mn-lt"/>
              </a:rPr>
              <a:t>vel</a:t>
            </a:r>
            <a:r>
              <a:rPr lang="en-GB" sz="1600">
                <a:solidFill>
                  <a:srgbClr val="1A1A1A"/>
                </a:solidFill>
                <a:latin typeface="+mn-lt"/>
              </a:rPr>
              <a:t> </a:t>
            </a:r>
            <a:r>
              <a:rPr lang="en-GB" sz="1600" err="1">
                <a:solidFill>
                  <a:srgbClr val="1A1A1A"/>
                </a:solidFill>
                <a:latin typeface="+mn-lt"/>
              </a:rPr>
              <a:t>facilisis</a:t>
            </a:r>
            <a:r>
              <a:rPr lang="en-GB" sz="1600">
                <a:solidFill>
                  <a:srgbClr val="1A1A1A"/>
                </a:solidFill>
                <a:latin typeface="+mn-lt"/>
              </a:rPr>
              <a:t> </a:t>
            </a:r>
            <a:r>
              <a:rPr lang="en-GB" sz="1600" err="1">
                <a:solidFill>
                  <a:srgbClr val="1A1A1A"/>
                </a:solidFill>
                <a:latin typeface="+mn-lt"/>
              </a:rPr>
              <a:t>enim</a:t>
            </a:r>
            <a:r>
              <a:rPr lang="en-GB" sz="1600">
                <a:solidFill>
                  <a:srgbClr val="1A1A1A"/>
                </a:solidFill>
                <a:latin typeface="+mn-lt"/>
              </a:rPr>
              <a:t> </a:t>
            </a:r>
            <a:r>
              <a:rPr lang="en-GB" sz="1600" err="1">
                <a:solidFill>
                  <a:srgbClr val="1A1A1A"/>
                </a:solidFill>
                <a:latin typeface="+mn-lt"/>
              </a:rPr>
              <a:t>ornare</a:t>
            </a:r>
            <a:r>
              <a:rPr lang="en-GB" sz="1600">
                <a:solidFill>
                  <a:srgbClr val="1A1A1A"/>
                </a:solidFill>
                <a:latin typeface="+mn-lt"/>
              </a:rPr>
              <a:t> </a:t>
            </a:r>
            <a:r>
              <a:rPr lang="en-GB" sz="1600" err="1">
                <a:solidFill>
                  <a:srgbClr val="1A1A1A"/>
                </a:solidFill>
                <a:latin typeface="+mn-lt"/>
              </a:rPr>
              <a:t>euismod</a:t>
            </a:r>
            <a:r>
              <a:rPr lang="en-GB" sz="1600">
                <a:solidFill>
                  <a:srgbClr val="1A1A1A"/>
                </a:solidFill>
                <a:latin typeface="+mn-lt"/>
              </a:rPr>
              <a:t>. Ut </a:t>
            </a:r>
            <a:r>
              <a:rPr lang="en-GB" sz="1600" err="1">
                <a:solidFill>
                  <a:srgbClr val="1A1A1A"/>
                </a:solidFill>
                <a:latin typeface="+mn-lt"/>
              </a:rPr>
              <a:t>aliquam</a:t>
            </a:r>
            <a:r>
              <a:rPr lang="en-GB" sz="1600">
                <a:solidFill>
                  <a:srgbClr val="1A1A1A"/>
                </a:solidFill>
                <a:latin typeface="+mn-lt"/>
              </a:rPr>
              <a:t> ac </a:t>
            </a:r>
            <a:r>
              <a:rPr lang="en-GB" sz="1600" err="1">
                <a:solidFill>
                  <a:srgbClr val="1A1A1A"/>
                </a:solidFill>
                <a:latin typeface="+mn-lt"/>
              </a:rPr>
              <a:t>lectus</a:t>
            </a:r>
            <a:r>
              <a:rPr lang="en-GB" sz="1600">
                <a:solidFill>
                  <a:srgbClr val="1A1A1A"/>
                </a:solidFill>
                <a:latin typeface="+mn-lt"/>
              </a:rPr>
              <a:t> </a:t>
            </a:r>
            <a:r>
              <a:rPr lang="en-GB" sz="1600" err="1">
                <a:solidFill>
                  <a:srgbClr val="1A1A1A"/>
                </a:solidFill>
                <a:latin typeface="+mn-lt"/>
              </a:rPr>
              <a:t>eu</a:t>
            </a:r>
            <a:r>
              <a:rPr lang="en-GB" sz="1600">
                <a:solidFill>
                  <a:srgbClr val="1A1A1A"/>
                </a:solidFill>
                <a:latin typeface="+mn-lt"/>
              </a:rPr>
              <a:t> </a:t>
            </a:r>
            <a:r>
              <a:rPr lang="en-GB" sz="1600" err="1">
                <a:solidFill>
                  <a:srgbClr val="1A1A1A"/>
                </a:solidFill>
                <a:latin typeface="+mn-lt"/>
              </a:rPr>
              <a:t>posuere</a:t>
            </a:r>
            <a:r>
              <a:rPr lang="en-GB" sz="1600">
                <a:solidFill>
                  <a:srgbClr val="1A1A1A"/>
                </a:solidFill>
                <a:latin typeface="+mn-lt"/>
              </a:rPr>
              <a:t>. </a:t>
            </a:r>
          </a:p>
        </p:txBody>
      </p:sp>
      <p:sp>
        <p:nvSpPr>
          <p:cNvPr id="27" name="Step 2 heading">
            <a:extLst>
              <a:ext uri="{FF2B5EF4-FFF2-40B4-BE49-F238E27FC236}">
                <a16:creationId xmlns:a16="http://schemas.microsoft.com/office/drawing/2014/main" id="{6F3D3840-0836-46AD-862C-6B05C2E26D8F}"/>
              </a:ext>
            </a:extLst>
          </p:cNvPr>
          <p:cNvSpPr>
            <a:spLocks noGrp="1"/>
          </p:cNvSpPr>
          <p:nvPr>
            <p:ph type="body" sz="quarter" idx="29" hasCustomPrompt="1"/>
          </p:nvPr>
        </p:nvSpPr>
        <p:spPr>
          <a:xfrm>
            <a:off x="4381223" y="1432251"/>
            <a:ext cx="3429000" cy="457199"/>
          </a:xfrm>
          <a:prstGeom prst="rect">
            <a:avLst/>
          </a:prstGeom>
          <a:solidFill>
            <a:srgbClr val="0078D4"/>
          </a:solidFill>
          <a:ln>
            <a:noFill/>
          </a:ln>
        </p:spPr>
        <p:txBody>
          <a:bodyPr lIns="180000" tIns="0" rIns="182880" anchor="ctr" anchorCtr="0">
            <a:noAutofit/>
          </a:bodyPr>
          <a:lstStyle>
            <a:lvl1pPr marL="0" indent="0" algn="l">
              <a:spcBef>
                <a:spcPts val="0"/>
              </a:spcBef>
              <a:buNone/>
              <a:defRPr sz="2000" b="0">
                <a:solidFill>
                  <a:schemeClr val="bg1"/>
                </a:solidFill>
                <a:latin typeface="+mn-lt"/>
              </a:defRPr>
            </a:lvl1pPr>
          </a:lstStyle>
          <a:p>
            <a:pPr lvl="0"/>
            <a:r>
              <a:rPr lang="en-US"/>
              <a:t>Step two</a:t>
            </a:r>
          </a:p>
        </p:txBody>
      </p:sp>
      <p:sp>
        <p:nvSpPr>
          <p:cNvPr id="21" name="Step 1 description">
            <a:extLst>
              <a:ext uri="{FF2B5EF4-FFF2-40B4-BE49-F238E27FC236}">
                <a16:creationId xmlns:a16="http://schemas.microsoft.com/office/drawing/2014/main" id="{C893A825-4F66-4494-BDB7-046FAE4EF913}"/>
              </a:ext>
            </a:extLst>
          </p:cNvPr>
          <p:cNvSpPr>
            <a:spLocks noGrp="1"/>
          </p:cNvSpPr>
          <p:nvPr>
            <p:ph type="body" sz="quarter" idx="16" hasCustomPrompt="1"/>
          </p:nvPr>
        </p:nvSpPr>
        <p:spPr>
          <a:xfrm>
            <a:off x="588262" y="1893186"/>
            <a:ext cx="3429000" cy="3081528"/>
          </a:xfrm>
          <a:prstGeom prst="rect">
            <a:avLst/>
          </a:prstGeom>
          <a:noFill/>
          <a:ln w="12700">
            <a:solidFill>
              <a:srgbClr val="A9AEB3"/>
            </a:solidFill>
          </a:ln>
        </p:spPr>
        <p:txBody>
          <a:bodyPr lIns="183600" tIns="91440" rIns="183600" bIns="91440" anchor="t" anchorCtr="0">
            <a:noAutofit/>
          </a:bodyPr>
          <a:lstStyle>
            <a:lvl1pPr marL="0" indent="0" algn="l">
              <a:spcBef>
                <a:spcPts val="0"/>
              </a:spcBef>
              <a:buFont typeface="Arial" panose="020B0604020202020204" pitchFamily="34" charset="0"/>
              <a:buNone/>
              <a:defRPr sz="1600">
                <a:latin typeface="+mn-lt"/>
              </a:defRPr>
            </a:lvl1pPr>
            <a:lvl2pPr>
              <a:defRPr sz="1600">
                <a:latin typeface="+mn-lt"/>
              </a:defRPr>
            </a:lvl2pPr>
            <a:lvl3pPr>
              <a:defRPr sz="1600">
                <a:latin typeface="+mn-lt"/>
              </a:defRPr>
            </a:lvl3pPr>
            <a:lvl4pPr>
              <a:defRPr sz="1600">
                <a:latin typeface="+mn-lt"/>
              </a:defRPr>
            </a:lvl4pPr>
            <a:lvl5pPr>
              <a:defRPr sz="1600">
                <a:latin typeface="+mn-lt"/>
              </a:defRPr>
            </a:lvl5pPr>
          </a:lstStyle>
          <a:p>
            <a:pPr lvl="0">
              <a:defRPr/>
            </a:pPr>
            <a:r>
              <a:rPr lang="en-GB" sz="1600">
                <a:solidFill>
                  <a:srgbClr val="1A1A1A"/>
                </a:solidFill>
                <a:latin typeface="+mn-lt"/>
              </a:rPr>
              <a:t>Lorem ipsum </a:t>
            </a:r>
            <a:r>
              <a:rPr lang="en-GB" sz="1600" err="1">
                <a:solidFill>
                  <a:srgbClr val="1A1A1A"/>
                </a:solidFill>
                <a:latin typeface="+mn-lt"/>
              </a:rPr>
              <a:t>dolor</a:t>
            </a:r>
            <a:r>
              <a:rPr lang="en-GB" sz="1600">
                <a:solidFill>
                  <a:srgbClr val="1A1A1A"/>
                </a:solidFill>
                <a:latin typeface="+mn-lt"/>
              </a:rPr>
              <a:t> sit </a:t>
            </a:r>
            <a:r>
              <a:rPr lang="en-GB" sz="1600" err="1">
                <a:solidFill>
                  <a:srgbClr val="1A1A1A"/>
                </a:solidFill>
                <a:latin typeface="+mn-lt"/>
              </a:rPr>
              <a:t>amet</a:t>
            </a:r>
            <a:r>
              <a:rPr lang="en-GB" sz="1600">
                <a:solidFill>
                  <a:srgbClr val="1A1A1A"/>
                </a:solidFill>
                <a:latin typeface="+mn-lt"/>
              </a:rPr>
              <a:t>, </a:t>
            </a:r>
            <a:r>
              <a:rPr lang="en-GB" sz="1600" err="1">
                <a:solidFill>
                  <a:srgbClr val="1A1A1A"/>
                </a:solidFill>
                <a:latin typeface="+mn-lt"/>
              </a:rPr>
              <a:t>consectetur</a:t>
            </a:r>
            <a:r>
              <a:rPr lang="en-GB" sz="1600">
                <a:solidFill>
                  <a:srgbClr val="1A1A1A"/>
                </a:solidFill>
                <a:latin typeface="+mn-lt"/>
              </a:rPr>
              <a:t> </a:t>
            </a:r>
            <a:r>
              <a:rPr lang="en-GB" sz="1600" err="1">
                <a:solidFill>
                  <a:srgbClr val="1A1A1A"/>
                </a:solidFill>
                <a:latin typeface="+mn-lt"/>
              </a:rPr>
              <a:t>adipiscing</a:t>
            </a:r>
            <a:r>
              <a:rPr lang="en-GB" sz="1600">
                <a:solidFill>
                  <a:srgbClr val="1A1A1A"/>
                </a:solidFill>
                <a:latin typeface="+mn-lt"/>
              </a:rPr>
              <a:t> </a:t>
            </a:r>
            <a:r>
              <a:rPr lang="en-GB" sz="1600" err="1">
                <a:solidFill>
                  <a:srgbClr val="1A1A1A"/>
                </a:solidFill>
                <a:latin typeface="+mn-lt"/>
              </a:rPr>
              <a:t>elit</a:t>
            </a:r>
            <a:r>
              <a:rPr lang="en-GB" sz="1600">
                <a:solidFill>
                  <a:srgbClr val="1A1A1A"/>
                </a:solidFill>
                <a:latin typeface="+mn-lt"/>
              </a:rPr>
              <a:t>. In </a:t>
            </a:r>
            <a:r>
              <a:rPr lang="en-GB" sz="1600" err="1">
                <a:solidFill>
                  <a:srgbClr val="1A1A1A"/>
                </a:solidFill>
                <a:latin typeface="+mn-lt"/>
              </a:rPr>
              <a:t>rhoncus</a:t>
            </a:r>
            <a:r>
              <a:rPr lang="en-GB" sz="1600">
                <a:solidFill>
                  <a:srgbClr val="1A1A1A"/>
                </a:solidFill>
                <a:latin typeface="+mn-lt"/>
              </a:rPr>
              <a:t> </a:t>
            </a:r>
            <a:r>
              <a:rPr lang="en-GB" sz="1600" err="1">
                <a:solidFill>
                  <a:srgbClr val="1A1A1A"/>
                </a:solidFill>
                <a:latin typeface="+mn-lt"/>
              </a:rPr>
              <a:t>lacus</a:t>
            </a:r>
            <a:r>
              <a:rPr lang="en-GB" sz="1600">
                <a:solidFill>
                  <a:srgbClr val="1A1A1A"/>
                </a:solidFill>
                <a:latin typeface="+mn-lt"/>
              </a:rPr>
              <a:t> </a:t>
            </a:r>
            <a:r>
              <a:rPr lang="en-GB" sz="1600" err="1">
                <a:solidFill>
                  <a:srgbClr val="1A1A1A"/>
                </a:solidFill>
                <a:latin typeface="+mn-lt"/>
              </a:rPr>
              <a:t>tortor</a:t>
            </a:r>
            <a:r>
              <a:rPr lang="en-GB" sz="1600">
                <a:solidFill>
                  <a:srgbClr val="1A1A1A"/>
                </a:solidFill>
                <a:latin typeface="+mn-lt"/>
              </a:rPr>
              <a:t>, </a:t>
            </a:r>
            <a:r>
              <a:rPr lang="en-GB" sz="1600" err="1">
                <a:solidFill>
                  <a:srgbClr val="1A1A1A"/>
                </a:solidFill>
                <a:latin typeface="+mn-lt"/>
              </a:rPr>
              <a:t>vel</a:t>
            </a:r>
            <a:r>
              <a:rPr lang="en-GB" sz="1600">
                <a:solidFill>
                  <a:srgbClr val="1A1A1A"/>
                </a:solidFill>
                <a:latin typeface="+mn-lt"/>
              </a:rPr>
              <a:t> </a:t>
            </a:r>
            <a:r>
              <a:rPr lang="en-GB" sz="1600" err="1">
                <a:solidFill>
                  <a:srgbClr val="1A1A1A"/>
                </a:solidFill>
                <a:latin typeface="+mn-lt"/>
              </a:rPr>
              <a:t>facilisis</a:t>
            </a:r>
            <a:r>
              <a:rPr lang="en-GB" sz="1600">
                <a:solidFill>
                  <a:srgbClr val="1A1A1A"/>
                </a:solidFill>
                <a:latin typeface="+mn-lt"/>
              </a:rPr>
              <a:t> </a:t>
            </a:r>
            <a:r>
              <a:rPr lang="en-GB" sz="1600" err="1">
                <a:solidFill>
                  <a:srgbClr val="1A1A1A"/>
                </a:solidFill>
                <a:latin typeface="+mn-lt"/>
              </a:rPr>
              <a:t>enim</a:t>
            </a:r>
            <a:r>
              <a:rPr lang="en-GB" sz="1600">
                <a:solidFill>
                  <a:srgbClr val="1A1A1A"/>
                </a:solidFill>
                <a:latin typeface="+mn-lt"/>
              </a:rPr>
              <a:t> </a:t>
            </a:r>
            <a:r>
              <a:rPr lang="en-GB" sz="1600" err="1">
                <a:solidFill>
                  <a:srgbClr val="1A1A1A"/>
                </a:solidFill>
                <a:latin typeface="+mn-lt"/>
              </a:rPr>
              <a:t>ornare</a:t>
            </a:r>
            <a:r>
              <a:rPr lang="en-GB" sz="1600">
                <a:solidFill>
                  <a:srgbClr val="1A1A1A"/>
                </a:solidFill>
                <a:latin typeface="+mn-lt"/>
              </a:rPr>
              <a:t> </a:t>
            </a:r>
            <a:r>
              <a:rPr lang="en-GB" sz="1600" err="1">
                <a:solidFill>
                  <a:srgbClr val="1A1A1A"/>
                </a:solidFill>
                <a:latin typeface="+mn-lt"/>
              </a:rPr>
              <a:t>euismod</a:t>
            </a:r>
            <a:r>
              <a:rPr lang="en-GB" sz="1600">
                <a:solidFill>
                  <a:srgbClr val="1A1A1A"/>
                </a:solidFill>
                <a:latin typeface="+mn-lt"/>
              </a:rPr>
              <a:t>. Ut </a:t>
            </a:r>
            <a:r>
              <a:rPr lang="en-GB" sz="1600" err="1">
                <a:solidFill>
                  <a:srgbClr val="1A1A1A"/>
                </a:solidFill>
                <a:latin typeface="+mn-lt"/>
              </a:rPr>
              <a:t>aliquam</a:t>
            </a:r>
            <a:r>
              <a:rPr lang="en-GB" sz="1600">
                <a:solidFill>
                  <a:srgbClr val="1A1A1A"/>
                </a:solidFill>
                <a:latin typeface="+mn-lt"/>
              </a:rPr>
              <a:t> ac </a:t>
            </a:r>
            <a:r>
              <a:rPr lang="en-GB" sz="1600" err="1">
                <a:solidFill>
                  <a:srgbClr val="1A1A1A"/>
                </a:solidFill>
                <a:latin typeface="+mn-lt"/>
              </a:rPr>
              <a:t>lectus</a:t>
            </a:r>
            <a:r>
              <a:rPr lang="en-GB" sz="1600">
                <a:solidFill>
                  <a:srgbClr val="1A1A1A"/>
                </a:solidFill>
                <a:latin typeface="+mn-lt"/>
              </a:rPr>
              <a:t> </a:t>
            </a:r>
            <a:r>
              <a:rPr lang="en-GB" sz="1600" err="1">
                <a:solidFill>
                  <a:srgbClr val="1A1A1A"/>
                </a:solidFill>
                <a:latin typeface="+mn-lt"/>
              </a:rPr>
              <a:t>eu</a:t>
            </a:r>
            <a:r>
              <a:rPr lang="en-GB" sz="1600">
                <a:solidFill>
                  <a:srgbClr val="1A1A1A"/>
                </a:solidFill>
                <a:latin typeface="+mn-lt"/>
              </a:rPr>
              <a:t> </a:t>
            </a:r>
            <a:r>
              <a:rPr lang="en-GB" sz="1600" err="1">
                <a:solidFill>
                  <a:srgbClr val="1A1A1A"/>
                </a:solidFill>
                <a:latin typeface="+mn-lt"/>
              </a:rPr>
              <a:t>posuere</a:t>
            </a:r>
            <a:r>
              <a:rPr lang="en-GB" sz="1600">
                <a:solidFill>
                  <a:srgbClr val="1A1A1A"/>
                </a:solidFill>
                <a:latin typeface="+mn-lt"/>
              </a:rPr>
              <a:t>. </a:t>
            </a:r>
          </a:p>
        </p:txBody>
      </p:sp>
      <p:sp>
        <p:nvSpPr>
          <p:cNvPr id="17" name="Step 1 heading">
            <a:extLst>
              <a:ext uri="{FF2B5EF4-FFF2-40B4-BE49-F238E27FC236}">
                <a16:creationId xmlns:a16="http://schemas.microsoft.com/office/drawing/2014/main" id="{6F3D3840-0836-46AD-862C-6B05C2E26D8F}"/>
              </a:ext>
            </a:extLst>
          </p:cNvPr>
          <p:cNvSpPr>
            <a:spLocks noGrp="1"/>
          </p:cNvSpPr>
          <p:nvPr>
            <p:ph type="body" sz="quarter" idx="26" hasCustomPrompt="1"/>
          </p:nvPr>
        </p:nvSpPr>
        <p:spPr>
          <a:xfrm>
            <a:off x="588262" y="1432251"/>
            <a:ext cx="3429000" cy="457199"/>
          </a:xfrm>
          <a:prstGeom prst="rect">
            <a:avLst/>
          </a:prstGeom>
          <a:solidFill>
            <a:srgbClr val="0078D4"/>
          </a:solidFill>
          <a:ln>
            <a:noFill/>
          </a:ln>
        </p:spPr>
        <p:txBody>
          <a:bodyPr lIns="180000" tIns="0" rIns="182880" anchor="ctr" anchorCtr="0">
            <a:noAutofit/>
          </a:bodyPr>
          <a:lstStyle>
            <a:lvl1pPr marL="0" indent="0" algn="l">
              <a:spcBef>
                <a:spcPts val="0"/>
              </a:spcBef>
              <a:buNone/>
              <a:defRPr sz="2000" b="0">
                <a:solidFill>
                  <a:schemeClr val="bg1"/>
                </a:solidFill>
                <a:latin typeface="+mn-lt"/>
              </a:defRPr>
            </a:lvl1pPr>
          </a:lstStyle>
          <a:p>
            <a:pPr lvl="0"/>
            <a:r>
              <a:rPr lang="en-US"/>
              <a:t>Step one</a:t>
            </a:r>
          </a:p>
        </p:txBody>
      </p:sp>
      <p:sp>
        <p:nvSpPr>
          <p:cNvPr id="11" name="Delivery approach 2 slide title">
            <a:extLst>
              <a:ext uri="{FF2B5EF4-FFF2-40B4-BE49-F238E27FC236}">
                <a16:creationId xmlns:a16="http://schemas.microsoft.com/office/drawing/2014/main" id="{2D9CF5A6-0E76-4774-9CAE-AC123BB1D44A}"/>
              </a:ext>
            </a:extLst>
          </p:cNvPr>
          <p:cNvSpPr>
            <a:spLocks noGrp="1"/>
          </p:cNvSpPr>
          <p:nvPr>
            <p:ph type="title" hasCustomPrompt="1"/>
          </p:nvPr>
        </p:nvSpPr>
        <p:spPr>
          <a:xfrm>
            <a:off x="588262" y="457200"/>
            <a:ext cx="11024300" cy="553998"/>
          </a:xfrm>
          <a:prstGeom prst="rect">
            <a:avLst/>
          </a:prstGeom>
        </p:spPr>
        <p:txBody>
          <a:bodyPr lIns="0" tIns="0" rIns="0" bIns="0"/>
          <a:lstStyle>
            <a:lvl1pPr>
              <a:defRPr baseline="0"/>
            </a:lvl1pPr>
          </a:lstStyle>
          <a:p>
            <a:r>
              <a:rPr lang="en-US"/>
              <a:t>Delivery approach (2) (3 columns)</a:t>
            </a:r>
          </a:p>
        </p:txBody>
      </p:sp>
    </p:spTree>
    <p:extLst>
      <p:ext uri="{BB962C8B-B14F-4D97-AF65-F5344CB8AC3E}">
        <p14:creationId xmlns:p14="http://schemas.microsoft.com/office/powerpoint/2010/main" val="3179906732"/>
      </p:ext>
    </p:extLst>
  </p:cSld>
  <p:clrMapOvr>
    <a:masterClrMapping/>
  </p:clrMapOvr>
  <p:transition>
    <p:fade/>
  </p:transition>
  <p:extLst>
    <p:ext uri="{DCECCB84-F9BA-43D5-87BE-67443E8EF086}">
      <p15:sldGuideLst xmlns:p15="http://schemas.microsoft.com/office/powerpoint/2012/main">
        <p15:guide id="1" pos="3840" userDrawn="1">
          <p15:clr>
            <a:srgbClr val="FBAE40"/>
          </p15:clr>
        </p15:guide>
        <p15:guide id="2" orient="horz" pos="2160" userDrawn="1">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elivery Approach 3">
    <p:spTree>
      <p:nvGrpSpPr>
        <p:cNvPr id="1" name=""/>
        <p:cNvGrpSpPr/>
        <p:nvPr/>
      </p:nvGrpSpPr>
      <p:grpSpPr>
        <a:xfrm>
          <a:off x="0" y="0"/>
          <a:ext cx="0" cy="0"/>
          <a:chOff x="0" y="0"/>
          <a:chExt cx="0" cy="0"/>
        </a:xfrm>
      </p:grpSpPr>
      <p:sp>
        <p:nvSpPr>
          <p:cNvPr id="29" name="Additonal text (note/footnote)">
            <a:extLst>
              <a:ext uri="{FF2B5EF4-FFF2-40B4-BE49-F238E27FC236}">
                <a16:creationId xmlns:a16="http://schemas.microsoft.com/office/drawing/2014/main" id="{5C6B61DA-7D80-47BA-92EA-686BAC5CF0DC}"/>
              </a:ext>
            </a:extLst>
          </p:cNvPr>
          <p:cNvSpPr>
            <a:spLocks noGrp="1"/>
          </p:cNvSpPr>
          <p:nvPr>
            <p:ph type="body" sz="quarter" idx="21" hasCustomPrompt="1"/>
          </p:nvPr>
        </p:nvSpPr>
        <p:spPr>
          <a:xfrm>
            <a:off x="1086039" y="5798994"/>
            <a:ext cx="9914572" cy="449106"/>
          </a:xfrm>
          <a:prstGeom prst="rect">
            <a:avLst/>
          </a:prstGeom>
        </p:spPr>
        <p:txBody>
          <a:bodyPr lIns="0" tIns="0" rIns="0" bIns="0" anchor="t" anchorCtr="0"/>
          <a:lstStyle>
            <a:lvl1pPr marL="0" marR="0" indent="0" algn="l" defTabSz="932472" rtl="0" eaLnBrk="1" fontAlgn="base" latinLnBrk="0" hangingPunct="1">
              <a:lnSpc>
                <a:spcPct val="100000"/>
              </a:lnSpc>
              <a:spcBef>
                <a:spcPct val="0"/>
              </a:spcBef>
              <a:spcAft>
                <a:spcPct val="0"/>
              </a:spcAft>
              <a:buClrTx/>
              <a:buSzTx/>
              <a:buFontTx/>
              <a:buNone/>
              <a:tabLst/>
              <a:defRPr sz="1600" b="0">
                <a:latin typeface="+mn-lt"/>
              </a:defRPr>
            </a:lvl1p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Segoe UI" panose="020B0502040204020203" pitchFamily="34" charset="0"/>
                <a:ea typeface="+mn-ea"/>
                <a:cs typeface="Segoe UI" panose="020B0502040204020203" pitchFamily="34" charset="0"/>
              </a:rPr>
              <a:t>Lorem ipsum dolor sit </a:t>
            </a:r>
            <a:r>
              <a:rPr kumimoji="0" lang="en-US" sz="1600" b="0" i="0" u="none" strike="noStrike" kern="1200" cap="none" spc="0" normalizeH="0" baseline="0" noProof="0" err="1">
                <a:ln>
                  <a:noFill/>
                </a:ln>
                <a:solidFill>
                  <a:srgbClr val="000000"/>
                </a:solidFill>
                <a:effectLst/>
                <a:uLnTx/>
                <a:uFillTx/>
                <a:latin typeface="Segoe UI" panose="020B0502040204020203" pitchFamily="34" charset="0"/>
                <a:ea typeface="+mn-ea"/>
                <a:cs typeface="Segoe UI" panose="020B0502040204020203" pitchFamily="34" charset="0"/>
              </a:rPr>
              <a:t>amet</a:t>
            </a:r>
            <a:r>
              <a:rPr kumimoji="0" lang="en-US" sz="1600" b="0" i="0" u="none" strike="noStrike" kern="1200" cap="none" spc="0" normalizeH="0" baseline="0" noProof="0">
                <a:ln>
                  <a:noFill/>
                </a:ln>
                <a:solidFill>
                  <a:srgbClr val="000000"/>
                </a:solidFill>
                <a:effectLst/>
                <a:uLnTx/>
                <a:uFillTx/>
                <a:latin typeface="Segoe UI" panose="020B0502040204020203" pitchFamily="34" charset="0"/>
                <a:ea typeface="+mn-ea"/>
                <a:cs typeface="Segoe UI" panose="020B0502040204020203" pitchFamily="34" charset="0"/>
              </a:rPr>
              <a:t>, </a:t>
            </a:r>
            <a:r>
              <a:rPr kumimoji="0" lang="en-US" sz="1600" b="0" i="0" u="none" strike="noStrike" kern="1200" cap="none" spc="0" normalizeH="0" baseline="0" noProof="0" err="1">
                <a:ln>
                  <a:noFill/>
                </a:ln>
                <a:solidFill>
                  <a:srgbClr val="000000"/>
                </a:solidFill>
                <a:effectLst/>
                <a:uLnTx/>
                <a:uFillTx/>
                <a:latin typeface="Segoe UI" panose="020B0502040204020203" pitchFamily="34" charset="0"/>
                <a:ea typeface="+mn-ea"/>
                <a:cs typeface="Segoe UI" panose="020B0502040204020203" pitchFamily="34" charset="0"/>
              </a:rPr>
              <a:t>consectetur</a:t>
            </a:r>
            <a:r>
              <a:rPr kumimoji="0" lang="en-US" sz="1600" b="0" i="0" u="none" strike="noStrike" kern="1200" cap="none" spc="0" normalizeH="0" baseline="0" noProof="0">
                <a:ln>
                  <a:noFill/>
                </a:ln>
                <a:solidFill>
                  <a:srgbClr val="000000"/>
                </a:solidFill>
                <a:effectLst/>
                <a:uLnTx/>
                <a:uFillTx/>
                <a:latin typeface="Segoe UI" panose="020B0502040204020203" pitchFamily="34" charset="0"/>
                <a:ea typeface="+mn-ea"/>
                <a:cs typeface="Segoe UI" panose="020B0502040204020203" pitchFamily="34" charset="0"/>
              </a:rPr>
              <a:t> </a:t>
            </a:r>
            <a:r>
              <a:rPr kumimoji="0" lang="en-US" sz="1600" b="0" i="0" u="none" strike="noStrike" kern="1200" cap="none" spc="0" normalizeH="0" baseline="0" noProof="0" err="1">
                <a:ln>
                  <a:noFill/>
                </a:ln>
                <a:solidFill>
                  <a:srgbClr val="000000"/>
                </a:solidFill>
                <a:effectLst/>
                <a:uLnTx/>
                <a:uFillTx/>
                <a:latin typeface="Segoe UI" panose="020B0502040204020203" pitchFamily="34" charset="0"/>
                <a:ea typeface="+mn-ea"/>
                <a:cs typeface="Segoe UI" panose="020B0502040204020203" pitchFamily="34" charset="0"/>
              </a:rPr>
              <a:t>adipiscing</a:t>
            </a:r>
            <a:r>
              <a:rPr kumimoji="0" lang="en-US" sz="1600" b="0" i="0" u="none" strike="noStrike" kern="1200" cap="none" spc="0" normalizeH="0" baseline="0" noProof="0">
                <a:ln>
                  <a:noFill/>
                </a:ln>
                <a:solidFill>
                  <a:srgbClr val="000000"/>
                </a:solidFill>
                <a:effectLst/>
                <a:uLnTx/>
                <a:uFillTx/>
                <a:latin typeface="Segoe UI" panose="020B0502040204020203" pitchFamily="34" charset="0"/>
                <a:ea typeface="+mn-ea"/>
                <a:cs typeface="Segoe UI" panose="020B0502040204020203" pitchFamily="34" charset="0"/>
              </a:rPr>
              <a:t> </a:t>
            </a:r>
            <a:r>
              <a:rPr kumimoji="0" lang="en-US" sz="1600" b="0" i="0" u="none" strike="noStrike" kern="1200" cap="none" spc="0" normalizeH="0" baseline="0" noProof="0" err="1">
                <a:ln>
                  <a:noFill/>
                </a:ln>
                <a:solidFill>
                  <a:srgbClr val="000000"/>
                </a:solidFill>
                <a:effectLst/>
                <a:uLnTx/>
                <a:uFillTx/>
                <a:latin typeface="Segoe UI" panose="020B0502040204020203" pitchFamily="34" charset="0"/>
                <a:ea typeface="+mn-ea"/>
                <a:cs typeface="Segoe UI" panose="020B0502040204020203" pitchFamily="34" charset="0"/>
              </a:rPr>
              <a:t>elit</a:t>
            </a:r>
            <a:r>
              <a:rPr kumimoji="0" lang="en-US" sz="1600" b="0" i="0" u="none" strike="noStrike" kern="1200" cap="none" spc="0" normalizeH="0" baseline="0" noProof="0">
                <a:ln>
                  <a:noFill/>
                </a:ln>
                <a:solidFill>
                  <a:srgbClr val="000000"/>
                </a:solidFill>
                <a:effectLst/>
                <a:uLnTx/>
                <a:uFillTx/>
                <a:latin typeface="Segoe UI" panose="020B0502040204020203" pitchFamily="34" charset="0"/>
                <a:ea typeface="+mn-ea"/>
                <a:cs typeface="Segoe UI" panose="020B0502040204020203" pitchFamily="34" charset="0"/>
              </a:rPr>
              <a:t>. In </a:t>
            </a:r>
            <a:r>
              <a:rPr kumimoji="0" lang="en-US" sz="1600" b="0" i="0" u="none" strike="noStrike" kern="1200" cap="none" spc="0" normalizeH="0" baseline="0" noProof="0" err="1">
                <a:ln>
                  <a:noFill/>
                </a:ln>
                <a:solidFill>
                  <a:srgbClr val="000000"/>
                </a:solidFill>
                <a:effectLst/>
                <a:uLnTx/>
                <a:uFillTx/>
                <a:latin typeface="Segoe UI" panose="020B0502040204020203" pitchFamily="34" charset="0"/>
                <a:ea typeface="+mn-ea"/>
                <a:cs typeface="Segoe UI" panose="020B0502040204020203" pitchFamily="34" charset="0"/>
              </a:rPr>
              <a:t>rhoncus</a:t>
            </a:r>
            <a:r>
              <a:rPr kumimoji="0" lang="en-US" sz="1600" b="0" i="0" u="none" strike="noStrike" kern="1200" cap="none" spc="0" normalizeH="0" baseline="0" noProof="0">
                <a:ln>
                  <a:noFill/>
                </a:ln>
                <a:solidFill>
                  <a:srgbClr val="000000"/>
                </a:solidFill>
                <a:effectLst/>
                <a:uLnTx/>
                <a:uFillTx/>
                <a:latin typeface="Segoe UI" panose="020B0502040204020203" pitchFamily="34" charset="0"/>
                <a:ea typeface="+mn-ea"/>
                <a:cs typeface="Segoe UI" panose="020B0502040204020203" pitchFamily="34" charset="0"/>
              </a:rPr>
              <a:t> </a:t>
            </a:r>
            <a:r>
              <a:rPr kumimoji="0" lang="en-US" sz="1600" b="0" i="0" u="none" strike="noStrike" kern="1200" cap="none" spc="0" normalizeH="0" baseline="0" noProof="0" err="1">
                <a:ln>
                  <a:noFill/>
                </a:ln>
                <a:solidFill>
                  <a:srgbClr val="000000"/>
                </a:solidFill>
                <a:effectLst/>
                <a:uLnTx/>
                <a:uFillTx/>
                <a:latin typeface="Segoe UI" panose="020B0502040204020203" pitchFamily="34" charset="0"/>
                <a:ea typeface="+mn-ea"/>
                <a:cs typeface="Segoe UI" panose="020B0502040204020203" pitchFamily="34" charset="0"/>
              </a:rPr>
              <a:t>lacus</a:t>
            </a:r>
            <a:r>
              <a:rPr kumimoji="0" lang="en-US" sz="1600" b="0" i="0" u="none" strike="noStrike" kern="1200" cap="none" spc="0" normalizeH="0" baseline="0" noProof="0">
                <a:ln>
                  <a:noFill/>
                </a:ln>
                <a:solidFill>
                  <a:srgbClr val="000000"/>
                </a:solidFill>
                <a:effectLst/>
                <a:uLnTx/>
                <a:uFillTx/>
                <a:latin typeface="Segoe UI" panose="020B0502040204020203" pitchFamily="34" charset="0"/>
                <a:ea typeface="+mn-ea"/>
                <a:cs typeface="Segoe UI" panose="020B0502040204020203" pitchFamily="34" charset="0"/>
              </a:rPr>
              <a:t> </a:t>
            </a:r>
            <a:r>
              <a:rPr kumimoji="0" lang="en-US" sz="1600" b="0" i="0" u="none" strike="noStrike" kern="1200" cap="none" spc="0" normalizeH="0" baseline="0" noProof="0" err="1">
                <a:ln>
                  <a:noFill/>
                </a:ln>
                <a:solidFill>
                  <a:srgbClr val="000000"/>
                </a:solidFill>
                <a:effectLst/>
                <a:uLnTx/>
                <a:uFillTx/>
                <a:latin typeface="Segoe UI" panose="020B0502040204020203" pitchFamily="34" charset="0"/>
                <a:ea typeface="+mn-ea"/>
                <a:cs typeface="Segoe UI" panose="020B0502040204020203" pitchFamily="34" charset="0"/>
              </a:rPr>
              <a:t>tortor</a:t>
            </a:r>
            <a:r>
              <a:rPr kumimoji="0" lang="en-US" sz="1600" b="0" i="0" u="none" strike="noStrike" kern="1200" cap="none" spc="0" normalizeH="0" baseline="0" noProof="0">
                <a:ln>
                  <a:noFill/>
                </a:ln>
                <a:solidFill>
                  <a:srgbClr val="000000"/>
                </a:solidFill>
                <a:effectLst/>
                <a:uLnTx/>
                <a:uFillTx/>
                <a:latin typeface="Segoe UI" panose="020B0502040204020203" pitchFamily="34" charset="0"/>
                <a:ea typeface="+mn-ea"/>
                <a:cs typeface="Segoe UI" panose="020B0502040204020203" pitchFamily="34" charset="0"/>
              </a:rPr>
              <a:t>, vel </a:t>
            </a:r>
            <a:r>
              <a:rPr kumimoji="0" lang="en-US" sz="1600" b="0" i="0" u="none" strike="noStrike" kern="1200" cap="none" spc="0" normalizeH="0" baseline="0" noProof="0" err="1">
                <a:ln>
                  <a:noFill/>
                </a:ln>
                <a:solidFill>
                  <a:srgbClr val="000000"/>
                </a:solidFill>
                <a:effectLst/>
                <a:uLnTx/>
                <a:uFillTx/>
                <a:latin typeface="Segoe UI" panose="020B0502040204020203" pitchFamily="34" charset="0"/>
                <a:ea typeface="+mn-ea"/>
                <a:cs typeface="Segoe UI" panose="020B0502040204020203" pitchFamily="34" charset="0"/>
              </a:rPr>
              <a:t>facilisis</a:t>
            </a:r>
            <a:r>
              <a:rPr kumimoji="0" lang="en-US" sz="1600" b="0" i="0" u="none" strike="noStrike" kern="1200" cap="none" spc="0" normalizeH="0" baseline="0" noProof="0">
                <a:ln>
                  <a:noFill/>
                </a:ln>
                <a:solidFill>
                  <a:srgbClr val="000000"/>
                </a:solidFill>
                <a:effectLst/>
                <a:uLnTx/>
                <a:uFillTx/>
                <a:latin typeface="Segoe UI" panose="020B0502040204020203" pitchFamily="34" charset="0"/>
                <a:ea typeface="+mn-ea"/>
                <a:cs typeface="Segoe UI" panose="020B0502040204020203" pitchFamily="34" charset="0"/>
              </a:rPr>
              <a:t> </a:t>
            </a:r>
            <a:r>
              <a:rPr kumimoji="0" lang="en-US" sz="1600" b="0" i="0" u="none" strike="noStrike" kern="1200" cap="none" spc="0" normalizeH="0" baseline="0" noProof="0" err="1">
                <a:ln>
                  <a:noFill/>
                </a:ln>
                <a:solidFill>
                  <a:srgbClr val="000000"/>
                </a:solidFill>
                <a:effectLst/>
                <a:uLnTx/>
                <a:uFillTx/>
                <a:latin typeface="Segoe UI" panose="020B0502040204020203" pitchFamily="34" charset="0"/>
                <a:ea typeface="+mn-ea"/>
                <a:cs typeface="Segoe UI" panose="020B0502040204020203" pitchFamily="34" charset="0"/>
              </a:rPr>
              <a:t>enim</a:t>
            </a:r>
            <a:r>
              <a:rPr kumimoji="0" lang="en-US" sz="1600" b="0" i="0" u="none" strike="noStrike" kern="1200" cap="none" spc="0" normalizeH="0" baseline="0" noProof="0">
                <a:ln>
                  <a:noFill/>
                </a:ln>
                <a:solidFill>
                  <a:srgbClr val="000000"/>
                </a:solidFill>
                <a:effectLst/>
                <a:uLnTx/>
                <a:uFillTx/>
                <a:latin typeface="Segoe UI" panose="020B0502040204020203" pitchFamily="34" charset="0"/>
                <a:ea typeface="+mn-ea"/>
                <a:cs typeface="Segoe UI" panose="020B0502040204020203" pitchFamily="34" charset="0"/>
              </a:rPr>
              <a:t> </a:t>
            </a:r>
            <a:r>
              <a:rPr kumimoji="0" lang="en-US" sz="1600" b="0" i="0" u="none" strike="noStrike" kern="1200" cap="none" spc="0" normalizeH="0" baseline="0" noProof="0" err="1">
                <a:ln>
                  <a:noFill/>
                </a:ln>
                <a:solidFill>
                  <a:srgbClr val="000000"/>
                </a:solidFill>
                <a:effectLst/>
                <a:uLnTx/>
                <a:uFillTx/>
                <a:latin typeface="Segoe UI" panose="020B0502040204020203" pitchFamily="34" charset="0"/>
                <a:ea typeface="+mn-ea"/>
                <a:cs typeface="Segoe UI" panose="020B0502040204020203" pitchFamily="34" charset="0"/>
              </a:rPr>
              <a:t>ornare</a:t>
            </a:r>
            <a:r>
              <a:rPr kumimoji="0" lang="en-US" sz="1600" b="0" i="0" u="none" strike="noStrike" kern="1200" cap="none" spc="0" normalizeH="0" baseline="0" noProof="0">
                <a:ln>
                  <a:noFill/>
                </a:ln>
                <a:solidFill>
                  <a:srgbClr val="000000"/>
                </a:solidFill>
                <a:effectLst/>
                <a:uLnTx/>
                <a:uFillTx/>
                <a:latin typeface="Segoe UI" panose="020B0502040204020203" pitchFamily="34" charset="0"/>
                <a:ea typeface="+mn-ea"/>
                <a:cs typeface="Segoe UI" panose="020B0502040204020203" pitchFamily="34" charset="0"/>
              </a:rPr>
              <a:t> </a:t>
            </a:r>
            <a:r>
              <a:rPr kumimoji="0" lang="en-US" sz="1600" b="0" i="0" u="none" strike="noStrike" kern="1200" cap="none" spc="0" normalizeH="0" baseline="0" noProof="0" err="1">
                <a:ln>
                  <a:noFill/>
                </a:ln>
                <a:solidFill>
                  <a:srgbClr val="000000"/>
                </a:solidFill>
                <a:effectLst/>
                <a:uLnTx/>
                <a:uFillTx/>
                <a:latin typeface="Segoe UI" panose="020B0502040204020203" pitchFamily="34" charset="0"/>
                <a:ea typeface="+mn-ea"/>
                <a:cs typeface="Segoe UI" panose="020B0502040204020203" pitchFamily="34" charset="0"/>
              </a:rPr>
              <a:t>euismod</a:t>
            </a:r>
            <a:r>
              <a:rPr kumimoji="0" lang="en-US" sz="1600" b="0" i="0" u="none" strike="noStrike" kern="1200" cap="none" spc="0" normalizeH="0" baseline="0" noProof="0">
                <a:ln>
                  <a:noFill/>
                </a:ln>
                <a:solidFill>
                  <a:srgbClr val="000000"/>
                </a:solidFill>
                <a:effectLst/>
                <a:uLnTx/>
                <a:uFillTx/>
                <a:latin typeface="Segoe UI" panose="020B0502040204020203" pitchFamily="34" charset="0"/>
                <a:ea typeface="+mn-ea"/>
                <a:cs typeface="Segoe UI" panose="020B0502040204020203" pitchFamily="34" charset="0"/>
              </a:rPr>
              <a:t>. Ut </a:t>
            </a:r>
            <a:r>
              <a:rPr kumimoji="0" lang="en-US" sz="1600" b="0" i="0" u="none" strike="noStrike" kern="1200" cap="none" spc="0" normalizeH="0" baseline="0" noProof="0" err="1">
                <a:ln>
                  <a:noFill/>
                </a:ln>
                <a:solidFill>
                  <a:srgbClr val="000000"/>
                </a:solidFill>
                <a:effectLst/>
                <a:uLnTx/>
                <a:uFillTx/>
                <a:latin typeface="Segoe UI" panose="020B0502040204020203" pitchFamily="34" charset="0"/>
                <a:ea typeface="+mn-ea"/>
                <a:cs typeface="Segoe UI" panose="020B0502040204020203" pitchFamily="34" charset="0"/>
              </a:rPr>
              <a:t>aliquam</a:t>
            </a:r>
            <a:r>
              <a:rPr kumimoji="0" lang="en-US" sz="1600" b="0" i="0" u="none" strike="noStrike" kern="1200" cap="none" spc="0" normalizeH="0" baseline="0" noProof="0">
                <a:ln>
                  <a:noFill/>
                </a:ln>
                <a:solidFill>
                  <a:srgbClr val="000000"/>
                </a:solidFill>
                <a:effectLst/>
                <a:uLnTx/>
                <a:uFillTx/>
                <a:latin typeface="Segoe UI" panose="020B0502040204020203" pitchFamily="34" charset="0"/>
                <a:ea typeface="+mn-ea"/>
                <a:cs typeface="Segoe UI" panose="020B0502040204020203" pitchFamily="34" charset="0"/>
              </a:rPr>
              <a:t> ac </a:t>
            </a:r>
            <a:r>
              <a:rPr kumimoji="0" lang="en-US" sz="1600" b="0" i="0" u="none" strike="noStrike" kern="1200" cap="none" spc="0" normalizeH="0" baseline="0" noProof="0" err="1">
                <a:ln>
                  <a:noFill/>
                </a:ln>
                <a:solidFill>
                  <a:srgbClr val="000000"/>
                </a:solidFill>
                <a:effectLst/>
                <a:uLnTx/>
                <a:uFillTx/>
                <a:latin typeface="Segoe UI" panose="020B0502040204020203" pitchFamily="34" charset="0"/>
                <a:ea typeface="+mn-ea"/>
                <a:cs typeface="Segoe UI" panose="020B0502040204020203" pitchFamily="34" charset="0"/>
              </a:rPr>
              <a:t>lectus</a:t>
            </a:r>
            <a:r>
              <a:rPr kumimoji="0" lang="en-US" sz="1600" b="0" i="0" u="none" strike="noStrike" kern="1200" cap="none" spc="0" normalizeH="0" baseline="0" noProof="0">
                <a:ln>
                  <a:noFill/>
                </a:ln>
                <a:solidFill>
                  <a:srgbClr val="000000"/>
                </a:solidFill>
                <a:effectLst/>
                <a:uLnTx/>
                <a:uFillTx/>
                <a:latin typeface="Segoe UI" panose="020B0502040204020203" pitchFamily="34" charset="0"/>
                <a:ea typeface="+mn-ea"/>
                <a:cs typeface="Segoe UI" panose="020B0502040204020203" pitchFamily="34" charset="0"/>
              </a:rPr>
              <a:t> </a:t>
            </a:r>
            <a:r>
              <a:rPr kumimoji="0" lang="en-US" sz="1600" b="0" i="0" u="none" strike="noStrike" kern="1200" cap="none" spc="0" normalizeH="0" baseline="0" noProof="0" err="1">
                <a:ln>
                  <a:noFill/>
                </a:ln>
                <a:solidFill>
                  <a:srgbClr val="000000"/>
                </a:solidFill>
                <a:effectLst/>
                <a:uLnTx/>
                <a:uFillTx/>
                <a:latin typeface="Segoe UI" panose="020B0502040204020203" pitchFamily="34" charset="0"/>
                <a:ea typeface="+mn-ea"/>
                <a:cs typeface="Segoe UI" panose="020B0502040204020203" pitchFamily="34" charset="0"/>
              </a:rPr>
              <a:t>eu</a:t>
            </a:r>
            <a:r>
              <a:rPr kumimoji="0" lang="en-US" sz="1600" b="0" i="0" u="none" strike="noStrike" kern="1200" cap="none" spc="0" normalizeH="0" baseline="0" noProof="0">
                <a:ln>
                  <a:noFill/>
                </a:ln>
                <a:solidFill>
                  <a:srgbClr val="000000"/>
                </a:solidFill>
                <a:effectLst/>
                <a:uLnTx/>
                <a:uFillTx/>
                <a:latin typeface="Segoe UI" panose="020B0502040204020203" pitchFamily="34" charset="0"/>
                <a:ea typeface="+mn-ea"/>
                <a:cs typeface="Segoe UI" panose="020B0502040204020203" pitchFamily="34" charset="0"/>
              </a:rPr>
              <a:t> </a:t>
            </a:r>
            <a:r>
              <a:rPr kumimoji="0" lang="en-US" sz="1600" b="0" i="0" u="none" strike="noStrike" kern="1200" cap="none" spc="0" normalizeH="0" baseline="0" noProof="0" err="1">
                <a:ln>
                  <a:noFill/>
                </a:ln>
                <a:solidFill>
                  <a:srgbClr val="000000"/>
                </a:solidFill>
                <a:effectLst/>
                <a:uLnTx/>
                <a:uFillTx/>
                <a:latin typeface="Segoe UI" panose="020B0502040204020203" pitchFamily="34" charset="0"/>
                <a:ea typeface="+mn-ea"/>
                <a:cs typeface="Segoe UI" panose="020B0502040204020203" pitchFamily="34" charset="0"/>
              </a:rPr>
              <a:t>posuere</a:t>
            </a:r>
            <a:r>
              <a:rPr kumimoji="0" lang="en-US" sz="1600" b="0" i="0" u="none" strike="noStrike" kern="1200" cap="none" spc="0" normalizeH="0" baseline="0" noProof="0">
                <a:ln>
                  <a:noFill/>
                </a:ln>
                <a:solidFill>
                  <a:srgbClr val="000000"/>
                </a:solidFill>
                <a:effectLst/>
                <a:uLnTx/>
                <a:uFillTx/>
                <a:latin typeface="Segoe UI" panose="020B0502040204020203" pitchFamily="34" charset="0"/>
                <a:ea typeface="+mn-ea"/>
                <a:cs typeface="Segoe UI" panose="020B0502040204020203" pitchFamily="34" charset="0"/>
              </a:rPr>
              <a:t>.</a:t>
            </a:r>
            <a:endParaRPr kumimoji="0" lang="en-US" sz="1600" b="0" i="0" u="none" strike="noStrike" kern="1200" cap="none" spc="0" normalizeH="0" baseline="0" noProof="0">
              <a:ln>
                <a:noFill/>
              </a:ln>
              <a:solidFill>
                <a:srgbClr val="1A1A1A"/>
              </a:solidFill>
              <a:effectLst/>
              <a:uLnTx/>
              <a:uFillTx/>
              <a:latin typeface="Segoe UI" panose="020B0502040204020203" pitchFamily="34" charset="0"/>
              <a:ea typeface="Segoe UI" panose="020B0502040204020203" pitchFamily="34" charset="0"/>
              <a:cs typeface="Segoe UI" panose="020B0502040204020203" pitchFamily="34" charset="0"/>
            </a:endParaRPr>
          </a:p>
        </p:txBody>
      </p:sp>
      <p:grpSp>
        <p:nvGrpSpPr>
          <p:cNvPr id="3" name="Timeline with pointer"/>
          <p:cNvGrpSpPr/>
          <p:nvPr userDrawn="1"/>
        </p:nvGrpSpPr>
        <p:grpSpPr>
          <a:xfrm>
            <a:off x="1056886" y="4965452"/>
            <a:ext cx="9944359" cy="295260"/>
            <a:chOff x="1056886" y="4965452"/>
            <a:chExt cx="9944359" cy="295260"/>
          </a:xfrm>
        </p:grpSpPr>
        <p:cxnSp>
          <p:nvCxnSpPr>
            <p:cNvPr id="19" name="Timeline">
              <a:extLst>
                <a:ext uri="{FF2B5EF4-FFF2-40B4-BE49-F238E27FC236}">
                  <a16:creationId xmlns:a16="http://schemas.microsoft.com/office/drawing/2014/main" id="{68E0BD14-4A59-4538-9741-D4641CAFB86F}"/>
                </a:ext>
              </a:extLst>
            </p:cNvPr>
            <p:cNvCxnSpPr>
              <a:cxnSpLocks/>
              <a:stCxn id="22" idx="2"/>
            </p:cNvCxnSpPr>
            <p:nvPr/>
          </p:nvCxnSpPr>
          <p:spPr>
            <a:xfrm>
              <a:off x="1056886" y="5260712"/>
              <a:ext cx="9944359" cy="0"/>
            </a:xfrm>
            <a:prstGeom prst="line">
              <a:avLst/>
            </a:prstGeom>
            <a:solidFill>
              <a:srgbClr val="00188F"/>
            </a:solidFill>
            <a:ln w="19050">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2" name="Pointer (pointing up)">
              <a:extLst>
                <a:ext uri="{FF2B5EF4-FFF2-40B4-BE49-F238E27FC236}">
                  <a16:creationId xmlns:a16="http://schemas.microsoft.com/office/drawing/2014/main" id="{B7890CF9-0AFC-43C3-9ADE-D0AA3F710845}"/>
                </a:ext>
              </a:extLst>
            </p:cNvPr>
            <p:cNvSpPr/>
            <p:nvPr/>
          </p:nvSpPr>
          <p:spPr bwMode="auto">
            <a:xfrm>
              <a:off x="1056886" y="4965452"/>
              <a:ext cx="272507" cy="295260"/>
            </a:xfrm>
            <a:prstGeom prst="triangle">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36" name="Step 5">
            <a:extLst>
              <a:ext uri="{FF2B5EF4-FFF2-40B4-BE49-F238E27FC236}">
                <a16:creationId xmlns:a16="http://schemas.microsoft.com/office/drawing/2014/main" id="{7E494EDE-93A4-45EE-A3E2-38C4AAB9E9C5}"/>
              </a:ext>
            </a:extLst>
          </p:cNvPr>
          <p:cNvSpPr>
            <a:spLocks noGrp="1"/>
          </p:cNvSpPr>
          <p:nvPr>
            <p:ph type="body" sz="quarter" idx="36" hasCustomPrompt="1"/>
          </p:nvPr>
        </p:nvSpPr>
        <p:spPr>
          <a:xfrm>
            <a:off x="9537570" y="4121375"/>
            <a:ext cx="1463040" cy="307777"/>
          </a:xfrm>
          <a:prstGeom prst="rect">
            <a:avLst/>
          </a:prstGeom>
        </p:spPr>
        <p:txBody>
          <a:bodyPr anchor="ctr"/>
          <a:lstStyle>
            <a:lvl1pPr marL="0" indent="0" algn="ctr">
              <a:spcBef>
                <a:spcPts val="0"/>
              </a:spcBef>
              <a:buNone/>
              <a:defRPr sz="2000" b="0" baseline="0">
                <a:latin typeface="+mn-lt"/>
              </a:defRPr>
            </a:lvl1pPr>
          </a:lstStyle>
          <a:p>
            <a:pPr lvl="0"/>
            <a:r>
              <a:rPr lang="en-US"/>
              <a:t>Step 5</a:t>
            </a:r>
          </a:p>
        </p:txBody>
      </p:sp>
      <p:sp>
        <p:nvSpPr>
          <p:cNvPr id="30" name="Step 5 picture/icon placeholder" descr="icon placeholder&#10;">
            <a:extLst>
              <a:ext uri="{FF2B5EF4-FFF2-40B4-BE49-F238E27FC236}">
                <a16:creationId xmlns:a16="http://schemas.microsoft.com/office/drawing/2014/main" id="{48A1CFDA-30FD-4E13-8959-9308B97E8FB9}"/>
              </a:ext>
            </a:extLst>
          </p:cNvPr>
          <p:cNvSpPr>
            <a:spLocks noGrp="1"/>
          </p:cNvSpPr>
          <p:nvPr userDrawn="1">
            <p:ph type="pic" sz="quarter" idx="46" hasCustomPrompt="1"/>
          </p:nvPr>
        </p:nvSpPr>
        <p:spPr>
          <a:xfrm>
            <a:off x="9537570" y="2871090"/>
            <a:ext cx="1463675" cy="992187"/>
          </a:xfrm>
          <a:prstGeom prst="rect">
            <a:avLst/>
          </a:prstGeom>
        </p:spPr>
        <p:txBody>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Tap to add icon</a:t>
            </a:r>
          </a:p>
        </p:txBody>
      </p:sp>
      <p:sp>
        <p:nvSpPr>
          <p:cNvPr id="35" name="Step 4">
            <a:extLst>
              <a:ext uri="{FF2B5EF4-FFF2-40B4-BE49-F238E27FC236}">
                <a16:creationId xmlns:a16="http://schemas.microsoft.com/office/drawing/2014/main" id="{7E494EDE-93A4-45EE-A3E2-38C4AAB9E9C5}"/>
              </a:ext>
            </a:extLst>
          </p:cNvPr>
          <p:cNvSpPr>
            <a:spLocks noGrp="1"/>
          </p:cNvSpPr>
          <p:nvPr>
            <p:ph type="body" sz="quarter" idx="35" hasCustomPrompt="1"/>
          </p:nvPr>
        </p:nvSpPr>
        <p:spPr>
          <a:xfrm>
            <a:off x="7426908" y="4116887"/>
            <a:ext cx="1463040" cy="307777"/>
          </a:xfrm>
          <a:prstGeom prst="rect">
            <a:avLst/>
          </a:prstGeom>
        </p:spPr>
        <p:txBody>
          <a:bodyPr anchor="ctr"/>
          <a:lstStyle>
            <a:lvl1pPr marL="0" indent="0" algn="ctr">
              <a:spcBef>
                <a:spcPts val="0"/>
              </a:spcBef>
              <a:buNone/>
              <a:defRPr sz="2000" b="0" baseline="0">
                <a:latin typeface="+mn-lt"/>
              </a:defRPr>
            </a:lvl1pPr>
          </a:lstStyle>
          <a:p>
            <a:pPr lvl="0"/>
            <a:r>
              <a:rPr lang="en-US"/>
              <a:t>Step 4</a:t>
            </a:r>
          </a:p>
        </p:txBody>
      </p:sp>
      <p:sp>
        <p:nvSpPr>
          <p:cNvPr id="28" name="Step 4 picture/icon placeholder" descr="icon placeholder&#10;">
            <a:extLst>
              <a:ext uri="{FF2B5EF4-FFF2-40B4-BE49-F238E27FC236}">
                <a16:creationId xmlns:a16="http://schemas.microsoft.com/office/drawing/2014/main" id="{4C1588AD-2EE9-4098-89EC-57F7CF25C652}"/>
              </a:ext>
            </a:extLst>
          </p:cNvPr>
          <p:cNvSpPr>
            <a:spLocks noGrp="1"/>
          </p:cNvSpPr>
          <p:nvPr userDrawn="1">
            <p:ph type="pic" sz="quarter" idx="45" hasCustomPrompt="1"/>
          </p:nvPr>
        </p:nvSpPr>
        <p:spPr>
          <a:xfrm>
            <a:off x="7426861" y="2863361"/>
            <a:ext cx="1463675" cy="992187"/>
          </a:xfrm>
          <a:prstGeom prst="rect">
            <a:avLst/>
          </a:prstGeom>
        </p:spPr>
        <p:txBody>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Tap to add icon</a:t>
            </a:r>
          </a:p>
        </p:txBody>
      </p:sp>
      <p:sp>
        <p:nvSpPr>
          <p:cNvPr id="34" name="Step 3">
            <a:extLst>
              <a:ext uri="{FF2B5EF4-FFF2-40B4-BE49-F238E27FC236}">
                <a16:creationId xmlns:a16="http://schemas.microsoft.com/office/drawing/2014/main" id="{7E494EDE-93A4-45EE-A3E2-38C4AAB9E9C5}"/>
              </a:ext>
            </a:extLst>
          </p:cNvPr>
          <p:cNvSpPr>
            <a:spLocks noGrp="1"/>
          </p:cNvSpPr>
          <p:nvPr>
            <p:ph type="body" sz="quarter" idx="34" hasCustomPrompt="1"/>
          </p:nvPr>
        </p:nvSpPr>
        <p:spPr>
          <a:xfrm>
            <a:off x="5316245" y="4112399"/>
            <a:ext cx="1463040" cy="307777"/>
          </a:xfrm>
          <a:prstGeom prst="rect">
            <a:avLst/>
          </a:prstGeom>
        </p:spPr>
        <p:txBody>
          <a:bodyPr anchor="ctr"/>
          <a:lstStyle>
            <a:lvl1pPr marL="0" indent="0" algn="ctr">
              <a:spcBef>
                <a:spcPts val="0"/>
              </a:spcBef>
              <a:buNone/>
              <a:defRPr sz="2000" b="0" baseline="0">
                <a:latin typeface="+mn-lt"/>
              </a:defRPr>
            </a:lvl1pPr>
          </a:lstStyle>
          <a:p>
            <a:pPr lvl="0"/>
            <a:r>
              <a:rPr lang="en-US"/>
              <a:t>Step 3</a:t>
            </a:r>
          </a:p>
        </p:txBody>
      </p:sp>
      <p:sp>
        <p:nvSpPr>
          <p:cNvPr id="27" name="Step 3 picture/icon placeholder" descr="icon placeholder&#10;">
            <a:extLst>
              <a:ext uri="{FF2B5EF4-FFF2-40B4-BE49-F238E27FC236}">
                <a16:creationId xmlns:a16="http://schemas.microsoft.com/office/drawing/2014/main" id="{3B788FDB-9585-4B4C-AD16-F245728AB41F}"/>
              </a:ext>
            </a:extLst>
          </p:cNvPr>
          <p:cNvSpPr>
            <a:spLocks noGrp="1"/>
          </p:cNvSpPr>
          <p:nvPr userDrawn="1">
            <p:ph type="pic" sz="quarter" idx="44" hasCustomPrompt="1"/>
          </p:nvPr>
        </p:nvSpPr>
        <p:spPr>
          <a:xfrm>
            <a:off x="5316151" y="2868612"/>
            <a:ext cx="1463675" cy="992187"/>
          </a:xfrm>
          <a:prstGeom prst="rect">
            <a:avLst/>
          </a:prstGeom>
        </p:spPr>
        <p:txBody>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Tap to add icon</a:t>
            </a:r>
          </a:p>
        </p:txBody>
      </p:sp>
      <p:sp>
        <p:nvSpPr>
          <p:cNvPr id="33" name="Step 2">
            <a:extLst>
              <a:ext uri="{FF2B5EF4-FFF2-40B4-BE49-F238E27FC236}">
                <a16:creationId xmlns:a16="http://schemas.microsoft.com/office/drawing/2014/main" id="{7E494EDE-93A4-45EE-A3E2-38C4AAB9E9C5}"/>
              </a:ext>
            </a:extLst>
          </p:cNvPr>
          <p:cNvSpPr>
            <a:spLocks noGrp="1"/>
          </p:cNvSpPr>
          <p:nvPr>
            <p:ph type="body" sz="quarter" idx="33" hasCustomPrompt="1"/>
          </p:nvPr>
        </p:nvSpPr>
        <p:spPr>
          <a:xfrm>
            <a:off x="3205582" y="4107911"/>
            <a:ext cx="1463040" cy="307777"/>
          </a:xfrm>
          <a:prstGeom prst="rect">
            <a:avLst/>
          </a:prstGeom>
        </p:spPr>
        <p:txBody>
          <a:bodyPr anchor="ctr"/>
          <a:lstStyle>
            <a:lvl1pPr marL="0" indent="0" algn="ctr">
              <a:spcBef>
                <a:spcPts val="0"/>
              </a:spcBef>
              <a:buNone/>
              <a:defRPr sz="2000" b="0" baseline="0">
                <a:latin typeface="+mn-lt"/>
              </a:defRPr>
            </a:lvl1pPr>
          </a:lstStyle>
          <a:p>
            <a:pPr lvl="0"/>
            <a:r>
              <a:rPr lang="en-US"/>
              <a:t>Step 2</a:t>
            </a:r>
          </a:p>
        </p:txBody>
      </p:sp>
      <p:sp>
        <p:nvSpPr>
          <p:cNvPr id="26" name="Step 2 picture/icon placeholder" descr="icon placeholder&#10;">
            <a:extLst>
              <a:ext uri="{FF2B5EF4-FFF2-40B4-BE49-F238E27FC236}">
                <a16:creationId xmlns:a16="http://schemas.microsoft.com/office/drawing/2014/main" id="{18F6D38B-D92D-49E9-98A3-B5701BF38C95}"/>
              </a:ext>
            </a:extLst>
          </p:cNvPr>
          <p:cNvSpPr>
            <a:spLocks noGrp="1"/>
          </p:cNvSpPr>
          <p:nvPr userDrawn="1">
            <p:ph type="pic" sz="quarter" idx="43" hasCustomPrompt="1"/>
          </p:nvPr>
        </p:nvSpPr>
        <p:spPr>
          <a:xfrm>
            <a:off x="3205441" y="2871091"/>
            <a:ext cx="1463675" cy="992187"/>
          </a:xfrm>
          <a:prstGeom prst="rect">
            <a:avLst/>
          </a:prstGeom>
        </p:spPr>
        <p:txBody>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Tap to add icon</a:t>
            </a:r>
          </a:p>
        </p:txBody>
      </p:sp>
      <p:sp>
        <p:nvSpPr>
          <p:cNvPr id="24" name="Step 1">
            <a:extLst>
              <a:ext uri="{FF2B5EF4-FFF2-40B4-BE49-F238E27FC236}">
                <a16:creationId xmlns:a16="http://schemas.microsoft.com/office/drawing/2014/main" id="{7E494EDE-93A4-45EE-A3E2-38C4AAB9E9C5}"/>
              </a:ext>
            </a:extLst>
          </p:cNvPr>
          <p:cNvSpPr>
            <a:spLocks noGrp="1"/>
          </p:cNvSpPr>
          <p:nvPr>
            <p:ph type="body" sz="quarter" idx="16" hasCustomPrompt="1"/>
          </p:nvPr>
        </p:nvSpPr>
        <p:spPr>
          <a:xfrm>
            <a:off x="1094919" y="4103423"/>
            <a:ext cx="1463040" cy="307777"/>
          </a:xfrm>
          <a:prstGeom prst="rect">
            <a:avLst/>
          </a:prstGeom>
        </p:spPr>
        <p:txBody>
          <a:bodyPr anchor="ctr"/>
          <a:lstStyle>
            <a:lvl1pPr marL="0" indent="0" algn="ctr">
              <a:spcBef>
                <a:spcPts val="0"/>
              </a:spcBef>
              <a:buNone/>
              <a:defRPr sz="2000" b="0" baseline="0">
                <a:latin typeface="+mn-lt"/>
              </a:defRPr>
            </a:lvl1pPr>
          </a:lstStyle>
          <a:p>
            <a:pPr lvl="0"/>
            <a:r>
              <a:rPr lang="en-US"/>
              <a:t>Step 1</a:t>
            </a:r>
          </a:p>
        </p:txBody>
      </p:sp>
      <p:sp>
        <p:nvSpPr>
          <p:cNvPr id="7" name="Step 1 picture/icon placeholder" descr="icon placeholder&#10;">
            <a:extLst>
              <a:ext uri="{FF2B5EF4-FFF2-40B4-BE49-F238E27FC236}">
                <a16:creationId xmlns:a16="http://schemas.microsoft.com/office/drawing/2014/main" id="{2F2DDCCE-28AB-4A81-8620-C23D54461E7B}"/>
              </a:ext>
            </a:extLst>
          </p:cNvPr>
          <p:cNvSpPr>
            <a:spLocks noGrp="1"/>
          </p:cNvSpPr>
          <p:nvPr>
            <p:ph type="pic" sz="quarter" idx="42" hasCustomPrompt="1"/>
          </p:nvPr>
        </p:nvSpPr>
        <p:spPr>
          <a:xfrm>
            <a:off x="1094731" y="2868613"/>
            <a:ext cx="1463675" cy="992187"/>
          </a:xfrm>
          <a:prstGeom prst="rect">
            <a:avLst/>
          </a:prstGeom>
        </p:spPr>
        <p:txBody>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Tap to add icon</a:t>
            </a:r>
          </a:p>
        </p:txBody>
      </p:sp>
      <p:sp>
        <p:nvSpPr>
          <p:cNvPr id="31" name="Two-lline description (blue fill)">
            <a:extLst>
              <a:ext uri="{FF2B5EF4-FFF2-40B4-BE49-F238E27FC236}">
                <a16:creationId xmlns:a16="http://schemas.microsoft.com/office/drawing/2014/main" id="{6A1F5E37-9C79-4815-BE16-4066C5DFA068}"/>
              </a:ext>
            </a:extLst>
          </p:cNvPr>
          <p:cNvSpPr>
            <a:spLocks noGrp="1"/>
          </p:cNvSpPr>
          <p:nvPr>
            <p:ph type="body" sz="quarter" idx="23" hasCustomPrompt="1"/>
          </p:nvPr>
        </p:nvSpPr>
        <p:spPr>
          <a:xfrm>
            <a:off x="585218" y="1435608"/>
            <a:ext cx="11027344" cy="914400"/>
          </a:xfrm>
          <a:prstGeom prst="rect">
            <a:avLst/>
          </a:prstGeom>
          <a:solidFill>
            <a:srgbClr val="0078D4"/>
          </a:solidFill>
          <a:ln>
            <a:noFill/>
          </a:ln>
        </p:spPr>
        <p:txBody>
          <a:bodyPr lIns="180000" tIns="0" rIns="182880" bIns="0" anchor="ctr" anchorCtr="0">
            <a:noAutofit/>
          </a:bodyPr>
          <a:lstStyle>
            <a:lvl1pPr marL="0" indent="0" algn="l">
              <a:spcBef>
                <a:spcPts val="0"/>
              </a:spcBef>
              <a:buNone/>
              <a:defRPr sz="2000" b="1">
                <a:solidFill>
                  <a:schemeClr val="bg1"/>
                </a:solidFill>
                <a:latin typeface="Segoe UI"/>
                <a:cs typeface="Segoe UI"/>
              </a:defRPr>
            </a:lvl1pPr>
          </a:lstStyle>
          <a:p>
            <a:pPr lvl="0"/>
            <a:r>
              <a:rPr lang="en-US"/>
              <a:t>&lt;Description&gt; </a:t>
            </a:r>
            <a:r>
              <a:rPr kumimoji="0" lang="en-US" sz="2000" b="0" i="0" u="none" strike="noStrike" kern="1200" cap="none" spc="0" normalizeH="0" baseline="0" noProof="0">
                <a:ln>
                  <a:noFill/>
                </a:ln>
                <a:solidFill>
                  <a:srgbClr val="FFFFFF"/>
                </a:solidFill>
                <a:effectLst/>
                <a:uLnTx/>
                <a:uFillTx/>
                <a:latin typeface="Segoe UI" panose="020B0502040204020203" pitchFamily="34" charset="0"/>
                <a:cs typeface="Segoe UI" panose="020B0502040204020203" pitchFamily="34" charset="0"/>
              </a:rPr>
              <a:t>Lorem ipsum dolor sit </a:t>
            </a:r>
            <a:r>
              <a:rPr kumimoji="0" lang="en-US" sz="2000" b="0" i="0" u="none" strike="noStrike" kern="1200" cap="none" spc="0" normalizeH="0" baseline="0" noProof="0" err="1">
                <a:ln>
                  <a:noFill/>
                </a:ln>
                <a:solidFill>
                  <a:srgbClr val="FFFFFF"/>
                </a:solidFill>
                <a:effectLst/>
                <a:uLnTx/>
                <a:uFillTx/>
                <a:latin typeface="Segoe UI" panose="020B0502040204020203" pitchFamily="34" charset="0"/>
                <a:cs typeface="Segoe UI" panose="020B0502040204020203" pitchFamily="34" charset="0"/>
              </a:rPr>
              <a:t>amet</a:t>
            </a:r>
            <a:r>
              <a:rPr kumimoji="0" lang="en-US" sz="2000" b="0" i="0" u="none" strike="noStrike" kern="1200" cap="none" spc="0" normalizeH="0" baseline="0" noProof="0">
                <a:ln>
                  <a:noFill/>
                </a:ln>
                <a:solidFill>
                  <a:srgbClr val="FFFFFF"/>
                </a:solidFill>
                <a:effectLst/>
                <a:uLnTx/>
                <a:uFillTx/>
                <a:latin typeface="Segoe UI" panose="020B0502040204020203" pitchFamily="34" charset="0"/>
                <a:cs typeface="Segoe UI" panose="020B0502040204020203" pitchFamily="34" charset="0"/>
              </a:rPr>
              <a:t>, </a:t>
            </a:r>
            <a:r>
              <a:rPr kumimoji="0" lang="en-US" sz="2000" b="0" i="0" u="none" strike="noStrike" kern="1200" cap="none" spc="0" normalizeH="0" baseline="0" noProof="0" err="1">
                <a:ln>
                  <a:noFill/>
                </a:ln>
                <a:solidFill>
                  <a:srgbClr val="FFFFFF"/>
                </a:solidFill>
                <a:effectLst/>
                <a:uLnTx/>
                <a:uFillTx/>
                <a:latin typeface="Segoe UI" panose="020B0502040204020203" pitchFamily="34" charset="0"/>
                <a:cs typeface="Segoe UI" panose="020B0502040204020203" pitchFamily="34" charset="0"/>
              </a:rPr>
              <a:t>consectetur</a:t>
            </a:r>
            <a:r>
              <a:rPr kumimoji="0" lang="en-US" sz="2000" b="0" i="0" u="none" strike="noStrike" kern="1200" cap="none" spc="0" normalizeH="0" baseline="0" noProof="0">
                <a:ln>
                  <a:noFill/>
                </a:ln>
                <a:solidFill>
                  <a:srgbClr val="FFFFFF"/>
                </a:solidFill>
                <a:effectLst/>
                <a:uLnTx/>
                <a:uFillTx/>
                <a:latin typeface="Segoe UI" panose="020B0502040204020203" pitchFamily="34" charset="0"/>
                <a:cs typeface="Segoe UI" panose="020B0502040204020203" pitchFamily="34" charset="0"/>
              </a:rPr>
              <a:t> </a:t>
            </a:r>
            <a:r>
              <a:rPr kumimoji="0" lang="en-US" sz="2000" b="0" i="0" u="none" strike="noStrike" kern="1200" cap="none" spc="0" normalizeH="0" baseline="0" noProof="0" err="1">
                <a:ln>
                  <a:noFill/>
                </a:ln>
                <a:solidFill>
                  <a:srgbClr val="FFFFFF"/>
                </a:solidFill>
                <a:effectLst/>
                <a:uLnTx/>
                <a:uFillTx/>
                <a:latin typeface="Segoe UI" panose="020B0502040204020203" pitchFamily="34" charset="0"/>
                <a:cs typeface="Segoe UI" panose="020B0502040204020203" pitchFamily="34" charset="0"/>
              </a:rPr>
              <a:t>adipiscing</a:t>
            </a:r>
            <a:r>
              <a:rPr kumimoji="0" lang="en-US" sz="2000" b="0" i="0" u="none" strike="noStrike" kern="1200" cap="none" spc="0" normalizeH="0" baseline="0" noProof="0">
                <a:ln>
                  <a:noFill/>
                </a:ln>
                <a:solidFill>
                  <a:srgbClr val="FFFFFF"/>
                </a:solidFill>
                <a:effectLst/>
                <a:uLnTx/>
                <a:uFillTx/>
                <a:latin typeface="Segoe UI" panose="020B0502040204020203" pitchFamily="34" charset="0"/>
                <a:cs typeface="Segoe UI" panose="020B0502040204020203" pitchFamily="34" charset="0"/>
              </a:rPr>
              <a:t> </a:t>
            </a:r>
            <a:r>
              <a:rPr kumimoji="0" lang="en-US" sz="2000" b="0" i="0" u="none" strike="noStrike" kern="1200" cap="none" spc="0" normalizeH="0" baseline="0" noProof="0" err="1">
                <a:ln>
                  <a:noFill/>
                </a:ln>
                <a:solidFill>
                  <a:srgbClr val="FFFFFF"/>
                </a:solidFill>
                <a:effectLst/>
                <a:uLnTx/>
                <a:uFillTx/>
                <a:latin typeface="Segoe UI" panose="020B0502040204020203" pitchFamily="34" charset="0"/>
                <a:cs typeface="Segoe UI" panose="020B0502040204020203" pitchFamily="34" charset="0"/>
              </a:rPr>
              <a:t>elit</a:t>
            </a:r>
            <a:r>
              <a:rPr kumimoji="0" lang="en-US" sz="2000" b="0" i="0" u="none" strike="noStrike" kern="1200" cap="none" spc="0" normalizeH="0" baseline="0" noProof="0">
                <a:ln>
                  <a:noFill/>
                </a:ln>
                <a:solidFill>
                  <a:srgbClr val="FFFFFF"/>
                </a:solidFill>
                <a:effectLst/>
                <a:uLnTx/>
                <a:uFillTx/>
                <a:latin typeface="Segoe UI" panose="020B0502040204020203" pitchFamily="34" charset="0"/>
                <a:cs typeface="Segoe UI" panose="020B0502040204020203" pitchFamily="34" charset="0"/>
              </a:rPr>
              <a:t>. In </a:t>
            </a:r>
            <a:r>
              <a:rPr kumimoji="0" lang="en-US" sz="2000" b="0" i="0" u="none" strike="noStrike" kern="1200" cap="none" spc="0" normalizeH="0" baseline="0" noProof="0" err="1">
                <a:ln>
                  <a:noFill/>
                </a:ln>
                <a:solidFill>
                  <a:srgbClr val="FFFFFF"/>
                </a:solidFill>
                <a:effectLst/>
                <a:uLnTx/>
                <a:uFillTx/>
                <a:latin typeface="Segoe UI" panose="020B0502040204020203" pitchFamily="34" charset="0"/>
                <a:cs typeface="Segoe UI" panose="020B0502040204020203" pitchFamily="34" charset="0"/>
              </a:rPr>
              <a:t>rhoncus</a:t>
            </a:r>
            <a:r>
              <a:rPr kumimoji="0" lang="en-US" sz="2000" b="0" i="0" u="none" strike="noStrike" kern="1200" cap="none" spc="0" normalizeH="0" baseline="0" noProof="0">
                <a:ln>
                  <a:noFill/>
                </a:ln>
                <a:solidFill>
                  <a:srgbClr val="FFFFFF"/>
                </a:solidFill>
                <a:effectLst/>
                <a:uLnTx/>
                <a:uFillTx/>
                <a:latin typeface="Segoe UI" panose="020B0502040204020203" pitchFamily="34" charset="0"/>
                <a:cs typeface="Segoe UI" panose="020B0502040204020203" pitchFamily="34" charset="0"/>
              </a:rPr>
              <a:t> </a:t>
            </a:r>
            <a:r>
              <a:rPr kumimoji="0" lang="en-US" sz="2000" b="0" i="0" u="none" strike="noStrike" kern="1200" cap="none" spc="0" normalizeH="0" baseline="0" noProof="0" err="1">
                <a:ln>
                  <a:noFill/>
                </a:ln>
                <a:solidFill>
                  <a:srgbClr val="FFFFFF"/>
                </a:solidFill>
                <a:effectLst/>
                <a:uLnTx/>
                <a:uFillTx/>
                <a:latin typeface="Segoe UI" panose="020B0502040204020203" pitchFamily="34" charset="0"/>
                <a:cs typeface="Segoe UI" panose="020B0502040204020203" pitchFamily="34" charset="0"/>
              </a:rPr>
              <a:t>lacus</a:t>
            </a:r>
            <a:r>
              <a:rPr kumimoji="0" lang="en-US" sz="2000" b="0" i="0" u="none" strike="noStrike" kern="1200" cap="none" spc="0" normalizeH="0" baseline="0" noProof="0">
                <a:ln>
                  <a:noFill/>
                </a:ln>
                <a:solidFill>
                  <a:srgbClr val="FFFFFF"/>
                </a:solidFill>
                <a:effectLst/>
                <a:uLnTx/>
                <a:uFillTx/>
                <a:latin typeface="Segoe UI" panose="020B0502040204020203" pitchFamily="34" charset="0"/>
                <a:cs typeface="Segoe UI" panose="020B0502040204020203" pitchFamily="34" charset="0"/>
              </a:rPr>
              <a:t> </a:t>
            </a:r>
            <a:r>
              <a:rPr kumimoji="0" lang="en-US" sz="2000" b="0" i="0" u="none" strike="noStrike" kern="1200" cap="none" spc="0" normalizeH="0" baseline="0" noProof="0" err="1">
                <a:ln>
                  <a:noFill/>
                </a:ln>
                <a:solidFill>
                  <a:srgbClr val="FFFFFF"/>
                </a:solidFill>
                <a:effectLst/>
                <a:uLnTx/>
                <a:uFillTx/>
                <a:latin typeface="Segoe UI" panose="020B0502040204020203" pitchFamily="34" charset="0"/>
                <a:cs typeface="Segoe UI" panose="020B0502040204020203" pitchFamily="34" charset="0"/>
              </a:rPr>
              <a:t>tortor</a:t>
            </a:r>
            <a:r>
              <a:rPr kumimoji="0" lang="en-US" sz="2000" b="0" i="0" u="none" strike="noStrike" kern="1200" cap="none" spc="0" normalizeH="0" baseline="0" noProof="0">
                <a:ln>
                  <a:noFill/>
                </a:ln>
                <a:solidFill>
                  <a:srgbClr val="FFFFFF"/>
                </a:solidFill>
                <a:effectLst/>
                <a:uLnTx/>
                <a:uFillTx/>
                <a:latin typeface="Segoe UI" panose="020B0502040204020203" pitchFamily="34" charset="0"/>
                <a:cs typeface="Segoe UI" panose="020B0502040204020203" pitchFamily="34" charset="0"/>
              </a:rPr>
              <a:t>, vel </a:t>
            </a:r>
            <a:r>
              <a:rPr kumimoji="0" lang="en-US" sz="2000" b="0" i="0" u="none" strike="noStrike" kern="1200" cap="none" spc="0" normalizeH="0" baseline="0" noProof="0" err="1">
                <a:ln>
                  <a:noFill/>
                </a:ln>
                <a:solidFill>
                  <a:srgbClr val="FFFFFF"/>
                </a:solidFill>
                <a:effectLst/>
                <a:uLnTx/>
                <a:uFillTx/>
                <a:latin typeface="Segoe UI" panose="020B0502040204020203" pitchFamily="34" charset="0"/>
                <a:cs typeface="Segoe UI" panose="020B0502040204020203" pitchFamily="34" charset="0"/>
              </a:rPr>
              <a:t>facilisis</a:t>
            </a:r>
            <a:r>
              <a:rPr kumimoji="0" lang="en-US" sz="2000" b="0" i="0" u="none" strike="noStrike" kern="1200" cap="none" spc="0" normalizeH="0" baseline="0" noProof="0">
                <a:ln>
                  <a:noFill/>
                </a:ln>
                <a:solidFill>
                  <a:srgbClr val="FFFFFF"/>
                </a:solidFill>
                <a:effectLst/>
                <a:uLnTx/>
                <a:uFillTx/>
                <a:latin typeface="Segoe UI" panose="020B0502040204020203" pitchFamily="34" charset="0"/>
                <a:cs typeface="Segoe UI" panose="020B0502040204020203" pitchFamily="34" charset="0"/>
              </a:rPr>
              <a:t> </a:t>
            </a:r>
            <a:r>
              <a:rPr kumimoji="0" lang="en-US" sz="2000" b="0" i="0" u="none" strike="noStrike" kern="1200" cap="none" spc="0" normalizeH="0" baseline="0" noProof="0" err="1">
                <a:ln>
                  <a:noFill/>
                </a:ln>
                <a:solidFill>
                  <a:srgbClr val="FFFFFF"/>
                </a:solidFill>
                <a:effectLst/>
                <a:uLnTx/>
                <a:uFillTx/>
                <a:latin typeface="Segoe UI" panose="020B0502040204020203" pitchFamily="34" charset="0"/>
                <a:cs typeface="Segoe UI" panose="020B0502040204020203" pitchFamily="34" charset="0"/>
              </a:rPr>
              <a:t>enim</a:t>
            </a:r>
            <a:r>
              <a:rPr kumimoji="0" lang="en-US" sz="2000" b="0" i="0" u="none" strike="noStrike" kern="1200" cap="none" spc="0" normalizeH="0" baseline="0" noProof="0">
                <a:ln>
                  <a:noFill/>
                </a:ln>
                <a:solidFill>
                  <a:srgbClr val="FFFFFF"/>
                </a:solidFill>
                <a:effectLst/>
                <a:uLnTx/>
                <a:uFillTx/>
                <a:latin typeface="Segoe UI" panose="020B0502040204020203" pitchFamily="34" charset="0"/>
                <a:cs typeface="Segoe UI" panose="020B0502040204020203" pitchFamily="34" charset="0"/>
              </a:rPr>
              <a:t> </a:t>
            </a:r>
            <a:r>
              <a:rPr kumimoji="0" lang="en-US" sz="2000" b="0" i="0" u="none" strike="noStrike" kern="1200" cap="none" spc="0" normalizeH="0" baseline="0" noProof="0" err="1">
                <a:ln>
                  <a:noFill/>
                </a:ln>
                <a:solidFill>
                  <a:srgbClr val="FFFFFF"/>
                </a:solidFill>
                <a:effectLst/>
                <a:uLnTx/>
                <a:uFillTx/>
                <a:latin typeface="Segoe UI" panose="020B0502040204020203" pitchFamily="34" charset="0"/>
                <a:cs typeface="Segoe UI" panose="020B0502040204020203" pitchFamily="34" charset="0"/>
              </a:rPr>
              <a:t>ornare</a:t>
            </a:r>
            <a:r>
              <a:rPr kumimoji="0" lang="en-US" sz="2000" b="0" i="0" u="none" strike="noStrike" kern="1200" cap="none" spc="0" normalizeH="0" baseline="0" noProof="0">
                <a:ln>
                  <a:noFill/>
                </a:ln>
                <a:solidFill>
                  <a:srgbClr val="FFFFFF"/>
                </a:solidFill>
                <a:effectLst/>
                <a:uLnTx/>
                <a:uFillTx/>
                <a:latin typeface="Segoe UI" panose="020B0502040204020203" pitchFamily="34" charset="0"/>
                <a:cs typeface="Segoe UI" panose="020B0502040204020203" pitchFamily="34" charset="0"/>
              </a:rPr>
              <a:t> </a:t>
            </a:r>
            <a:r>
              <a:rPr kumimoji="0" lang="en-US" sz="2000" b="0" i="0" u="none" strike="noStrike" kern="1200" cap="none" spc="0" normalizeH="0" baseline="0" noProof="0" err="1">
                <a:ln>
                  <a:noFill/>
                </a:ln>
                <a:solidFill>
                  <a:srgbClr val="FFFFFF"/>
                </a:solidFill>
                <a:effectLst/>
                <a:uLnTx/>
                <a:uFillTx/>
                <a:latin typeface="Segoe UI" panose="020B0502040204020203" pitchFamily="34" charset="0"/>
                <a:cs typeface="Segoe UI" panose="020B0502040204020203" pitchFamily="34" charset="0"/>
              </a:rPr>
              <a:t>euismod</a:t>
            </a:r>
            <a:r>
              <a:rPr kumimoji="0" lang="en-US" sz="2000" b="0" i="0" u="none" strike="noStrike" kern="1200" cap="none" spc="0" normalizeH="0" baseline="0" noProof="0">
                <a:ln>
                  <a:noFill/>
                </a:ln>
                <a:solidFill>
                  <a:srgbClr val="FFFFFF"/>
                </a:solidFill>
                <a:effectLst/>
                <a:uLnTx/>
                <a:uFillTx/>
                <a:latin typeface="Segoe UI" panose="020B0502040204020203" pitchFamily="34" charset="0"/>
                <a:cs typeface="Segoe UI" panose="020B0502040204020203" pitchFamily="34" charset="0"/>
              </a:rPr>
              <a:t>. Ut </a:t>
            </a:r>
            <a:r>
              <a:rPr kumimoji="0" lang="en-US" sz="2000" b="0" i="0" u="none" strike="noStrike" kern="1200" cap="none" spc="0" normalizeH="0" baseline="0" noProof="0" err="1">
                <a:ln>
                  <a:noFill/>
                </a:ln>
                <a:solidFill>
                  <a:srgbClr val="FFFFFF"/>
                </a:solidFill>
                <a:effectLst/>
                <a:uLnTx/>
                <a:uFillTx/>
                <a:latin typeface="Segoe UI" panose="020B0502040204020203" pitchFamily="34" charset="0"/>
                <a:cs typeface="Segoe UI" panose="020B0502040204020203" pitchFamily="34" charset="0"/>
              </a:rPr>
              <a:t>aliquam</a:t>
            </a:r>
            <a:r>
              <a:rPr kumimoji="0" lang="en-US" sz="2000" b="0" i="0" u="none" strike="noStrike" kern="1200" cap="none" spc="0" normalizeH="0" baseline="0" noProof="0">
                <a:ln>
                  <a:noFill/>
                </a:ln>
                <a:solidFill>
                  <a:srgbClr val="FFFFFF"/>
                </a:solidFill>
                <a:effectLst/>
                <a:uLnTx/>
                <a:uFillTx/>
                <a:latin typeface="Segoe UI" panose="020B0502040204020203" pitchFamily="34" charset="0"/>
                <a:cs typeface="Segoe UI" panose="020B0502040204020203" pitchFamily="34" charset="0"/>
              </a:rPr>
              <a:t> ac </a:t>
            </a:r>
            <a:r>
              <a:rPr kumimoji="0" lang="en-US" sz="2000" b="0" i="0" u="none" strike="noStrike" kern="1200" cap="none" spc="0" normalizeH="0" baseline="0" noProof="0" err="1">
                <a:ln>
                  <a:noFill/>
                </a:ln>
                <a:solidFill>
                  <a:srgbClr val="FFFFFF"/>
                </a:solidFill>
                <a:effectLst/>
                <a:uLnTx/>
                <a:uFillTx/>
                <a:latin typeface="Segoe UI" panose="020B0502040204020203" pitchFamily="34" charset="0"/>
                <a:cs typeface="Segoe UI" panose="020B0502040204020203" pitchFamily="34" charset="0"/>
              </a:rPr>
              <a:t>lectus</a:t>
            </a:r>
            <a:r>
              <a:rPr kumimoji="0" lang="en-US" sz="2000" b="0" i="0" u="none" strike="noStrike" kern="1200" cap="none" spc="0" normalizeH="0" baseline="0" noProof="0">
                <a:ln>
                  <a:noFill/>
                </a:ln>
                <a:solidFill>
                  <a:srgbClr val="FFFFFF"/>
                </a:solidFill>
                <a:effectLst/>
                <a:uLnTx/>
                <a:uFillTx/>
                <a:latin typeface="Segoe UI" panose="020B0502040204020203" pitchFamily="34" charset="0"/>
                <a:cs typeface="Segoe UI" panose="020B0502040204020203" pitchFamily="34" charset="0"/>
              </a:rPr>
              <a:t> </a:t>
            </a:r>
            <a:r>
              <a:rPr kumimoji="0" lang="en-US" sz="2000" b="0" i="0" u="none" strike="noStrike" kern="1200" cap="none" spc="0" normalizeH="0" baseline="0" noProof="0" err="1">
                <a:ln>
                  <a:noFill/>
                </a:ln>
                <a:solidFill>
                  <a:srgbClr val="FFFFFF"/>
                </a:solidFill>
                <a:effectLst/>
                <a:uLnTx/>
                <a:uFillTx/>
                <a:latin typeface="Segoe UI" panose="020B0502040204020203" pitchFamily="34" charset="0"/>
                <a:cs typeface="Segoe UI" panose="020B0502040204020203" pitchFamily="34" charset="0"/>
              </a:rPr>
              <a:t>eu</a:t>
            </a:r>
            <a:r>
              <a:rPr kumimoji="0" lang="en-US" sz="2000" b="0" i="0" u="none" strike="noStrike" kern="1200" cap="none" spc="0" normalizeH="0" baseline="0" noProof="0">
                <a:ln>
                  <a:noFill/>
                </a:ln>
                <a:solidFill>
                  <a:srgbClr val="FFFFFF"/>
                </a:solidFill>
                <a:effectLst/>
                <a:uLnTx/>
                <a:uFillTx/>
                <a:latin typeface="Segoe UI" panose="020B0502040204020203" pitchFamily="34" charset="0"/>
                <a:cs typeface="Segoe UI" panose="020B0502040204020203" pitchFamily="34" charset="0"/>
              </a:rPr>
              <a:t> </a:t>
            </a:r>
            <a:r>
              <a:rPr kumimoji="0" lang="en-US" sz="2000" b="0" i="0" u="none" strike="noStrike" kern="1200" cap="none" spc="0" normalizeH="0" baseline="0" noProof="0" err="1">
                <a:ln>
                  <a:noFill/>
                </a:ln>
                <a:solidFill>
                  <a:srgbClr val="FFFFFF"/>
                </a:solidFill>
                <a:effectLst/>
                <a:uLnTx/>
                <a:uFillTx/>
                <a:latin typeface="Segoe UI" panose="020B0502040204020203" pitchFamily="34" charset="0"/>
                <a:cs typeface="Segoe UI" panose="020B0502040204020203" pitchFamily="34" charset="0"/>
              </a:rPr>
              <a:t>posuere</a:t>
            </a:r>
            <a:r>
              <a:rPr kumimoji="0" lang="en-US" sz="2000" b="0" i="0" u="none" strike="noStrike" kern="1200" cap="none" spc="0" normalizeH="0" baseline="0" noProof="0">
                <a:ln>
                  <a:noFill/>
                </a:ln>
                <a:solidFill>
                  <a:srgbClr val="FFFFFF"/>
                </a:solidFill>
                <a:effectLst/>
                <a:uLnTx/>
                <a:uFillTx/>
                <a:latin typeface="Segoe UI" panose="020B0502040204020203" pitchFamily="34" charset="0"/>
                <a:cs typeface="Segoe UI" panose="020B0502040204020203" pitchFamily="34" charset="0"/>
              </a:rPr>
              <a:t>.</a:t>
            </a:r>
            <a:endParaRPr lang="en-US"/>
          </a:p>
        </p:txBody>
      </p:sp>
      <p:sp>
        <p:nvSpPr>
          <p:cNvPr id="20" name="Delivery approach 3 slide title">
            <a:extLst>
              <a:ext uri="{FF2B5EF4-FFF2-40B4-BE49-F238E27FC236}">
                <a16:creationId xmlns:a16="http://schemas.microsoft.com/office/drawing/2014/main" id="{2D9CF5A6-0E76-4774-9CAE-AC123BB1D44A}"/>
              </a:ext>
            </a:extLst>
          </p:cNvPr>
          <p:cNvSpPr>
            <a:spLocks noGrp="1"/>
          </p:cNvSpPr>
          <p:nvPr userDrawn="1">
            <p:ph type="title" hasCustomPrompt="1"/>
          </p:nvPr>
        </p:nvSpPr>
        <p:spPr>
          <a:xfrm>
            <a:off x="588262" y="457200"/>
            <a:ext cx="11024300" cy="553998"/>
          </a:xfrm>
          <a:prstGeom prst="rect">
            <a:avLst/>
          </a:prstGeom>
        </p:spPr>
        <p:txBody>
          <a:bodyPr lIns="0" tIns="0" rIns="0" bIns="0"/>
          <a:lstStyle>
            <a:lvl1pPr>
              <a:defRPr baseline="0"/>
            </a:lvl1pPr>
          </a:lstStyle>
          <a:p>
            <a:r>
              <a:rPr lang="en-US"/>
              <a:t>Delivery approach (3) (5 steps)</a:t>
            </a:r>
          </a:p>
        </p:txBody>
      </p:sp>
    </p:spTree>
    <p:extLst>
      <p:ext uri="{BB962C8B-B14F-4D97-AF65-F5344CB8AC3E}">
        <p14:creationId xmlns:p14="http://schemas.microsoft.com/office/powerpoint/2010/main" val="1672996835"/>
      </p:ext>
    </p:extLst>
  </p:cSld>
  <p:clrMapOvr>
    <a:masterClrMapping/>
  </p:clrMapOvr>
  <p:transition>
    <p:fade/>
  </p:transition>
  <p:extLst>
    <p:ext uri="{DCECCB84-F9BA-43D5-87BE-67443E8EF086}">
      <p15:sldGuideLst xmlns:p15="http://schemas.microsoft.com/office/powerpoint/2012/main">
        <p15:guide id="1" pos="3840" userDrawn="1">
          <p15:clr>
            <a:srgbClr val="FBAE40"/>
          </p15:clr>
        </p15:guide>
        <p15:guide id="2" orient="horz" pos="2160" userDrawn="1">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elivery approach 4">
    <p:spTree>
      <p:nvGrpSpPr>
        <p:cNvPr id="1" name=""/>
        <p:cNvGrpSpPr/>
        <p:nvPr/>
      </p:nvGrpSpPr>
      <p:grpSpPr>
        <a:xfrm>
          <a:off x="0" y="0"/>
          <a:ext cx="0" cy="0"/>
          <a:chOff x="0" y="0"/>
          <a:chExt cx="0" cy="0"/>
        </a:xfrm>
      </p:grpSpPr>
      <p:sp>
        <p:nvSpPr>
          <p:cNvPr id="39" name="Step 4 description/list">
            <a:extLst>
              <a:ext uri="{FF2B5EF4-FFF2-40B4-BE49-F238E27FC236}">
                <a16:creationId xmlns:a16="http://schemas.microsoft.com/office/drawing/2014/main" id="{DFC19188-AA3D-4FA3-8587-E30F8487884B}"/>
              </a:ext>
            </a:extLst>
          </p:cNvPr>
          <p:cNvSpPr>
            <a:spLocks noGrp="1"/>
          </p:cNvSpPr>
          <p:nvPr>
            <p:ph type="body" sz="quarter" idx="18" hasCustomPrompt="1"/>
          </p:nvPr>
        </p:nvSpPr>
        <p:spPr>
          <a:xfrm>
            <a:off x="9097961" y="3560040"/>
            <a:ext cx="2514600" cy="2710438"/>
          </a:xfrm>
          <a:prstGeom prst="rect">
            <a:avLst/>
          </a:prstGeom>
          <a:solidFill>
            <a:srgbClr val="002050"/>
          </a:solidFill>
        </p:spPr>
        <p:txBody>
          <a:bodyPr lIns="183600" tIns="182880" rIns="183600" bIns="147600" anchor="t" anchorCtr="0">
            <a:noAutofit/>
          </a:bodyPr>
          <a:lstStyle>
            <a:lvl1pPr marL="0" marR="0" indent="0" algn="l" defTabSz="932472" rtl="0" eaLnBrk="1" fontAlgn="base" latinLnBrk="0" hangingPunct="1">
              <a:lnSpc>
                <a:spcPct val="100000"/>
              </a:lnSpc>
              <a:spcBef>
                <a:spcPct val="0"/>
              </a:spcBef>
              <a:spcAft>
                <a:spcPct val="0"/>
              </a:spcAft>
              <a:buClrTx/>
              <a:buSzTx/>
              <a:buFontTx/>
              <a:buNone/>
              <a:tabLst/>
              <a:defRPr sz="1600">
                <a:solidFill>
                  <a:schemeClr val="bg1"/>
                </a:solidFill>
                <a:latin typeface="+mn-lt"/>
              </a:defRPr>
            </a:lvl1pPr>
            <a:lvl2pPr>
              <a:defRPr sz="1600">
                <a:latin typeface="+mn-lt"/>
              </a:defRPr>
            </a:lvl2pPr>
            <a:lvl3pPr>
              <a:defRPr sz="1600">
                <a:latin typeface="+mn-lt"/>
              </a:defRPr>
            </a:lvl3pPr>
            <a:lvl4pPr>
              <a:defRPr sz="1600">
                <a:latin typeface="+mn-lt"/>
              </a:defRPr>
            </a:lvl4pPr>
            <a:lvl5pPr>
              <a:defRPr sz="1600">
                <a:latin typeface="+mn-lt"/>
              </a:defRPr>
            </a:lvl5p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Lorem ipsum dolor sit </a:t>
            </a:r>
            <a:r>
              <a:rPr kumimoji="0" lang="en-US" sz="1600" b="0" i="0" u="none" strike="noStrike" kern="1200" cap="none" spc="0" normalizeH="0" baseline="0" noProof="0" err="1">
                <a:ln>
                  <a:noFill/>
                </a:ln>
                <a:solidFill>
                  <a:srgbClr val="FFFFFF"/>
                </a:solidFill>
                <a:effectLst/>
                <a:uLnTx/>
                <a:uFillTx/>
                <a:latin typeface="Segoe UI" panose="020B0502040204020203" pitchFamily="34" charset="0"/>
                <a:ea typeface="+mn-ea"/>
                <a:cs typeface="Segoe UI" panose="020B0502040204020203" pitchFamily="34" charset="0"/>
              </a:rPr>
              <a:t>amet</a:t>
            </a:r>
            <a:r>
              <a:rPr kumimoji="0" lang="en-US" sz="16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 </a:t>
            </a:r>
            <a:r>
              <a:rPr kumimoji="0" lang="en-US" sz="1600" b="0" i="0" u="none" strike="noStrike" kern="1200" cap="none" spc="0" normalizeH="0" baseline="0" noProof="0" err="1">
                <a:ln>
                  <a:noFill/>
                </a:ln>
                <a:solidFill>
                  <a:srgbClr val="FFFFFF"/>
                </a:solidFill>
                <a:effectLst/>
                <a:uLnTx/>
                <a:uFillTx/>
                <a:latin typeface="Segoe UI" panose="020B0502040204020203" pitchFamily="34" charset="0"/>
                <a:ea typeface="+mn-ea"/>
                <a:cs typeface="Segoe UI" panose="020B0502040204020203" pitchFamily="34" charset="0"/>
              </a:rPr>
              <a:t>consectetur</a:t>
            </a:r>
            <a:r>
              <a:rPr kumimoji="0" lang="en-US" sz="16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 </a:t>
            </a:r>
            <a:r>
              <a:rPr kumimoji="0" lang="en-US" sz="1600" b="0" i="0" u="none" strike="noStrike" kern="1200" cap="none" spc="0" normalizeH="0" baseline="0" noProof="0" err="1">
                <a:ln>
                  <a:noFill/>
                </a:ln>
                <a:solidFill>
                  <a:srgbClr val="FFFFFF"/>
                </a:solidFill>
                <a:effectLst/>
                <a:uLnTx/>
                <a:uFillTx/>
                <a:latin typeface="Segoe UI" panose="020B0502040204020203" pitchFamily="34" charset="0"/>
                <a:ea typeface="+mn-ea"/>
                <a:cs typeface="Segoe UI" panose="020B0502040204020203" pitchFamily="34" charset="0"/>
              </a:rPr>
              <a:t>adipiscing</a:t>
            </a:r>
            <a:r>
              <a:rPr kumimoji="0" lang="en-US" sz="16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 </a:t>
            </a:r>
            <a:r>
              <a:rPr kumimoji="0" lang="en-US" sz="1600" b="0" i="0" u="none" strike="noStrike" kern="1200" cap="none" spc="0" normalizeH="0" baseline="0" noProof="0" err="1">
                <a:ln>
                  <a:noFill/>
                </a:ln>
                <a:solidFill>
                  <a:srgbClr val="FFFFFF"/>
                </a:solidFill>
                <a:effectLst/>
                <a:uLnTx/>
                <a:uFillTx/>
                <a:latin typeface="Segoe UI" panose="020B0502040204020203" pitchFamily="34" charset="0"/>
                <a:ea typeface="+mn-ea"/>
                <a:cs typeface="Segoe UI" panose="020B0502040204020203" pitchFamily="34" charset="0"/>
              </a:rPr>
              <a:t>elit</a:t>
            </a:r>
            <a:r>
              <a:rPr kumimoji="0" lang="en-US" sz="16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 </a:t>
            </a:r>
          </a:p>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endParaRPr>
          </a:p>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In </a:t>
            </a:r>
            <a:r>
              <a:rPr kumimoji="0" lang="en-US" sz="1600" b="0" i="0" u="none" strike="noStrike" kern="1200" cap="none" spc="0" normalizeH="0" baseline="0" noProof="0" err="1">
                <a:ln>
                  <a:noFill/>
                </a:ln>
                <a:solidFill>
                  <a:srgbClr val="FFFFFF"/>
                </a:solidFill>
                <a:effectLst/>
                <a:uLnTx/>
                <a:uFillTx/>
                <a:latin typeface="Segoe UI" panose="020B0502040204020203" pitchFamily="34" charset="0"/>
                <a:ea typeface="+mn-ea"/>
                <a:cs typeface="Segoe UI" panose="020B0502040204020203" pitchFamily="34" charset="0"/>
              </a:rPr>
              <a:t>rhoncus</a:t>
            </a:r>
            <a:r>
              <a:rPr kumimoji="0" lang="en-US" sz="16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 </a:t>
            </a:r>
            <a:r>
              <a:rPr kumimoji="0" lang="en-US" sz="1600" b="0" i="0" u="none" strike="noStrike" kern="1200" cap="none" spc="0" normalizeH="0" baseline="0" noProof="0" err="1">
                <a:ln>
                  <a:noFill/>
                </a:ln>
                <a:solidFill>
                  <a:srgbClr val="FFFFFF"/>
                </a:solidFill>
                <a:effectLst/>
                <a:uLnTx/>
                <a:uFillTx/>
                <a:latin typeface="Segoe UI" panose="020B0502040204020203" pitchFamily="34" charset="0"/>
                <a:ea typeface="+mn-ea"/>
                <a:cs typeface="Segoe UI" panose="020B0502040204020203" pitchFamily="34" charset="0"/>
              </a:rPr>
              <a:t>lacus</a:t>
            </a:r>
            <a:r>
              <a:rPr kumimoji="0" lang="en-US" sz="16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 </a:t>
            </a:r>
            <a:r>
              <a:rPr kumimoji="0" lang="en-US" sz="1600" b="0" i="0" u="none" strike="noStrike" kern="1200" cap="none" spc="0" normalizeH="0" baseline="0" noProof="0" err="1">
                <a:ln>
                  <a:noFill/>
                </a:ln>
                <a:solidFill>
                  <a:srgbClr val="FFFFFF"/>
                </a:solidFill>
                <a:effectLst/>
                <a:uLnTx/>
                <a:uFillTx/>
                <a:latin typeface="Segoe UI" panose="020B0502040204020203" pitchFamily="34" charset="0"/>
                <a:ea typeface="+mn-ea"/>
                <a:cs typeface="Segoe UI" panose="020B0502040204020203" pitchFamily="34" charset="0"/>
              </a:rPr>
              <a:t>tortor</a:t>
            </a:r>
            <a:r>
              <a:rPr kumimoji="0" lang="en-US" sz="16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 vel </a:t>
            </a:r>
            <a:r>
              <a:rPr kumimoji="0" lang="en-US" sz="1600" b="0" i="0" u="none" strike="noStrike" kern="1200" cap="none" spc="0" normalizeH="0" baseline="0" noProof="0" err="1">
                <a:ln>
                  <a:noFill/>
                </a:ln>
                <a:solidFill>
                  <a:srgbClr val="FFFFFF"/>
                </a:solidFill>
                <a:effectLst/>
                <a:uLnTx/>
                <a:uFillTx/>
                <a:latin typeface="Segoe UI" panose="020B0502040204020203" pitchFamily="34" charset="0"/>
                <a:ea typeface="+mn-ea"/>
                <a:cs typeface="Segoe UI" panose="020B0502040204020203" pitchFamily="34" charset="0"/>
              </a:rPr>
              <a:t>facilisis</a:t>
            </a:r>
            <a:r>
              <a:rPr kumimoji="0" lang="en-US" sz="16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 </a:t>
            </a:r>
            <a:r>
              <a:rPr kumimoji="0" lang="en-US" sz="1600" b="0" i="0" u="none" strike="noStrike" kern="1200" cap="none" spc="0" normalizeH="0" baseline="0" noProof="0" err="1">
                <a:ln>
                  <a:noFill/>
                </a:ln>
                <a:solidFill>
                  <a:srgbClr val="FFFFFF"/>
                </a:solidFill>
                <a:effectLst/>
                <a:uLnTx/>
                <a:uFillTx/>
                <a:latin typeface="Segoe UI" panose="020B0502040204020203" pitchFamily="34" charset="0"/>
                <a:ea typeface="+mn-ea"/>
                <a:cs typeface="Segoe UI" panose="020B0502040204020203" pitchFamily="34" charset="0"/>
              </a:rPr>
              <a:t>enim</a:t>
            </a:r>
            <a:r>
              <a:rPr kumimoji="0" lang="en-US" sz="16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 </a:t>
            </a:r>
            <a:r>
              <a:rPr kumimoji="0" lang="en-US" sz="1600" b="0" i="0" u="none" strike="noStrike" kern="1200" cap="none" spc="0" normalizeH="0" baseline="0" noProof="0" err="1">
                <a:ln>
                  <a:noFill/>
                </a:ln>
                <a:solidFill>
                  <a:srgbClr val="FFFFFF"/>
                </a:solidFill>
                <a:effectLst/>
                <a:uLnTx/>
                <a:uFillTx/>
                <a:latin typeface="Segoe UI" panose="020B0502040204020203" pitchFamily="34" charset="0"/>
                <a:ea typeface="+mn-ea"/>
                <a:cs typeface="Segoe UI" panose="020B0502040204020203" pitchFamily="34" charset="0"/>
              </a:rPr>
              <a:t>ornare</a:t>
            </a:r>
            <a:r>
              <a:rPr kumimoji="0" lang="en-US" sz="16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 </a:t>
            </a:r>
            <a:r>
              <a:rPr kumimoji="0" lang="en-US" sz="1600" b="0" i="0" u="none" strike="noStrike" kern="1200" cap="none" spc="0" normalizeH="0" baseline="0" noProof="0" err="1">
                <a:ln>
                  <a:noFill/>
                </a:ln>
                <a:solidFill>
                  <a:srgbClr val="FFFFFF"/>
                </a:solidFill>
                <a:effectLst/>
                <a:uLnTx/>
                <a:uFillTx/>
                <a:latin typeface="Segoe UI" panose="020B0502040204020203" pitchFamily="34" charset="0"/>
                <a:ea typeface="+mn-ea"/>
                <a:cs typeface="Segoe UI" panose="020B0502040204020203" pitchFamily="34" charset="0"/>
              </a:rPr>
              <a:t>euismod</a:t>
            </a:r>
            <a:r>
              <a:rPr kumimoji="0" lang="en-US" sz="16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 Ut </a:t>
            </a:r>
            <a:r>
              <a:rPr kumimoji="0" lang="en-US" sz="1600" b="0" i="0" u="none" strike="noStrike" kern="1200" cap="none" spc="0" normalizeH="0" baseline="0" noProof="0" err="1">
                <a:ln>
                  <a:noFill/>
                </a:ln>
                <a:solidFill>
                  <a:srgbClr val="FFFFFF"/>
                </a:solidFill>
                <a:effectLst/>
                <a:uLnTx/>
                <a:uFillTx/>
                <a:latin typeface="Segoe UI" panose="020B0502040204020203" pitchFamily="34" charset="0"/>
                <a:ea typeface="+mn-ea"/>
                <a:cs typeface="Segoe UI" panose="020B0502040204020203" pitchFamily="34" charset="0"/>
              </a:rPr>
              <a:t>aliquam</a:t>
            </a:r>
            <a:r>
              <a:rPr kumimoji="0" lang="en-US" sz="16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 ac </a:t>
            </a:r>
            <a:r>
              <a:rPr kumimoji="0" lang="en-US" sz="1600" b="0" i="0" u="none" strike="noStrike" kern="1200" cap="none" spc="0" normalizeH="0" baseline="0" noProof="0" err="1">
                <a:ln>
                  <a:noFill/>
                </a:ln>
                <a:solidFill>
                  <a:srgbClr val="FFFFFF"/>
                </a:solidFill>
                <a:effectLst/>
                <a:uLnTx/>
                <a:uFillTx/>
                <a:latin typeface="Segoe UI" panose="020B0502040204020203" pitchFamily="34" charset="0"/>
                <a:ea typeface="+mn-ea"/>
                <a:cs typeface="Segoe UI" panose="020B0502040204020203" pitchFamily="34" charset="0"/>
              </a:rPr>
              <a:t>lectus</a:t>
            </a:r>
            <a:r>
              <a:rPr kumimoji="0" lang="en-US" sz="16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 </a:t>
            </a:r>
            <a:r>
              <a:rPr kumimoji="0" lang="en-US" sz="1600" b="0" i="0" u="none" strike="noStrike" kern="1200" cap="none" spc="0" normalizeH="0" baseline="0" noProof="0" err="1">
                <a:ln>
                  <a:noFill/>
                </a:ln>
                <a:solidFill>
                  <a:srgbClr val="FFFFFF"/>
                </a:solidFill>
                <a:effectLst/>
                <a:uLnTx/>
                <a:uFillTx/>
                <a:latin typeface="Segoe UI" panose="020B0502040204020203" pitchFamily="34" charset="0"/>
                <a:ea typeface="+mn-ea"/>
                <a:cs typeface="Segoe UI" panose="020B0502040204020203" pitchFamily="34" charset="0"/>
              </a:rPr>
              <a:t>eu</a:t>
            </a:r>
            <a:r>
              <a:rPr kumimoji="0" lang="en-US" sz="16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 </a:t>
            </a:r>
            <a:r>
              <a:rPr kumimoji="0" lang="en-US" sz="1600" b="0" i="0" u="none" strike="noStrike" kern="1200" cap="none" spc="0" normalizeH="0" baseline="0" noProof="0" err="1">
                <a:ln>
                  <a:noFill/>
                </a:ln>
                <a:solidFill>
                  <a:srgbClr val="FFFFFF"/>
                </a:solidFill>
                <a:effectLst/>
                <a:uLnTx/>
                <a:uFillTx/>
                <a:latin typeface="Segoe UI" panose="020B0502040204020203" pitchFamily="34" charset="0"/>
                <a:ea typeface="+mn-ea"/>
                <a:cs typeface="Segoe UI" panose="020B0502040204020203" pitchFamily="34" charset="0"/>
              </a:rPr>
              <a:t>posuere</a:t>
            </a:r>
            <a:r>
              <a:rPr kumimoji="0" lang="en-US" sz="16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 </a:t>
            </a:r>
          </a:p>
        </p:txBody>
      </p:sp>
      <p:sp>
        <p:nvSpPr>
          <p:cNvPr id="30" name="Step 4 heading">
            <a:extLst>
              <a:ext uri="{FF2B5EF4-FFF2-40B4-BE49-F238E27FC236}">
                <a16:creationId xmlns:a16="http://schemas.microsoft.com/office/drawing/2014/main" id="{6F3D3840-0836-46AD-862C-6B05C2E26D8F}"/>
              </a:ext>
            </a:extLst>
          </p:cNvPr>
          <p:cNvSpPr>
            <a:spLocks noGrp="1"/>
          </p:cNvSpPr>
          <p:nvPr>
            <p:ph type="body" sz="quarter" idx="27" hasCustomPrompt="1"/>
          </p:nvPr>
        </p:nvSpPr>
        <p:spPr>
          <a:xfrm>
            <a:off x="9097961" y="2983453"/>
            <a:ext cx="2514600" cy="457199"/>
          </a:xfrm>
          <a:prstGeom prst="rect">
            <a:avLst/>
          </a:prstGeom>
          <a:solidFill>
            <a:srgbClr val="0078D4"/>
          </a:solidFill>
          <a:ln>
            <a:noFill/>
          </a:ln>
        </p:spPr>
        <p:txBody>
          <a:bodyPr lIns="180000" tIns="0" rIns="36000" anchor="ctr" anchorCtr="0">
            <a:noAutofit/>
          </a:bodyPr>
          <a:lstStyle>
            <a:lvl1pPr marL="0" indent="0" algn="l">
              <a:buNone/>
              <a:defRPr sz="2000" b="0">
                <a:solidFill>
                  <a:schemeClr val="bg1"/>
                </a:solidFill>
                <a:latin typeface="+mn-lt"/>
              </a:defRPr>
            </a:lvl1pPr>
          </a:lstStyle>
          <a:p>
            <a:pPr lvl="0"/>
            <a:r>
              <a:rPr lang="en-US"/>
              <a:t>Step/Tactic four</a:t>
            </a:r>
          </a:p>
        </p:txBody>
      </p:sp>
      <p:sp>
        <p:nvSpPr>
          <p:cNvPr id="38" name="Step 3 description/list">
            <a:extLst>
              <a:ext uri="{FF2B5EF4-FFF2-40B4-BE49-F238E27FC236}">
                <a16:creationId xmlns:a16="http://schemas.microsoft.com/office/drawing/2014/main" id="{5824D959-6715-4EFD-A139-B6BE5D2D6C04}"/>
              </a:ext>
            </a:extLst>
          </p:cNvPr>
          <p:cNvSpPr>
            <a:spLocks noGrp="1"/>
          </p:cNvSpPr>
          <p:nvPr>
            <p:ph type="body" sz="quarter" idx="17" hasCustomPrompt="1"/>
          </p:nvPr>
        </p:nvSpPr>
        <p:spPr>
          <a:xfrm>
            <a:off x="6260380" y="3560040"/>
            <a:ext cx="2514600" cy="2710438"/>
          </a:xfrm>
          <a:prstGeom prst="rect">
            <a:avLst/>
          </a:prstGeom>
          <a:solidFill>
            <a:srgbClr val="002050"/>
          </a:solidFill>
        </p:spPr>
        <p:txBody>
          <a:bodyPr lIns="183600" tIns="182880" rIns="183600" bIns="147600" anchor="t" anchorCtr="0">
            <a:noAutofit/>
          </a:bodyPr>
          <a:lstStyle>
            <a:lvl1pPr marL="0" marR="0" indent="0" algn="l" defTabSz="932472" rtl="0" eaLnBrk="1" fontAlgn="base" latinLnBrk="0" hangingPunct="1">
              <a:lnSpc>
                <a:spcPct val="100000"/>
              </a:lnSpc>
              <a:spcBef>
                <a:spcPct val="0"/>
              </a:spcBef>
              <a:spcAft>
                <a:spcPct val="0"/>
              </a:spcAft>
              <a:buClrTx/>
              <a:buSzTx/>
              <a:buFontTx/>
              <a:buNone/>
              <a:tabLst/>
              <a:defRPr sz="1600">
                <a:solidFill>
                  <a:schemeClr val="bg1"/>
                </a:solidFill>
                <a:latin typeface="+mn-lt"/>
              </a:defRPr>
            </a:lvl1pPr>
            <a:lvl2pPr>
              <a:defRPr sz="1600">
                <a:latin typeface="+mn-lt"/>
              </a:defRPr>
            </a:lvl2pPr>
            <a:lvl3pPr>
              <a:defRPr sz="1600">
                <a:latin typeface="+mn-lt"/>
              </a:defRPr>
            </a:lvl3pPr>
            <a:lvl4pPr>
              <a:defRPr sz="1600">
                <a:latin typeface="+mn-lt"/>
              </a:defRPr>
            </a:lvl4pPr>
            <a:lvl5pPr>
              <a:defRPr sz="1600">
                <a:latin typeface="+mn-lt"/>
              </a:defRPr>
            </a:lvl5p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Lorem ipsum dolor sit </a:t>
            </a:r>
            <a:r>
              <a:rPr kumimoji="0" lang="en-US" sz="1600" b="0" i="0" u="none" strike="noStrike" kern="1200" cap="none" spc="0" normalizeH="0" baseline="0" noProof="0" err="1">
                <a:ln>
                  <a:noFill/>
                </a:ln>
                <a:solidFill>
                  <a:srgbClr val="FFFFFF"/>
                </a:solidFill>
                <a:effectLst/>
                <a:uLnTx/>
                <a:uFillTx/>
                <a:latin typeface="Segoe UI" panose="020B0502040204020203" pitchFamily="34" charset="0"/>
                <a:ea typeface="+mn-ea"/>
                <a:cs typeface="Segoe UI" panose="020B0502040204020203" pitchFamily="34" charset="0"/>
              </a:rPr>
              <a:t>amet</a:t>
            </a:r>
            <a:r>
              <a:rPr kumimoji="0" lang="en-US" sz="16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 </a:t>
            </a:r>
            <a:r>
              <a:rPr kumimoji="0" lang="en-US" sz="1600" b="0" i="0" u="none" strike="noStrike" kern="1200" cap="none" spc="0" normalizeH="0" baseline="0" noProof="0" err="1">
                <a:ln>
                  <a:noFill/>
                </a:ln>
                <a:solidFill>
                  <a:srgbClr val="FFFFFF"/>
                </a:solidFill>
                <a:effectLst/>
                <a:uLnTx/>
                <a:uFillTx/>
                <a:latin typeface="Segoe UI" panose="020B0502040204020203" pitchFamily="34" charset="0"/>
                <a:ea typeface="+mn-ea"/>
                <a:cs typeface="Segoe UI" panose="020B0502040204020203" pitchFamily="34" charset="0"/>
              </a:rPr>
              <a:t>consectetur</a:t>
            </a:r>
            <a:r>
              <a:rPr kumimoji="0" lang="en-US" sz="16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 </a:t>
            </a:r>
            <a:r>
              <a:rPr kumimoji="0" lang="en-US" sz="1600" b="0" i="0" u="none" strike="noStrike" kern="1200" cap="none" spc="0" normalizeH="0" baseline="0" noProof="0" err="1">
                <a:ln>
                  <a:noFill/>
                </a:ln>
                <a:solidFill>
                  <a:srgbClr val="FFFFFF"/>
                </a:solidFill>
                <a:effectLst/>
                <a:uLnTx/>
                <a:uFillTx/>
                <a:latin typeface="Segoe UI" panose="020B0502040204020203" pitchFamily="34" charset="0"/>
                <a:ea typeface="+mn-ea"/>
                <a:cs typeface="Segoe UI" panose="020B0502040204020203" pitchFamily="34" charset="0"/>
              </a:rPr>
              <a:t>adipiscing</a:t>
            </a:r>
            <a:r>
              <a:rPr kumimoji="0" lang="en-US" sz="16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 </a:t>
            </a:r>
            <a:r>
              <a:rPr kumimoji="0" lang="en-US" sz="1600" b="0" i="0" u="none" strike="noStrike" kern="1200" cap="none" spc="0" normalizeH="0" baseline="0" noProof="0" err="1">
                <a:ln>
                  <a:noFill/>
                </a:ln>
                <a:solidFill>
                  <a:srgbClr val="FFFFFF"/>
                </a:solidFill>
                <a:effectLst/>
                <a:uLnTx/>
                <a:uFillTx/>
                <a:latin typeface="Segoe UI" panose="020B0502040204020203" pitchFamily="34" charset="0"/>
                <a:ea typeface="+mn-ea"/>
                <a:cs typeface="Segoe UI" panose="020B0502040204020203" pitchFamily="34" charset="0"/>
              </a:rPr>
              <a:t>elit</a:t>
            </a:r>
            <a:r>
              <a:rPr kumimoji="0" lang="en-US" sz="16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 </a:t>
            </a:r>
          </a:p>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endParaRPr>
          </a:p>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In </a:t>
            </a:r>
            <a:r>
              <a:rPr kumimoji="0" lang="en-US" sz="1600" b="0" i="0" u="none" strike="noStrike" kern="1200" cap="none" spc="0" normalizeH="0" baseline="0" noProof="0" err="1">
                <a:ln>
                  <a:noFill/>
                </a:ln>
                <a:solidFill>
                  <a:srgbClr val="FFFFFF"/>
                </a:solidFill>
                <a:effectLst/>
                <a:uLnTx/>
                <a:uFillTx/>
                <a:latin typeface="Segoe UI" panose="020B0502040204020203" pitchFamily="34" charset="0"/>
                <a:ea typeface="+mn-ea"/>
                <a:cs typeface="Segoe UI" panose="020B0502040204020203" pitchFamily="34" charset="0"/>
              </a:rPr>
              <a:t>rhoncus</a:t>
            </a:r>
            <a:r>
              <a:rPr kumimoji="0" lang="en-US" sz="16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 </a:t>
            </a:r>
            <a:r>
              <a:rPr kumimoji="0" lang="en-US" sz="1600" b="0" i="0" u="none" strike="noStrike" kern="1200" cap="none" spc="0" normalizeH="0" baseline="0" noProof="0" err="1">
                <a:ln>
                  <a:noFill/>
                </a:ln>
                <a:solidFill>
                  <a:srgbClr val="FFFFFF"/>
                </a:solidFill>
                <a:effectLst/>
                <a:uLnTx/>
                <a:uFillTx/>
                <a:latin typeface="Segoe UI" panose="020B0502040204020203" pitchFamily="34" charset="0"/>
                <a:ea typeface="+mn-ea"/>
                <a:cs typeface="Segoe UI" panose="020B0502040204020203" pitchFamily="34" charset="0"/>
              </a:rPr>
              <a:t>lacus</a:t>
            </a:r>
            <a:r>
              <a:rPr kumimoji="0" lang="en-US" sz="16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 </a:t>
            </a:r>
            <a:r>
              <a:rPr kumimoji="0" lang="en-US" sz="1600" b="0" i="0" u="none" strike="noStrike" kern="1200" cap="none" spc="0" normalizeH="0" baseline="0" noProof="0" err="1">
                <a:ln>
                  <a:noFill/>
                </a:ln>
                <a:solidFill>
                  <a:srgbClr val="FFFFFF"/>
                </a:solidFill>
                <a:effectLst/>
                <a:uLnTx/>
                <a:uFillTx/>
                <a:latin typeface="Segoe UI" panose="020B0502040204020203" pitchFamily="34" charset="0"/>
                <a:ea typeface="+mn-ea"/>
                <a:cs typeface="Segoe UI" panose="020B0502040204020203" pitchFamily="34" charset="0"/>
              </a:rPr>
              <a:t>tortor</a:t>
            </a:r>
            <a:r>
              <a:rPr kumimoji="0" lang="en-US" sz="16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 vel </a:t>
            </a:r>
            <a:r>
              <a:rPr kumimoji="0" lang="en-US" sz="1600" b="0" i="0" u="none" strike="noStrike" kern="1200" cap="none" spc="0" normalizeH="0" baseline="0" noProof="0" err="1">
                <a:ln>
                  <a:noFill/>
                </a:ln>
                <a:solidFill>
                  <a:srgbClr val="FFFFFF"/>
                </a:solidFill>
                <a:effectLst/>
                <a:uLnTx/>
                <a:uFillTx/>
                <a:latin typeface="Segoe UI" panose="020B0502040204020203" pitchFamily="34" charset="0"/>
                <a:ea typeface="+mn-ea"/>
                <a:cs typeface="Segoe UI" panose="020B0502040204020203" pitchFamily="34" charset="0"/>
              </a:rPr>
              <a:t>facilisis</a:t>
            </a:r>
            <a:r>
              <a:rPr kumimoji="0" lang="en-US" sz="16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 </a:t>
            </a:r>
            <a:r>
              <a:rPr kumimoji="0" lang="en-US" sz="1600" b="0" i="0" u="none" strike="noStrike" kern="1200" cap="none" spc="0" normalizeH="0" baseline="0" noProof="0" err="1">
                <a:ln>
                  <a:noFill/>
                </a:ln>
                <a:solidFill>
                  <a:srgbClr val="FFFFFF"/>
                </a:solidFill>
                <a:effectLst/>
                <a:uLnTx/>
                <a:uFillTx/>
                <a:latin typeface="Segoe UI" panose="020B0502040204020203" pitchFamily="34" charset="0"/>
                <a:ea typeface="+mn-ea"/>
                <a:cs typeface="Segoe UI" panose="020B0502040204020203" pitchFamily="34" charset="0"/>
              </a:rPr>
              <a:t>enim</a:t>
            </a:r>
            <a:r>
              <a:rPr kumimoji="0" lang="en-US" sz="16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 </a:t>
            </a:r>
            <a:r>
              <a:rPr kumimoji="0" lang="en-US" sz="1600" b="0" i="0" u="none" strike="noStrike" kern="1200" cap="none" spc="0" normalizeH="0" baseline="0" noProof="0" err="1">
                <a:ln>
                  <a:noFill/>
                </a:ln>
                <a:solidFill>
                  <a:srgbClr val="FFFFFF"/>
                </a:solidFill>
                <a:effectLst/>
                <a:uLnTx/>
                <a:uFillTx/>
                <a:latin typeface="Segoe UI" panose="020B0502040204020203" pitchFamily="34" charset="0"/>
                <a:ea typeface="+mn-ea"/>
                <a:cs typeface="Segoe UI" panose="020B0502040204020203" pitchFamily="34" charset="0"/>
              </a:rPr>
              <a:t>ornare</a:t>
            </a:r>
            <a:r>
              <a:rPr kumimoji="0" lang="en-US" sz="16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 </a:t>
            </a:r>
            <a:r>
              <a:rPr kumimoji="0" lang="en-US" sz="1600" b="0" i="0" u="none" strike="noStrike" kern="1200" cap="none" spc="0" normalizeH="0" baseline="0" noProof="0" err="1">
                <a:ln>
                  <a:noFill/>
                </a:ln>
                <a:solidFill>
                  <a:srgbClr val="FFFFFF"/>
                </a:solidFill>
                <a:effectLst/>
                <a:uLnTx/>
                <a:uFillTx/>
                <a:latin typeface="Segoe UI" panose="020B0502040204020203" pitchFamily="34" charset="0"/>
                <a:ea typeface="+mn-ea"/>
                <a:cs typeface="Segoe UI" panose="020B0502040204020203" pitchFamily="34" charset="0"/>
              </a:rPr>
              <a:t>euismod</a:t>
            </a:r>
            <a:r>
              <a:rPr kumimoji="0" lang="en-US" sz="16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 Ut </a:t>
            </a:r>
            <a:r>
              <a:rPr kumimoji="0" lang="en-US" sz="1600" b="0" i="0" u="none" strike="noStrike" kern="1200" cap="none" spc="0" normalizeH="0" baseline="0" noProof="0" err="1">
                <a:ln>
                  <a:noFill/>
                </a:ln>
                <a:solidFill>
                  <a:srgbClr val="FFFFFF"/>
                </a:solidFill>
                <a:effectLst/>
                <a:uLnTx/>
                <a:uFillTx/>
                <a:latin typeface="Segoe UI" panose="020B0502040204020203" pitchFamily="34" charset="0"/>
                <a:ea typeface="+mn-ea"/>
                <a:cs typeface="Segoe UI" panose="020B0502040204020203" pitchFamily="34" charset="0"/>
              </a:rPr>
              <a:t>aliquam</a:t>
            </a:r>
            <a:r>
              <a:rPr kumimoji="0" lang="en-US" sz="16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 ac </a:t>
            </a:r>
            <a:r>
              <a:rPr kumimoji="0" lang="en-US" sz="1600" b="0" i="0" u="none" strike="noStrike" kern="1200" cap="none" spc="0" normalizeH="0" baseline="0" noProof="0" err="1">
                <a:ln>
                  <a:noFill/>
                </a:ln>
                <a:solidFill>
                  <a:srgbClr val="FFFFFF"/>
                </a:solidFill>
                <a:effectLst/>
                <a:uLnTx/>
                <a:uFillTx/>
                <a:latin typeface="Segoe UI" panose="020B0502040204020203" pitchFamily="34" charset="0"/>
                <a:ea typeface="+mn-ea"/>
                <a:cs typeface="Segoe UI" panose="020B0502040204020203" pitchFamily="34" charset="0"/>
              </a:rPr>
              <a:t>lectus</a:t>
            </a:r>
            <a:r>
              <a:rPr kumimoji="0" lang="en-US" sz="16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 </a:t>
            </a:r>
            <a:r>
              <a:rPr kumimoji="0" lang="en-US" sz="1600" b="0" i="0" u="none" strike="noStrike" kern="1200" cap="none" spc="0" normalizeH="0" baseline="0" noProof="0" err="1">
                <a:ln>
                  <a:noFill/>
                </a:ln>
                <a:solidFill>
                  <a:srgbClr val="FFFFFF"/>
                </a:solidFill>
                <a:effectLst/>
                <a:uLnTx/>
                <a:uFillTx/>
                <a:latin typeface="Segoe UI" panose="020B0502040204020203" pitchFamily="34" charset="0"/>
                <a:ea typeface="+mn-ea"/>
                <a:cs typeface="Segoe UI" panose="020B0502040204020203" pitchFamily="34" charset="0"/>
              </a:rPr>
              <a:t>eu</a:t>
            </a:r>
            <a:r>
              <a:rPr kumimoji="0" lang="en-US" sz="16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 </a:t>
            </a:r>
            <a:r>
              <a:rPr kumimoji="0" lang="en-US" sz="1600" b="0" i="0" u="none" strike="noStrike" kern="1200" cap="none" spc="0" normalizeH="0" baseline="0" noProof="0" err="1">
                <a:ln>
                  <a:noFill/>
                </a:ln>
                <a:solidFill>
                  <a:srgbClr val="FFFFFF"/>
                </a:solidFill>
                <a:effectLst/>
                <a:uLnTx/>
                <a:uFillTx/>
                <a:latin typeface="Segoe UI" panose="020B0502040204020203" pitchFamily="34" charset="0"/>
                <a:ea typeface="+mn-ea"/>
                <a:cs typeface="Segoe UI" panose="020B0502040204020203" pitchFamily="34" charset="0"/>
              </a:rPr>
              <a:t>posuere</a:t>
            </a:r>
            <a:r>
              <a:rPr kumimoji="0" lang="en-US" sz="16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 </a:t>
            </a:r>
          </a:p>
        </p:txBody>
      </p:sp>
      <p:sp>
        <p:nvSpPr>
          <p:cNvPr id="34" name="Step 3 heading">
            <a:extLst>
              <a:ext uri="{FF2B5EF4-FFF2-40B4-BE49-F238E27FC236}">
                <a16:creationId xmlns:a16="http://schemas.microsoft.com/office/drawing/2014/main" id="{6F3D3840-0836-46AD-862C-6B05C2E26D8F}"/>
              </a:ext>
            </a:extLst>
          </p:cNvPr>
          <p:cNvSpPr>
            <a:spLocks noGrp="1"/>
          </p:cNvSpPr>
          <p:nvPr>
            <p:ph type="body" sz="quarter" idx="31" hasCustomPrompt="1"/>
          </p:nvPr>
        </p:nvSpPr>
        <p:spPr>
          <a:xfrm>
            <a:off x="6261394" y="2983453"/>
            <a:ext cx="2514600" cy="457199"/>
          </a:xfrm>
          <a:prstGeom prst="rect">
            <a:avLst/>
          </a:prstGeom>
          <a:solidFill>
            <a:srgbClr val="0078D4"/>
          </a:solidFill>
          <a:ln>
            <a:noFill/>
          </a:ln>
        </p:spPr>
        <p:txBody>
          <a:bodyPr lIns="180000" tIns="0" rIns="36000" anchor="ctr" anchorCtr="0">
            <a:noAutofit/>
          </a:bodyPr>
          <a:lstStyle>
            <a:lvl1pPr marL="0" indent="0" algn="l">
              <a:buNone/>
              <a:defRPr sz="2000" b="0">
                <a:solidFill>
                  <a:schemeClr val="bg1"/>
                </a:solidFill>
                <a:latin typeface="+mn-lt"/>
              </a:defRPr>
            </a:lvl1pPr>
          </a:lstStyle>
          <a:p>
            <a:pPr lvl="0"/>
            <a:r>
              <a:rPr lang="en-US"/>
              <a:t>Step/Tactic three</a:t>
            </a:r>
          </a:p>
        </p:txBody>
      </p:sp>
      <p:sp>
        <p:nvSpPr>
          <p:cNvPr id="36" name="Step 2 description/list">
            <a:extLst>
              <a:ext uri="{FF2B5EF4-FFF2-40B4-BE49-F238E27FC236}">
                <a16:creationId xmlns:a16="http://schemas.microsoft.com/office/drawing/2014/main" id="{1C3C1255-82DA-4C32-AA41-26837D24E68E}"/>
              </a:ext>
            </a:extLst>
          </p:cNvPr>
          <p:cNvSpPr>
            <a:spLocks noGrp="1"/>
          </p:cNvSpPr>
          <p:nvPr>
            <p:ph type="body" sz="quarter" idx="15" hasCustomPrompt="1"/>
          </p:nvPr>
        </p:nvSpPr>
        <p:spPr>
          <a:xfrm>
            <a:off x="3422798" y="3560040"/>
            <a:ext cx="2514600" cy="2710438"/>
          </a:xfrm>
          <a:prstGeom prst="rect">
            <a:avLst/>
          </a:prstGeom>
          <a:solidFill>
            <a:srgbClr val="002050"/>
          </a:solidFill>
        </p:spPr>
        <p:txBody>
          <a:bodyPr lIns="183600" tIns="182880" rIns="183600" bIns="147600" anchor="t" anchorCtr="0">
            <a:noAutofit/>
          </a:bodyPr>
          <a:lstStyle>
            <a:lvl1pPr marL="0" marR="0" indent="0" algn="l" defTabSz="932472" rtl="0" eaLnBrk="1" fontAlgn="base" latinLnBrk="0" hangingPunct="1">
              <a:lnSpc>
                <a:spcPct val="100000"/>
              </a:lnSpc>
              <a:spcBef>
                <a:spcPct val="0"/>
              </a:spcBef>
              <a:spcAft>
                <a:spcPct val="0"/>
              </a:spcAft>
              <a:buClrTx/>
              <a:buSzTx/>
              <a:buFontTx/>
              <a:buNone/>
              <a:tabLst/>
              <a:defRPr sz="1600">
                <a:solidFill>
                  <a:schemeClr val="bg1"/>
                </a:solidFill>
                <a:latin typeface="+mn-lt"/>
              </a:defRPr>
            </a:lvl1pPr>
            <a:lvl2pPr>
              <a:defRPr sz="1600">
                <a:latin typeface="+mn-lt"/>
              </a:defRPr>
            </a:lvl2pPr>
            <a:lvl3pPr>
              <a:defRPr sz="1600">
                <a:latin typeface="+mn-lt"/>
              </a:defRPr>
            </a:lvl3pPr>
            <a:lvl4pPr>
              <a:defRPr sz="1600">
                <a:latin typeface="+mn-lt"/>
              </a:defRPr>
            </a:lvl4pPr>
            <a:lvl5pPr>
              <a:defRPr sz="1600">
                <a:latin typeface="+mn-lt"/>
              </a:defRPr>
            </a:lvl5p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Lorem ipsum dolor sit </a:t>
            </a:r>
            <a:r>
              <a:rPr kumimoji="0" lang="en-US" sz="1600" b="0" i="0" u="none" strike="noStrike" kern="1200" cap="none" spc="0" normalizeH="0" baseline="0" noProof="0" err="1">
                <a:ln>
                  <a:noFill/>
                </a:ln>
                <a:solidFill>
                  <a:srgbClr val="FFFFFF"/>
                </a:solidFill>
                <a:effectLst/>
                <a:uLnTx/>
                <a:uFillTx/>
                <a:latin typeface="Segoe UI" panose="020B0502040204020203" pitchFamily="34" charset="0"/>
                <a:ea typeface="+mn-ea"/>
                <a:cs typeface="Segoe UI" panose="020B0502040204020203" pitchFamily="34" charset="0"/>
              </a:rPr>
              <a:t>amet</a:t>
            </a:r>
            <a:r>
              <a:rPr kumimoji="0" lang="en-US" sz="16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 </a:t>
            </a:r>
            <a:r>
              <a:rPr kumimoji="0" lang="en-US" sz="1600" b="0" i="0" u="none" strike="noStrike" kern="1200" cap="none" spc="0" normalizeH="0" baseline="0" noProof="0" err="1">
                <a:ln>
                  <a:noFill/>
                </a:ln>
                <a:solidFill>
                  <a:srgbClr val="FFFFFF"/>
                </a:solidFill>
                <a:effectLst/>
                <a:uLnTx/>
                <a:uFillTx/>
                <a:latin typeface="Segoe UI" panose="020B0502040204020203" pitchFamily="34" charset="0"/>
                <a:ea typeface="+mn-ea"/>
                <a:cs typeface="Segoe UI" panose="020B0502040204020203" pitchFamily="34" charset="0"/>
              </a:rPr>
              <a:t>consectetur</a:t>
            </a:r>
            <a:r>
              <a:rPr kumimoji="0" lang="en-US" sz="16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 </a:t>
            </a:r>
            <a:r>
              <a:rPr kumimoji="0" lang="en-US" sz="1600" b="0" i="0" u="none" strike="noStrike" kern="1200" cap="none" spc="0" normalizeH="0" baseline="0" noProof="0" err="1">
                <a:ln>
                  <a:noFill/>
                </a:ln>
                <a:solidFill>
                  <a:srgbClr val="FFFFFF"/>
                </a:solidFill>
                <a:effectLst/>
                <a:uLnTx/>
                <a:uFillTx/>
                <a:latin typeface="Segoe UI" panose="020B0502040204020203" pitchFamily="34" charset="0"/>
                <a:ea typeface="+mn-ea"/>
                <a:cs typeface="Segoe UI" panose="020B0502040204020203" pitchFamily="34" charset="0"/>
              </a:rPr>
              <a:t>adipiscing</a:t>
            </a:r>
            <a:r>
              <a:rPr kumimoji="0" lang="en-US" sz="16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 </a:t>
            </a:r>
            <a:r>
              <a:rPr kumimoji="0" lang="en-US" sz="1600" b="0" i="0" u="none" strike="noStrike" kern="1200" cap="none" spc="0" normalizeH="0" baseline="0" noProof="0" err="1">
                <a:ln>
                  <a:noFill/>
                </a:ln>
                <a:solidFill>
                  <a:srgbClr val="FFFFFF"/>
                </a:solidFill>
                <a:effectLst/>
                <a:uLnTx/>
                <a:uFillTx/>
                <a:latin typeface="Segoe UI" panose="020B0502040204020203" pitchFamily="34" charset="0"/>
                <a:ea typeface="+mn-ea"/>
                <a:cs typeface="Segoe UI" panose="020B0502040204020203" pitchFamily="34" charset="0"/>
              </a:rPr>
              <a:t>elit</a:t>
            </a:r>
            <a:r>
              <a:rPr kumimoji="0" lang="en-US" sz="16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 </a:t>
            </a:r>
          </a:p>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endParaRPr>
          </a:p>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In </a:t>
            </a:r>
            <a:r>
              <a:rPr kumimoji="0" lang="en-US" sz="1600" b="0" i="0" u="none" strike="noStrike" kern="1200" cap="none" spc="0" normalizeH="0" baseline="0" noProof="0" err="1">
                <a:ln>
                  <a:noFill/>
                </a:ln>
                <a:solidFill>
                  <a:srgbClr val="FFFFFF"/>
                </a:solidFill>
                <a:effectLst/>
                <a:uLnTx/>
                <a:uFillTx/>
                <a:latin typeface="Segoe UI" panose="020B0502040204020203" pitchFamily="34" charset="0"/>
                <a:ea typeface="+mn-ea"/>
                <a:cs typeface="Segoe UI" panose="020B0502040204020203" pitchFamily="34" charset="0"/>
              </a:rPr>
              <a:t>rhoncus</a:t>
            </a:r>
            <a:r>
              <a:rPr kumimoji="0" lang="en-US" sz="16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 </a:t>
            </a:r>
            <a:r>
              <a:rPr kumimoji="0" lang="en-US" sz="1600" b="0" i="0" u="none" strike="noStrike" kern="1200" cap="none" spc="0" normalizeH="0" baseline="0" noProof="0" err="1">
                <a:ln>
                  <a:noFill/>
                </a:ln>
                <a:solidFill>
                  <a:srgbClr val="FFFFFF"/>
                </a:solidFill>
                <a:effectLst/>
                <a:uLnTx/>
                <a:uFillTx/>
                <a:latin typeface="Segoe UI" panose="020B0502040204020203" pitchFamily="34" charset="0"/>
                <a:ea typeface="+mn-ea"/>
                <a:cs typeface="Segoe UI" panose="020B0502040204020203" pitchFamily="34" charset="0"/>
              </a:rPr>
              <a:t>lacus</a:t>
            </a:r>
            <a:r>
              <a:rPr kumimoji="0" lang="en-US" sz="16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 </a:t>
            </a:r>
            <a:r>
              <a:rPr kumimoji="0" lang="en-US" sz="1600" b="0" i="0" u="none" strike="noStrike" kern="1200" cap="none" spc="0" normalizeH="0" baseline="0" noProof="0" err="1">
                <a:ln>
                  <a:noFill/>
                </a:ln>
                <a:solidFill>
                  <a:srgbClr val="FFFFFF"/>
                </a:solidFill>
                <a:effectLst/>
                <a:uLnTx/>
                <a:uFillTx/>
                <a:latin typeface="Segoe UI" panose="020B0502040204020203" pitchFamily="34" charset="0"/>
                <a:ea typeface="+mn-ea"/>
                <a:cs typeface="Segoe UI" panose="020B0502040204020203" pitchFamily="34" charset="0"/>
              </a:rPr>
              <a:t>tortor</a:t>
            </a:r>
            <a:r>
              <a:rPr kumimoji="0" lang="en-US" sz="16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 vel </a:t>
            </a:r>
            <a:r>
              <a:rPr kumimoji="0" lang="en-US" sz="1600" b="0" i="0" u="none" strike="noStrike" kern="1200" cap="none" spc="0" normalizeH="0" baseline="0" noProof="0" err="1">
                <a:ln>
                  <a:noFill/>
                </a:ln>
                <a:solidFill>
                  <a:srgbClr val="FFFFFF"/>
                </a:solidFill>
                <a:effectLst/>
                <a:uLnTx/>
                <a:uFillTx/>
                <a:latin typeface="Segoe UI" panose="020B0502040204020203" pitchFamily="34" charset="0"/>
                <a:ea typeface="+mn-ea"/>
                <a:cs typeface="Segoe UI" panose="020B0502040204020203" pitchFamily="34" charset="0"/>
              </a:rPr>
              <a:t>facilisis</a:t>
            </a:r>
            <a:r>
              <a:rPr kumimoji="0" lang="en-US" sz="16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 </a:t>
            </a:r>
            <a:r>
              <a:rPr kumimoji="0" lang="en-US" sz="1600" b="0" i="0" u="none" strike="noStrike" kern="1200" cap="none" spc="0" normalizeH="0" baseline="0" noProof="0" err="1">
                <a:ln>
                  <a:noFill/>
                </a:ln>
                <a:solidFill>
                  <a:srgbClr val="FFFFFF"/>
                </a:solidFill>
                <a:effectLst/>
                <a:uLnTx/>
                <a:uFillTx/>
                <a:latin typeface="Segoe UI" panose="020B0502040204020203" pitchFamily="34" charset="0"/>
                <a:ea typeface="+mn-ea"/>
                <a:cs typeface="Segoe UI" panose="020B0502040204020203" pitchFamily="34" charset="0"/>
              </a:rPr>
              <a:t>enim</a:t>
            </a:r>
            <a:r>
              <a:rPr kumimoji="0" lang="en-US" sz="16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 </a:t>
            </a:r>
            <a:r>
              <a:rPr kumimoji="0" lang="en-US" sz="1600" b="0" i="0" u="none" strike="noStrike" kern="1200" cap="none" spc="0" normalizeH="0" baseline="0" noProof="0" err="1">
                <a:ln>
                  <a:noFill/>
                </a:ln>
                <a:solidFill>
                  <a:srgbClr val="FFFFFF"/>
                </a:solidFill>
                <a:effectLst/>
                <a:uLnTx/>
                <a:uFillTx/>
                <a:latin typeface="Segoe UI" panose="020B0502040204020203" pitchFamily="34" charset="0"/>
                <a:ea typeface="+mn-ea"/>
                <a:cs typeface="Segoe UI" panose="020B0502040204020203" pitchFamily="34" charset="0"/>
              </a:rPr>
              <a:t>ornare</a:t>
            </a:r>
            <a:r>
              <a:rPr kumimoji="0" lang="en-US" sz="16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 </a:t>
            </a:r>
            <a:r>
              <a:rPr kumimoji="0" lang="en-US" sz="1600" b="0" i="0" u="none" strike="noStrike" kern="1200" cap="none" spc="0" normalizeH="0" baseline="0" noProof="0" err="1">
                <a:ln>
                  <a:noFill/>
                </a:ln>
                <a:solidFill>
                  <a:srgbClr val="FFFFFF"/>
                </a:solidFill>
                <a:effectLst/>
                <a:uLnTx/>
                <a:uFillTx/>
                <a:latin typeface="Segoe UI" panose="020B0502040204020203" pitchFamily="34" charset="0"/>
                <a:ea typeface="+mn-ea"/>
                <a:cs typeface="Segoe UI" panose="020B0502040204020203" pitchFamily="34" charset="0"/>
              </a:rPr>
              <a:t>euismod</a:t>
            </a:r>
            <a:r>
              <a:rPr kumimoji="0" lang="en-US" sz="16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 Ut </a:t>
            </a:r>
            <a:r>
              <a:rPr kumimoji="0" lang="en-US" sz="1600" b="0" i="0" u="none" strike="noStrike" kern="1200" cap="none" spc="0" normalizeH="0" baseline="0" noProof="0" err="1">
                <a:ln>
                  <a:noFill/>
                </a:ln>
                <a:solidFill>
                  <a:srgbClr val="FFFFFF"/>
                </a:solidFill>
                <a:effectLst/>
                <a:uLnTx/>
                <a:uFillTx/>
                <a:latin typeface="Segoe UI" panose="020B0502040204020203" pitchFamily="34" charset="0"/>
                <a:ea typeface="+mn-ea"/>
                <a:cs typeface="Segoe UI" panose="020B0502040204020203" pitchFamily="34" charset="0"/>
              </a:rPr>
              <a:t>aliquam</a:t>
            </a:r>
            <a:r>
              <a:rPr kumimoji="0" lang="en-US" sz="16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 ac </a:t>
            </a:r>
            <a:r>
              <a:rPr kumimoji="0" lang="en-US" sz="1600" b="0" i="0" u="none" strike="noStrike" kern="1200" cap="none" spc="0" normalizeH="0" baseline="0" noProof="0" err="1">
                <a:ln>
                  <a:noFill/>
                </a:ln>
                <a:solidFill>
                  <a:srgbClr val="FFFFFF"/>
                </a:solidFill>
                <a:effectLst/>
                <a:uLnTx/>
                <a:uFillTx/>
                <a:latin typeface="Segoe UI" panose="020B0502040204020203" pitchFamily="34" charset="0"/>
                <a:ea typeface="+mn-ea"/>
                <a:cs typeface="Segoe UI" panose="020B0502040204020203" pitchFamily="34" charset="0"/>
              </a:rPr>
              <a:t>lectus</a:t>
            </a:r>
            <a:r>
              <a:rPr kumimoji="0" lang="en-US" sz="16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 </a:t>
            </a:r>
            <a:r>
              <a:rPr kumimoji="0" lang="en-US" sz="1600" b="0" i="0" u="none" strike="noStrike" kern="1200" cap="none" spc="0" normalizeH="0" baseline="0" noProof="0" err="1">
                <a:ln>
                  <a:noFill/>
                </a:ln>
                <a:solidFill>
                  <a:srgbClr val="FFFFFF"/>
                </a:solidFill>
                <a:effectLst/>
                <a:uLnTx/>
                <a:uFillTx/>
                <a:latin typeface="Segoe UI" panose="020B0502040204020203" pitchFamily="34" charset="0"/>
                <a:ea typeface="+mn-ea"/>
                <a:cs typeface="Segoe UI" panose="020B0502040204020203" pitchFamily="34" charset="0"/>
              </a:rPr>
              <a:t>eu</a:t>
            </a:r>
            <a:r>
              <a:rPr kumimoji="0" lang="en-US" sz="16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 </a:t>
            </a:r>
            <a:r>
              <a:rPr kumimoji="0" lang="en-US" sz="1600" b="0" i="0" u="none" strike="noStrike" kern="1200" cap="none" spc="0" normalizeH="0" baseline="0" noProof="0" err="1">
                <a:ln>
                  <a:noFill/>
                </a:ln>
                <a:solidFill>
                  <a:srgbClr val="FFFFFF"/>
                </a:solidFill>
                <a:effectLst/>
                <a:uLnTx/>
                <a:uFillTx/>
                <a:latin typeface="Segoe UI" panose="020B0502040204020203" pitchFamily="34" charset="0"/>
                <a:ea typeface="+mn-ea"/>
                <a:cs typeface="Segoe UI" panose="020B0502040204020203" pitchFamily="34" charset="0"/>
              </a:rPr>
              <a:t>posuere</a:t>
            </a:r>
            <a:r>
              <a:rPr kumimoji="0" lang="en-US" sz="16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 </a:t>
            </a:r>
          </a:p>
        </p:txBody>
      </p:sp>
      <p:sp>
        <p:nvSpPr>
          <p:cNvPr id="32" name="Step 2 heading">
            <a:extLst>
              <a:ext uri="{FF2B5EF4-FFF2-40B4-BE49-F238E27FC236}">
                <a16:creationId xmlns:a16="http://schemas.microsoft.com/office/drawing/2014/main" id="{6F3D3840-0836-46AD-862C-6B05C2E26D8F}"/>
              </a:ext>
            </a:extLst>
          </p:cNvPr>
          <p:cNvSpPr>
            <a:spLocks noGrp="1"/>
          </p:cNvSpPr>
          <p:nvPr>
            <p:ph type="body" sz="quarter" idx="29" hasCustomPrompt="1"/>
          </p:nvPr>
        </p:nvSpPr>
        <p:spPr>
          <a:xfrm>
            <a:off x="3424828" y="2983453"/>
            <a:ext cx="2514600" cy="457199"/>
          </a:xfrm>
          <a:prstGeom prst="rect">
            <a:avLst/>
          </a:prstGeom>
          <a:solidFill>
            <a:srgbClr val="0078D4"/>
          </a:solidFill>
          <a:ln>
            <a:noFill/>
          </a:ln>
        </p:spPr>
        <p:txBody>
          <a:bodyPr lIns="180000" tIns="0" rIns="36000" anchor="ctr" anchorCtr="0">
            <a:noAutofit/>
          </a:bodyPr>
          <a:lstStyle>
            <a:lvl1pPr marL="0" indent="0" algn="l">
              <a:buNone/>
              <a:defRPr sz="2000" b="0">
                <a:solidFill>
                  <a:schemeClr val="bg1"/>
                </a:solidFill>
                <a:latin typeface="+mn-lt"/>
              </a:defRPr>
            </a:lvl1pPr>
          </a:lstStyle>
          <a:p>
            <a:pPr lvl="0"/>
            <a:r>
              <a:rPr lang="en-US"/>
              <a:t>Step/Tactic two</a:t>
            </a:r>
          </a:p>
        </p:txBody>
      </p:sp>
      <p:sp>
        <p:nvSpPr>
          <p:cNvPr id="37" name="Step 1 description/list">
            <a:extLst>
              <a:ext uri="{FF2B5EF4-FFF2-40B4-BE49-F238E27FC236}">
                <a16:creationId xmlns:a16="http://schemas.microsoft.com/office/drawing/2014/main" id="{C893A825-4F66-4494-BDB7-046FAE4EF913}"/>
              </a:ext>
            </a:extLst>
          </p:cNvPr>
          <p:cNvSpPr>
            <a:spLocks noGrp="1"/>
          </p:cNvSpPr>
          <p:nvPr>
            <p:ph type="body" sz="quarter" idx="16" hasCustomPrompt="1"/>
          </p:nvPr>
        </p:nvSpPr>
        <p:spPr>
          <a:xfrm>
            <a:off x="585216" y="3560040"/>
            <a:ext cx="2514600" cy="2710438"/>
          </a:xfrm>
          <a:prstGeom prst="rect">
            <a:avLst/>
          </a:prstGeom>
          <a:solidFill>
            <a:srgbClr val="002050"/>
          </a:solidFill>
        </p:spPr>
        <p:txBody>
          <a:bodyPr lIns="183600" tIns="182880" rIns="183600" bIns="147600" anchor="t" anchorCtr="0">
            <a:noAutofit/>
          </a:bodyPr>
          <a:lstStyle>
            <a:lvl1pPr marL="0" marR="0" indent="0" algn="l" defTabSz="932472" rtl="0" eaLnBrk="1" fontAlgn="base" latinLnBrk="0" hangingPunct="1">
              <a:lnSpc>
                <a:spcPct val="100000"/>
              </a:lnSpc>
              <a:spcBef>
                <a:spcPct val="0"/>
              </a:spcBef>
              <a:spcAft>
                <a:spcPct val="0"/>
              </a:spcAft>
              <a:buClrTx/>
              <a:buSzTx/>
              <a:buFontTx/>
              <a:buNone/>
              <a:tabLst/>
              <a:defRPr sz="1600">
                <a:solidFill>
                  <a:schemeClr val="bg1"/>
                </a:solidFill>
                <a:latin typeface="+mn-lt"/>
              </a:defRPr>
            </a:lvl1pPr>
            <a:lvl2pPr>
              <a:defRPr sz="1600">
                <a:latin typeface="+mn-lt"/>
              </a:defRPr>
            </a:lvl2pPr>
            <a:lvl3pPr>
              <a:defRPr sz="1600">
                <a:latin typeface="+mn-lt"/>
              </a:defRPr>
            </a:lvl3pPr>
            <a:lvl4pPr>
              <a:defRPr sz="1600">
                <a:latin typeface="+mn-lt"/>
              </a:defRPr>
            </a:lvl4pPr>
            <a:lvl5pPr>
              <a:defRPr sz="1600">
                <a:latin typeface="+mn-lt"/>
              </a:defRPr>
            </a:lvl5p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Lorem ipsum dolor sit </a:t>
            </a:r>
            <a:r>
              <a:rPr kumimoji="0" lang="en-US" sz="1600" b="0" i="0" u="none" strike="noStrike" kern="1200" cap="none" spc="0" normalizeH="0" baseline="0" noProof="0" err="1">
                <a:ln>
                  <a:noFill/>
                </a:ln>
                <a:solidFill>
                  <a:srgbClr val="FFFFFF"/>
                </a:solidFill>
                <a:effectLst/>
                <a:uLnTx/>
                <a:uFillTx/>
                <a:latin typeface="Segoe UI" panose="020B0502040204020203" pitchFamily="34" charset="0"/>
                <a:ea typeface="+mn-ea"/>
                <a:cs typeface="Segoe UI" panose="020B0502040204020203" pitchFamily="34" charset="0"/>
              </a:rPr>
              <a:t>amet</a:t>
            </a:r>
            <a:r>
              <a:rPr kumimoji="0" lang="en-US" sz="16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 </a:t>
            </a:r>
            <a:r>
              <a:rPr kumimoji="0" lang="en-US" sz="1600" b="0" i="0" u="none" strike="noStrike" kern="1200" cap="none" spc="0" normalizeH="0" baseline="0" noProof="0" err="1">
                <a:ln>
                  <a:noFill/>
                </a:ln>
                <a:solidFill>
                  <a:srgbClr val="FFFFFF"/>
                </a:solidFill>
                <a:effectLst/>
                <a:uLnTx/>
                <a:uFillTx/>
                <a:latin typeface="Segoe UI" panose="020B0502040204020203" pitchFamily="34" charset="0"/>
                <a:ea typeface="+mn-ea"/>
                <a:cs typeface="Segoe UI" panose="020B0502040204020203" pitchFamily="34" charset="0"/>
              </a:rPr>
              <a:t>consectetur</a:t>
            </a:r>
            <a:r>
              <a:rPr kumimoji="0" lang="en-US" sz="16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 </a:t>
            </a:r>
            <a:r>
              <a:rPr kumimoji="0" lang="en-US" sz="1600" b="0" i="0" u="none" strike="noStrike" kern="1200" cap="none" spc="0" normalizeH="0" baseline="0" noProof="0" err="1">
                <a:ln>
                  <a:noFill/>
                </a:ln>
                <a:solidFill>
                  <a:srgbClr val="FFFFFF"/>
                </a:solidFill>
                <a:effectLst/>
                <a:uLnTx/>
                <a:uFillTx/>
                <a:latin typeface="Segoe UI" panose="020B0502040204020203" pitchFamily="34" charset="0"/>
                <a:ea typeface="+mn-ea"/>
                <a:cs typeface="Segoe UI" panose="020B0502040204020203" pitchFamily="34" charset="0"/>
              </a:rPr>
              <a:t>adipiscing</a:t>
            </a:r>
            <a:r>
              <a:rPr kumimoji="0" lang="en-US" sz="16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 </a:t>
            </a:r>
            <a:r>
              <a:rPr kumimoji="0" lang="en-US" sz="1600" b="0" i="0" u="none" strike="noStrike" kern="1200" cap="none" spc="0" normalizeH="0" baseline="0" noProof="0" err="1">
                <a:ln>
                  <a:noFill/>
                </a:ln>
                <a:solidFill>
                  <a:srgbClr val="FFFFFF"/>
                </a:solidFill>
                <a:effectLst/>
                <a:uLnTx/>
                <a:uFillTx/>
                <a:latin typeface="Segoe UI" panose="020B0502040204020203" pitchFamily="34" charset="0"/>
                <a:ea typeface="+mn-ea"/>
                <a:cs typeface="Segoe UI" panose="020B0502040204020203" pitchFamily="34" charset="0"/>
              </a:rPr>
              <a:t>elit</a:t>
            </a:r>
            <a:r>
              <a:rPr kumimoji="0" lang="en-US" sz="16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 </a:t>
            </a:r>
          </a:p>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endParaRPr>
          </a:p>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In </a:t>
            </a:r>
            <a:r>
              <a:rPr kumimoji="0" lang="en-US" sz="1600" b="0" i="0" u="none" strike="noStrike" kern="1200" cap="none" spc="0" normalizeH="0" baseline="0" noProof="0" err="1">
                <a:ln>
                  <a:noFill/>
                </a:ln>
                <a:solidFill>
                  <a:srgbClr val="FFFFFF"/>
                </a:solidFill>
                <a:effectLst/>
                <a:uLnTx/>
                <a:uFillTx/>
                <a:latin typeface="Segoe UI" panose="020B0502040204020203" pitchFamily="34" charset="0"/>
                <a:ea typeface="+mn-ea"/>
                <a:cs typeface="Segoe UI" panose="020B0502040204020203" pitchFamily="34" charset="0"/>
              </a:rPr>
              <a:t>rhoncus</a:t>
            </a:r>
            <a:r>
              <a:rPr kumimoji="0" lang="en-US" sz="16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 </a:t>
            </a:r>
            <a:r>
              <a:rPr kumimoji="0" lang="en-US" sz="1600" b="0" i="0" u="none" strike="noStrike" kern="1200" cap="none" spc="0" normalizeH="0" baseline="0" noProof="0" err="1">
                <a:ln>
                  <a:noFill/>
                </a:ln>
                <a:solidFill>
                  <a:srgbClr val="FFFFFF"/>
                </a:solidFill>
                <a:effectLst/>
                <a:uLnTx/>
                <a:uFillTx/>
                <a:latin typeface="Segoe UI" panose="020B0502040204020203" pitchFamily="34" charset="0"/>
                <a:ea typeface="+mn-ea"/>
                <a:cs typeface="Segoe UI" panose="020B0502040204020203" pitchFamily="34" charset="0"/>
              </a:rPr>
              <a:t>lacus</a:t>
            </a:r>
            <a:r>
              <a:rPr kumimoji="0" lang="en-US" sz="16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 </a:t>
            </a:r>
            <a:r>
              <a:rPr kumimoji="0" lang="en-US" sz="1600" b="0" i="0" u="none" strike="noStrike" kern="1200" cap="none" spc="0" normalizeH="0" baseline="0" noProof="0" err="1">
                <a:ln>
                  <a:noFill/>
                </a:ln>
                <a:solidFill>
                  <a:srgbClr val="FFFFFF"/>
                </a:solidFill>
                <a:effectLst/>
                <a:uLnTx/>
                <a:uFillTx/>
                <a:latin typeface="Segoe UI" panose="020B0502040204020203" pitchFamily="34" charset="0"/>
                <a:ea typeface="+mn-ea"/>
                <a:cs typeface="Segoe UI" panose="020B0502040204020203" pitchFamily="34" charset="0"/>
              </a:rPr>
              <a:t>tortor</a:t>
            </a:r>
            <a:r>
              <a:rPr kumimoji="0" lang="en-US" sz="16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 vel </a:t>
            </a:r>
            <a:r>
              <a:rPr kumimoji="0" lang="en-US" sz="1600" b="0" i="0" u="none" strike="noStrike" kern="1200" cap="none" spc="0" normalizeH="0" baseline="0" noProof="0" err="1">
                <a:ln>
                  <a:noFill/>
                </a:ln>
                <a:solidFill>
                  <a:srgbClr val="FFFFFF"/>
                </a:solidFill>
                <a:effectLst/>
                <a:uLnTx/>
                <a:uFillTx/>
                <a:latin typeface="Segoe UI" panose="020B0502040204020203" pitchFamily="34" charset="0"/>
                <a:ea typeface="+mn-ea"/>
                <a:cs typeface="Segoe UI" panose="020B0502040204020203" pitchFamily="34" charset="0"/>
              </a:rPr>
              <a:t>facilisis</a:t>
            </a:r>
            <a:r>
              <a:rPr kumimoji="0" lang="en-US" sz="16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 </a:t>
            </a:r>
            <a:r>
              <a:rPr kumimoji="0" lang="en-US" sz="1600" b="0" i="0" u="none" strike="noStrike" kern="1200" cap="none" spc="0" normalizeH="0" baseline="0" noProof="0" err="1">
                <a:ln>
                  <a:noFill/>
                </a:ln>
                <a:solidFill>
                  <a:srgbClr val="FFFFFF"/>
                </a:solidFill>
                <a:effectLst/>
                <a:uLnTx/>
                <a:uFillTx/>
                <a:latin typeface="Segoe UI" panose="020B0502040204020203" pitchFamily="34" charset="0"/>
                <a:ea typeface="+mn-ea"/>
                <a:cs typeface="Segoe UI" panose="020B0502040204020203" pitchFamily="34" charset="0"/>
              </a:rPr>
              <a:t>enim</a:t>
            </a:r>
            <a:r>
              <a:rPr kumimoji="0" lang="en-US" sz="16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 </a:t>
            </a:r>
            <a:r>
              <a:rPr kumimoji="0" lang="en-US" sz="1600" b="0" i="0" u="none" strike="noStrike" kern="1200" cap="none" spc="0" normalizeH="0" baseline="0" noProof="0" err="1">
                <a:ln>
                  <a:noFill/>
                </a:ln>
                <a:solidFill>
                  <a:srgbClr val="FFFFFF"/>
                </a:solidFill>
                <a:effectLst/>
                <a:uLnTx/>
                <a:uFillTx/>
                <a:latin typeface="Segoe UI" panose="020B0502040204020203" pitchFamily="34" charset="0"/>
                <a:ea typeface="+mn-ea"/>
                <a:cs typeface="Segoe UI" panose="020B0502040204020203" pitchFamily="34" charset="0"/>
              </a:rPr>
              <a:t>ornare</a:t>
            </a:r>
            <a:r>
              <a:rPr kumimoji="0" lang="en-US" sz="16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 </a:t>
            </a:r>
            <a:r>
              <a:rPr kumimoji="0" lang="en-US" sz="1600" b="0" i="0" u="none" strike="noStrike" kern="1200" cap="none" spc="0" normalizeH="0" baseline="0" noProof="0" err="1">
                <a:ln>
                  <a:noFill/>
                </a:ln>
                <a:solidFill>
                  <a:srgbClr val="FFFFFF"/>
                </a:solidFill>
                <a:effectLst/>
                <a:uLnTx/>
                <a:uFillTx/>
                <a:latin typeface="Segoe UI" panose="020B0502040204020203" pitchFamily="34" charset="0"/>
                <a:ea typeface="+mn-ea"/>
                <a:cs typeface="Segoe UI" panose="020B0502040204020203" pitchFamily="34" charset="0"/>
              </a:rPr>
              <a:t>euismod</a:t>
            </a:r>
            <a:r>
              <a:rPr kumimoji="0" lang="en-US" sz="16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 Ut </a:t>
            </a:r>
            <a:r>
              <a:rPr kumimoji="0" lang="en-US" sz="1600" b="0" i="0" u="none" strike="noStrike" kern="1200" cap="none" spc="0" normalizeH="0" baseline="0" noProof="0" err="1">
                <a:ln>
                  <a:noFill/>
                </a:ln>
                <a:solidFill>
                  <a:srgbClr val="FFFFFF"/>
                </a:solidFill>
                <a:effectLst/>
                <a:uLnTx/>
                <a:uFillTx/>
                <a:latin typeface="Segoe UI" panose="020B0502040204020203" pitchFamily="34" charset="0"/>
                <a:ea typeface="+mn-ea"/>
                <a:cs typeface="Segoe UI" panose="020B0502040204020203" pitchFamily="34" charset="0"/>
              </a:rPr>
              <a:t>aliquam</a:t>
            </a:r>
            <a:r>
              <a:rPr kumimoji="0" lang="en-US" sz="16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 ac </a:t>
            </a:r>
            <a:r>
              <a:rPr kumimoji="0" lang="en-US" sz="1600" b="0" i="0" u="none" strike="noStrike" kern="1200" cap="none" spc="0" normalizeH="0" baseline="0" noProof="0" err="1">
                <a:ln>
                  <a:noFill/>
                </a:ln>
                <a:solidFill>
                  <a:srgbClr val="FFFFFF"/>
                </a:solidFill>
                <a:effectLst/>
                <a:uLnTx/>
                <a:uFillTx/>
                <a:latin typeface="Segoe UI" panose="020B0502040204020203" pitchFamily="34" charset="0"/>
                <a:ea typeface="+mn-ea"/>
                <a:cs typeface="Segoe UI" panose="020B0502040204020203" pitchFamily="34" charset="0"/>
              </a:rPr>
              <a:t>lectus</a:t>
            </a:r>
            <a:r>
              <a:rPr kumimoji="0" lang="en-US" sz="16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 </a:t>
            </a:r>
            <a:r>
              <a:rPr kumimoji="0" lang="en-US" sz="1600" b="0" i="0" u="none" strike="noStrike" kern="1200" cap="none" spc="0" normalizeH="0" baseline="0" noProof="0" err="1">
                <a:ln>
                  <a:noFill/>
                </a:ln>
                <a:solidFill>
                  <a:srgbClr val="FFFFFF"/>
                </a:solidFill>
                <a:effectLst/>
                <a:uLnTx/>
                <a:uFillTx/>
                <a:latin typeface="Segoe UI" panose="020B0502040204020203" pitchFamily="34" charset="0"/>
                <a:ea typeface="+mn-ea"/>
                <a:cs typeface="Segoe UI" panose="020B0502040204020203" pitchFamily="34" charset="0"/>
              </a:rPr>
              <a:t>eu</a:t>
            </a:r>
            <a:r>
              <a:rPr kumimoji="0" lang="en-US" sz="16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 </a:t>
            </a:r>
            <a:r>
              <a:rPr kumimoji="0" lang="en-US" sz="1600" b="0" i="0" u="none" strike="noStrike" kern="1200" cap="none" spc="0" normalizeH="0" baseline="0" noProof="0" err="1">
                <a:ln>
                  <a:noFill/>
                </a:ln>
                <a:solidFill>
                  <a:srgbClr val="FFFFFF"/>
                </a:solidFill>
                <a:effectLst/>
                <a:uLnTx/>
                <a:uFillTx/>
                <a:latin typeface="Segoe UI" panose="020B0502040204020203" pitchFamily="34" charset="0"/>
                <a:ea typeface="+mn-ea"/>
                <a:cs typeface="Segoe UI" panose="020B0502040204020203" pitchFamily="34" charset="0"/>
              </a:rPr>
              <a:t>posuere</a:t>
            </a:r>
            <a:r>
              <a:rPr kumimoji="0" lang="en-US" sz="16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 </a:t>
            </a:r>
          </a:p>
        </p:txBody>
      </p:sp>
      <p:sp>
        <p:nvSpPr>
          <p:cNvPr id="28" name="Step 1 heading">
            <a:extLst>
              <a:ext uri="{FF2B5EF4-FFF2-40B4-BE49-F238E27FC236}">
                <a16:creationId xmlns:a16="http://schemas.microsoft.com/office/drawing/2014/main" id="{6F3D3840-0836-46AD-862C-6B05C2E26D8F}"/>
              </a:ext>
            </a:extLst>
          </p:cNvPr>
          <p:cNvSpPr>
            <a:spLocks noGrp="1"/>
          </p:cNvSpPr>
          <p:nvPr>
            <p:ph type="body" sz="quarter" idx="26" hasCustomPrompt="1"/>
          </p:nvPr>
        </p:nvSpPr>
        <p:spPr>
          <a:xfrm>
            <a:off x="588262" y="2983453"/>
            <a:ext cx="2514600" cy="457199"/>
          </a:xfrm>
          <a:prstGeom prst="rect">
            <a:avLst/>
          </a:prstGeom>
          <a:solidFill>
            <a:srgbClr val="0078D4"/>
          </a:solidFill>
          <a:ln>
            <a:noFill/>
          </a:ln>
        </p:spPr>
        <p:txBody>
          <a:bodyPr lIns="180000" tIns="0" rIns="36000" anchor="ctr" anchorCtr="0">
            <a:noAutofit/>
          </a:bodyPr>
          <a:lstStyle>
            <a:lvl1pPr marL="0" indent="0" algn="l">
              <a:buNone/>
              <a:defRPr sz="2000" b="0">
                <a:solidFill>
                  <a:schemeClr val="bg1"/>
                </a:solidFill>
                <a:latin typeface="+mn-lt"/>
              </a:defRPr>
            </a:lvl1pPr>
          </a:lstStyle>
          <a:p>
            <a:pPr lvl="0"/>
            <a:r>
              <a:rPr lang="en-US"/>
              <a:t>Step/Tactic one</a:t>
            </a:r>
          </a:p>
        </p:txBody>
      </p:sp>
      <p:sp>
        <p:nvSpPr>
          <p:cNvPr id="27" name="Plan of action overall heading">
            <a:extLst>
              <a:ext uri="{FF2B5EF4-FFF2-40B4-BE49-F238E27FC236}">
                <a16:creationId xmlns:a16="http://schemas.microsoft.com/office/drawing/2014/main" id="{6A1F5E37-9C79-4815-BE16-4066C5DFA068}"/>
              </a:ext>
            </a:extLst>
          </p:cNvPr>
          <p:cNvSpPr>
            <a:spLocks noGrp="1"/>
          </p:cNvSpPr>
          <p:nvPr>
            <p:ph type="body" sz="quarter" idx="23" hasCustomPrompt="1"/>
          </p:nvPr>
        </p:nvSpPr>
        <p:spPr>
          <a:xfrm>
            <a:off x="585218" y="2178264"/>
            <a:ext cx="11027343" cy="685800"/>
          </a:xfrm>
          <a:prstGeom prst="rect">
            <a:avLst/>
          </a:prstGeom>
          <a:solidFill>
            <a:srgbClr val="0078D4"/>
          </a:solidFill>
          <a:ln>
            <a:noFill/>
          </a:ln>
        </p:spPr>
        <p:txBody>
          <a:bodyPr lIns="180000" tIns="0" rIns="36000" anchor="ctr" anchorCtr="0">
            <a:noAutofit/>
          </a:bodyPr>
          <a:lstStyle>
            <a:lvl1pPr marL="0" indent="0" algn="ctr">
              <a:buNone/>
              <a:defRPr sz="2800" b="0">
                <a:solidFill>
                  <a:schemeClr val="bg1"/>
                </a:solidFill>
                <a:latin typeface="+mn-lt"/>
              </a:defRPr>
            </a:lvl1pPr>
          </a:lstStyle>
          <a:p>
            <a:pPr lvl="0"/>
            <a:r>
              <a:rPr lang="en-US"/>
              <a:t>Plan of action</a:t>
            </a:r>
          </a:p>
        </p:txBody>
      </p:sp>
      <p:sp>
        <p:nvSpPr>
          <p:cNvPr id="14" name="Situation/scenario (one line)"/>
          <p:cNvSpPr>
            <a:spLocks noGrp="1"/>
          </p:cNvSpPr>
          <p:nvPr>
            <p:ph type="body" sz="quarter" idx="24" hasCustomPrompt="1"/>
          </p:nvPr>
        </p:nvSpPr>
        <p:spPr>
          <a:xfrm>
            <a:off x="588263" y="1428106"/>
            <a:ext cx="11024300" cy="307777"/>
          </a:xfrm>
          <a:prstGeom prst="rect">
            <a:avLst/>
          </a:prstGeom>
        </p:spPr>
        <p:txBody>
          <a:bodyPr lIns="0" tIns="0" rIns="0" bIns="0" anchor="t" anchorCtr="0"/>
          <a:lstStyle>
            <a:lvl1pPr marL="0" indent="0">
              <a:spcBef>
                <a:spcPts val="0"/>
              </a:spcBef>
              <a:buNone/>
              <a:defRPr sz="2000">
                <a:latin typeface="+mn-lt"/>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Situation/Scenario</a:t>
            </a:r>
          </a:p>
        </p:txBody>
      </p:sp>
      <p:sp>
        <p:nvSpPr>
          <p:cNvPr id="13" name="Delivery approach 4 slide title">
            <a:extLst>
              <a:ext uri="{FF2B5EF4-FFF2-40B4-BE49-F238E27FC236}">
                <a16:creationId xmlns:a16="http://schemas.microsoft.com/office/drawing/2014/main" id="{2D9CF5A6-0E76-4774-9CAE-AC123BB1D44A}"/>
              </a:ext>
            </a:extLst>
          </p:cNvPr>
          <p:cNvSpPr>
            <a:spLocks noGrp="1"/>
          </p:cNvSpPr>
          <p:nvPr>
            <p:ph type="title" hasCustomPrompt="1"/>
          </p:nvPr>
        </p:nvSpPr>
        <p:spPr>
          <a:xfrm>
            <a:off x="588262" y="457200"/>
            <a:ext cx="11024300" cy="553998"/>
          </a:xfrm>
          <a:prstGeom prst="rect">
            <a:avLst/>
          </a:prstGeom>
        </p:spPr>
        <p:txBody>
          <a:bodyPr lIns="0" tIns="0" rIns="0" bIns="0"/>
          <a:lstStyle>
            <a:lvl1pPr>
              <a:defRPr baseline="0"/>
            </a:lvl1pPr>
          </a:lstStyle>
          <a:p>
            <a:r>
              <a:rPr lang="en-US"/>
              <a:t>Delivery approach (4) (4 steps)</a:t>
            </a:r>
          </a:p>
        </p:txBody>
      </p:sp>
    </p:spTree>
    <p:extLst>
      <p:ext uri="{BB962C8B-B14F-4D97-AF65-F5344CB8AC3E}">
        <p14:creationId xmlns:p14="http://schemas.microsoft.com/office/powerpoint/2010/main" val="1484921355"/>
      </p:ext>
    </p:extLst>
  </p:cSld>
  <p:clrMapOvr>
    <a:masterClrMapping/>
  </p:clrMapOvr>
  <p:transition>
    <p:fade/>
  </p:transition>
  <p:extLst>
    <p:ext uri="{DCECCB84-F9BA-43D5-87BE-67443E8EF086}">
      <p15:sldGuideLst xmlns:p15="http://schemas.microsoft.com/office/powerpoint/2012/main">
        <p15:guide id="1" pos="3840" userDrawn="1">
          <p15:clr>
            <a:srgbClr val="FBAE40"/>
          </p15:clr>
        </p15:guide>
        <p15:guide id="2" orient="horz" pos="2160" userDrawn="1">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elivery approach 4 (3 items)">
    <p:spTree>
      <p:nvGrpSpPr>
        <p:cNvPr id="1" name=""/>
        <p:cNvGrpSpPr/>
        <p:nvPr/>
      </p:nvGrpSpPr>
      <p:grpSpPr>
        <a:xfrm>
          <a:off x="0" y="0"/>
          <a:ext cx="0" cy="0"/>
          <a:chOff x="0" y="0"/>
          <a:chExt cx="0" cy="0"/>
        </a:xfrm>
      </p:grpSpPr>
      <p:sp>
        <p:nvSpPr>
          <p:cNvPr id="38" name="Step 3 description/list">
            <a:extLst>
              <a:ext uri="{FF2B5EF4-FFF2-40B4-BE49-F238E27FC236}">
                <a16:creationId xmlns:a16="http://schemas.microsoft.com/office/drawing/2014/main" id="{5824D959-6715-4EFD-A139-B6BE5D2D6C04}"/>
              </a:ext>
            </a:extLst>
          </p:cNvPr>
          <p:cNvSpPr>
            <a:spLocks noGrp="1"/>
          </p:cNvSpPr>
          <p:nvPr>
            <p:ph type="body" sz="quarter" idx="17" hasCustomPrompt="1"/>
          </p:nvPr>
        </p:nvSpPr>
        <p:spPr>
          <a:xfrm>
            <a:off x="8183561" y="3560040"/>
            <a:ext cx="3429000" cy="2710438"/>
          </a:xfrm>
          <a:prstGeom prst="rect">
            <a:avLst/>
          </a:prstGeom>
          <a:solidFill>
            <a:srgbClr val="002050"/>
          </a:solidFill>
        </p:spPr>
        <p:txBody>
          <a:bodyPr lIns="183600" tIns="182880" rIns="183600" bIns="147600" anchor="t" anchorCtr="0">
            <a:noAutofit/>
          </a:bodyPr>
          <a:lstStyle>
            <a:lvl1pPr marL="0" marR="0" indent="0" algn="l" defTabSz="932472" rtl="0" eaLnBrk="1" fontAlgn="base" latinLnBrk="0" hangingPunct="1">
              <a:lnSpc>
                <a:spcPct val="100000"/>
              </a:lnSpc>
              <a:spcBef>
                <a:spcPct val="0"/>
              </a:spcBef>
              <a:spcAft>
                <a:spcPct val="0"/>
              </a:spcAft>
              <a:buClrTx/>
              <a:buSzTx/>
              <a:buFontTx/>
              <a:buNone/>
              <a:tabLst/>
              <a:defRPr sz="1600">
                <a:solidFill>
                  <a:schemeClr val="bg1"/>
                </a:solidFill>
                <a:latin typeface="+mn-lt"/>
              </a:defRPr>
            </a:lvl1pPr>
            <a:lvl2pPr>
              <a:defRPr sz="1600">
                <a:latin typeface="+mn-lt"/>
              </a:defRPr>
            </a:lvl2pPr>
            <a:lvl3pPr>
              <a:defRPr sz="1600">
                <a:latin typeface="+mn-lt"/>
              </a:defRPr>
            </a:lvl3pPr>
            <a:lvl4pPr>
              <a:defRPr sz="1600">
                <a:latin typeface="+mn-lt"/>
              </a:defRPr>
            </a:lvl4pPr>
            <a:lvl5pPr>
              <a:defRPr sz="1600">
                <a:latin typeface="+mn-lt"/>
              </a:defRPr>
            </a:lvl5p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Lorem ipsum dolor sit </a:t>
            </a:r>
            <a:r>
              <a:rPr kumimoji="0" lang="en-US" sz="1600" b="0" i="0" u="none" strike="noStrike" kern="1200" cap="none" spc="0" normalizeH="0" baseline="0" noProof="0" err="1">
                <a:ln>
                  <a:noFill/>
                </a:ln>
                <a:solidFill>
                  <a:srgbClr val="FFFFFF"/>
                </a:solidFill>
                <a:effectLst/>
                <a:uLnTx/>
                <a:uFillTx/>
                <a:latin typeface="Segoe UI" panose="020B0502040204020203" pitchFamily="34" charset="0"/>
                <a:ea typeface="+mn-ea"/>
                <a:cs typeface="Segoe UI" panose="020B0502040204020203" pitchFamily="34" charset="0"/>
              </a:rPr>
              <a:t>amet</a:t>
            </a:r>
            <a:r>
              <a:rPr kumimoji="0" lang="en-US" sz="16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 </a:t>
            </a:r>
            <a:r>
              <a:rPr kumimoji="0" lang="en-US" sz="1600" b="0" i="0" u="none" strike="noStrike" kern="1200" cap="none" spc="0" normalizeH="0" baseline="0" noProof="0" err="1">
                <a:ln>
                  <a:noFill/>
                </a:ln>
                <a:solidFill>
                  <a:srgbClr val="FFFFFF"/>
                </a:solidFill>
                <a:effectLst/>
                <a:uLnTx/>
                <a:uFillTx/>
                <a:latin typeface="Segoe UI" panose="020B0502040204020203" pitchFamily="34" charset="0"/>
                <a:ea typeface="+mn-ea"/>
                <a:cs typeface="Segoe UI" panose="020B0502040204020203" pitchFamily="34" charset="0"/>
              </a:rPr>
              <a:t>consectetur</a:t>
            </a:r>
            <a:r>
              <a:rPr kumimoji="0" lang="en-US" sz="16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 </a:t>
            </a:r>
            <a:r>
              <a:rPr kumimoji="0" lang="en-US" sz="1600" b="0" i="0" u="none" strike="noStrike" kern="1200" cap="none" spc="0" normalizeH="0" baseline="0" noProof="0" err="1">
                <a:ln>
                  <a:noFill/>
                </a:ln>
                <a:solidFill>
                  <a:srgbClr val="FFFFFF"/>
                </a:solidFill>
                <a:effectLst/>
                <a:uLnTx/>
                <a:uFillTx/>
                <a:latin typeface="Segoe UI" panose="020B0502040204020203" pitchFamily="34" charset="0"/>
                <a:ea typeface="+mn-ea"/>
                <a:cs typeface="Segoe UI" panose="020B0502040204020203" pitchFamily="34" charset="0"/>
              </a:rPr>
              <a:t>adipiscing</a:t>
            </a:r>
            <a:r>
              <a:rPr kumimoji="0" lang="en-US" sz="16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 </a:t>
            </a:r>
            <a:r>
              <a:rPr kumimoji="0" lang="en-US" sz="1600" b="0" i="0" u="none" strike="noStrike" kern="1200" cap="none" spc="0" normalizeH="0" baseline="0" noProof="0" err="1">
                <a:ln>
                  <a:noFill/>
                </a:ln>
                <a:solidFill>
                  <a:srgbClr val="FFFFFF"/>
                </a:solidFill>
                <a:effectLst/>
                <a:uLnTx/>
                <a:uFillTx/>
                <a:latin typeface="Segoe UI" panose="020B0502040204020203" pitchFamily="34" charset="0"/>
                <a:ea typeface="+mn-ea"/>
                <a:cs typeface="Segoe UI" panose="020B0502040204020203" pitchFamily="34" charset="0"/>
              </a:rPr>
              <a:t>elit</a:t>
            </a:r>
            <a:r>
              <a:rPr kumimoji="0" lang="en-US" sz="16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 </a:t>
            </a:r>
          </a:p>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endParaRPr>
          </a:p>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In </a:t>
            </a:r>
            <a:r>
              <a:rPr kumimoji="0" lang="en-US" sz="1600" b="0" i="0" u="none" strike="noStrike" kern="1200" cap="none" spc="0" normalizeH="0" baseline="0" noProof="0" err="1">
                <a:ln>
                  <a:noFill/>
                </a:ln>
                <a:solidFill>
                  <a:srgbClr val="FFFFFF"/>
                </a:solidFill>
                <a:effectLst/>
                <a:uLnTx/>
                <a:uFillTx/>
                <a:latin typeface="Segoe UI" panose="020B0502040204020203" pitchFamily="34" charset="0"/>
                <a:ea typeface="+mn-ea"/>
                <a:cs typeface="Segoe UI" panose="020B0502040204020203" pitchFamily="34" charset="0"/>
              </a:rPr>
              <a:t>rhoncus</a:t>
            </a:r>
            <a:r>
              <a:rPr kumimoji="0" lang="en-US" sz="16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 </a:t>
            </a:r>
            <a:r>
              <a:rPr kumimoji="0" lang="en-US" sz="1600" b="0" i="0" u="none" strike="noStrike" kern="1200" cap="none" spc="0" normalizeH="0" baseline="0" noProof="0" err="1">
                <a:ln>
                  <a:noFill/>
                </a:ln>
                <a:solidFill>
                  <a:srgbClr val="FFFFFF"/>
                </a:solidFill>
                <a:effectLst/>
                <a:uLnTx/>
                <a:uFillTx/>
                <a:latin typeface="Segoe UI" panose="020B0502040204020203" pitchFamily="34" charset="0"/>
                <a:ea typeface="+mn-ea"/>
                <a:cs typeface="Segoe UI" panose="020B0502040204020203" pitchFamily="34" charset="0"/>
              </a:rPr>
              <a:t>lacus</a:t>
            </a:r>
            <a:r>
              <a:rPr kumimoji="0" lang="en-US" sz="16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 </a:t>
            </a:r>
            <a:r>
              <a:rPr kumimoji="0" lang="en-US" sz="1600" b="0" i="0" u="none" strike="noStrike" kern="1200" cap="none" spc="0" normalizeH="0" baseline="0" noProof="0" err="1">
                <a:ln>
                  <a:noFill/>
                </a:ln>
                <a:solidFill>
                  <a:srgbClr val="FFFFFF"/>
                </a:solidFill>
                <a:effectLst/>
                <a:uLnTx/>
                <a:uFillTx/>
                <a:latin typeface="Segoe UI" panose="020B0502040204020203" pitchFamily="34" charset="0"/>
                <a:ea typeface="+mn-ea"/>
                <a:cs typeface="Segoe UI" panose="020B0502040204020203" pitchFamily="34" charset="0"/>
              </a:rPr>
              <a:t>tortor</a:t>
            </a:r>
            <a:r>
              <a:rPr kumimoji="0" lang="en-US" sz="16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 vel </a:t>
            </a:r>
            <a:r>
              <a:rPr kumimoji="0" lang="en-US" sz="1600" b="0" i="0" u="none" strike="noStrike" kern="1200" cap="none" spc="0" normalizeH="0" baseline="0" noProof="0" err="1">
                <a:ln>
                  <a:noFill/>
                </a:ln>
                <a:solidFill>
                  <a:srgbClr val="FFFFFF"/>
                </a:solidFill>
                <a:effectLst/>
                <a:uLnTx/>
                <a:uFillTx/>
                <a:latin typeface="Segoe UI" panose="020B0502040204020203" pitchFamily="34" charset="0"/>
                <a:ea typeface="+mn-ea"/>
                <a:cs typeface="Segoe UI" panose="020B0502040204020203" pitchFamily="34" charset="0"/>
              </a:rPr>
              <a:t>facilisis</a:t>
            </a:r>
            <a:r>
              <a:rPr kumimoji="0" lang="en-US" sz="16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 </a:t>
            </a:r>
            <a:r>
              <a:rPr kumimoji="0" lang="en-US" sz="1600" b="0" i="0" u="none" strike="noStrike" kern="1200" cap="none" spc="0" normalizeH="0" baseline="0" noProof="0" err="1">
                <a:ln>
                  <a:noFill/>
                </a:ln>
                <a:solidFill>
                  <a:srgbClr val="FFFFFF"/>
                </a:solidFill>
                <a:effectLst/>
                <a:uLnTx/>
                <a:uFillTx/>
                <a:latin typeface="Segoe UI" panose="020B0502040204020203" pitchFamily="34" charset="0"/>
                <a:ea typeface="+mn-ea"/>
                <a:cs typeface="Segoe UI" panose="020B0502040204020203" pitchFamily="34" charset="0"/>
              </a:rPr>
              <a:t>enim</a:t>
            </a:r>
            <a:r>
              <a:rPr kumimoji="0" lang="en-US" sz="16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 </a:t>
            </a:r>
            <a:r>
              <a:rPr kumimoji="0" lang="en-US" sz="1600" b="0" i="0" u="none" strike="noStrike" kern="1200" cap="none" spc="0" normalizeH="0" baseline="0" noProof="0" err="1">
                <a:ln>
                  <a:noFill/>
                </a:ln>
                <a:solidFill>
                  <a:srgbClr val="FFFFFF"/>
                </a:solidFill>
                <a:effectLst/>
                <a:uLnTx/>
                <a:uFillTx/>
                <a:latin typeface="Segoe UI" panose="020B0502040204020203" pitchFamily="34" charset="0"/>
                <a:ea typeface="+mn-ea"/>
                <a:cs typeface="Segoe UI" panose="020B0502040204020203" pitchFamily="34" charset="0"/>
              </a:rPr>
              <a:t>ornare</a:t>
            </a:r>
            <a:r>
              <a:rPr kumimoji="0" lang="en-US" sz="16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 </a:t>
            </a:r>
            <a:r>
              <a:rPr kumimoji="0" lang="en-US" sz="1600" b="0" i="0" u="none" strike="noStrike" kern="1200" cap="none" spc="0" normalizeH="0" baseline="0" noProof="0" err="1">
                <a:ln>
                  <a:noFill/>
                </a:ln>
                <a:solidFill>
                  <a:srgbClr val="FFFFFF"/>
                </a:solidFill>
                <a:effectLst/>
                <a:uLnTx/>
                <a:uFillTx/>
                <a:latin typeface="Segoe UI" panose="020B0502040204020203" pitchFamily="34" charset="0"/>
                <a:ea typeface="+mn-ea"/>
                <a:cs typeface="Segoe UI" panose="020B0502040204020203" pitchFamily="34" charset="0"/>
              </a:rPr>
              <a:t>euismod</a:t>
            </a:r>
            <a:r>
              <a:rPr kumimoji="0" lang="en-US" sz="16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 Ut </a:t>
            </a:r>
            <a:r>
              <a:rPr kumimoji="0" lang="en-US" sz="1600" b="0" i="0" u="none" strike="noStrike" kern="1200" cap="none" spc="0" normalizeH="0" baseline="0" noProof="0" err="1">
                <a:ln>
                  <a:noFill/>
                </a:ln>
                <a:solidFill>
                  <a:srgbClr val="FFFFFF"/>
                </a:solidFill>
                <a:effectLst/>
                <a:uLnTx/>
                <a:uFillTx/>
                <a:latin typeface="Segoe UI" panose="020B0502040204020203" pitchFamily="34" charset="0"/>
                <a:ea typeface="+mn-ea"/>
                <a:cs typeface="Segoe UI" panose="020B0502040204020203" pitchFamily="34" charset="0"/>
              </a:rPr>
              <a:t>aliquam</a:t>
            </a:r>
            <a:r>
              <a:rPr kumimoji="0" lang="en-US" sz="16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 ac </a:t>
            </a:r>
            <a:r>
              <a:rPr kumimoji="0" lang="en-US" sz="1600" b="0" i="0" u="none" strike="noStrike" kern="1200" cap="none" spc="0" normalizeH="0" baseline="0" noProof="0" err="1">
                <a:ln>
                  <a:noFill/>
                </a:ln>
                <a:solidFill>
                  <a:srgbClr val="FFFFFF"/>
                </a:solidFill>
                <a:effectLst/>
                <a:uLnTx/>
                <a:uFillTx/>
                <a:latin typeface="Segoe UI" panose="020B0502040204020203" pitchFamily="34" charset="0"/>
                <a:ea typeface="+mn-ea"/>
                <a:cs typeface="Segoe UI" panose="020B0502040204020203" pitchFamily="34" charset="0"/>
              </a:rPr>
              <a:t>lectus</a:t>
            </a:r>
            <a:r>
              <a:rPr kumimoji="0" lang="en-US" sz="16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 </a:t>
            </a:r>
            <a:r>
              <a:rPr kumimoji="0" lang="en-US" sz="1600" b="0" i="0" u="none" strike="noStrike" kern="1200" cap="none" spc="0" normalizeH="0" baseline="0" noProof="0" err="1">
                <a:ln>
                  <a:noFill/>
                </a:ln>
                <a:solidFill>
                  <a:srgbClr val="FFFFFF"/>
                </a:solidFill>
                <a:effectLst/>
                <a:uLnTx/>
                <a:uFillTx/>
                <a:latin typeface="Segoe UI" panose="020B0502040204020203" pitchFamily="34" charset="0"/>
                <a:ea typeface="+mn-ea"/>
                <a:cs typeface="Segoe UI" panose="020B0502040204020203" pitchFamily="34" charset="0"/>
              </a:rPr>
              <a:t>eu</a:t>
            </a:r>
            <a:r>
              <a:rPr kumimoji="0" lang="en-US" sz="16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 </a:t>
            </a:r>
            <a:r>
              <a:rPr kumimoji="0" lang="en-US" sz="1600" b="0" i="0" u="none" strike="noStrike" kern="1200" cap="none" spc="0" normalizeH="0" baseline="0" noProof="0" err="1">
                <a:ln>
                  <a:noFill/>
                </a:ln>
                <a:solidFill>
                  <a:srgbClr val="FFFFFF"/>
                </a:solidFill>
                <a:effectLst/>
                <a:uLnTx/>
                <a:uFillTx/>
                <a:latin typeface="Segoe UI" panose="020B0502040204020203" pitchFamily="34" charset="0"/>
                <a:ea typeface="+mn-ea"/>
                <a:cs typeface="Segoe UI" panose="020B0502040204020203" pitchFamily="34" charset="0"/>
              </a:rPr>
              <a:t>posuere</a:t>
            </a:r>
            <a:r>
              <a:rPr kumimoji="0" lang="en-US" sz="16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 </a:t>
            </a:r>
          </a:p>
        </p:txBody>
      </p:sp>
      <p:sp>
        <p:nvSpPr>
          <p:cNvPr id="34" name="Step 3 heading">
            <a:extLst>
              <a:ext uri="{FF2B5EF4-FFF2-40B4-BE49-F238E27FC236}">
                <a16:creationId xmlns:a16="http://schemas.microsoft.com/office/drawing/2014/main" id="{6F3D3840-0836-46AD-862C-6B05C2E26D8F}"/>
              </a:ext>
            </a:extLst>
          </p:cNvPr>
          <p:cNvSpPr>
            <a:spLocks noGrp="1"/>
          </p:cNvSpPr>
          <p:nvPr>
            <p:ph type="body" sz="quarter" idx="31" hasCustomPrompt="1"/>
          </p:nvPr>
        </p:nvSpPr>
        <p:spPr>
          <a:xfrm>
            <a:off x="8183561" y="2983453"/>
            <a:ext cx="3429000" cy="457199"/>
          </a:xfrm>
          <a:prstGeom prst="rect">
            <a:avLst/>
          </a:prstGeom>
          <a:solidFill>
            <a:srgbClr val="0078D4"/>
          </a:solidFill>
          <a:ln>
            <a:noFill/>
          </a:ln>
        </p:spPr>
        <p:txBody>
          <a:bodyPr lIns="180000" tIns="0" rIns="36000" anchor="ctr" anchorCtr="0">
            <a:noAutofit/>
          </a:bodyPr>
          <a:lstStyle>
            <a:lvl1pPr marL="0" indent="0" algn="l">
              <a:buNone/>
              <a:defRPr sz="2000" b="0">
                <a:solidFill>
                  <a:schemeClr val="bg1"/>
                </a:solidFill>
                <a:latin typeface="+mn-lt"/>
              </a:defRPr>
            </a:lvl1pPr>
          </a:lstStyle>
          <a:p>
            <a:pPr lvl="0"/>
            <a:r>
              <a:rPr lang="en-US"/>
              <a:t>Step/Tactic three</a:t>
            </a:r>
          </a:p>
        </p:txBody>
      </p:sp>
      <p:sp>
        <p:nvSpPr>
          <p:cNvPr id="36" name="Step 2 description/list">
            <a:extLst>
              <a:ext uri="{FF2B5EF4-FFF2-40B4-BE49-F238E27FC236}">
                <a16:creationId xmlns:a16="http://schemas.microsoft.com/office/drawing/2014/main" id="{1C3C1255-82DA-4C32-AA41-26837D24E68E}"/>
              </a:ext>
            </a:extLst>
          </p:cNvPr>
          <p:cNvSpPr>
            <a:spLocks noGrp="1"/>
          </p:cNvSpPr>
          <p:nvPr>
            <p:ph type="body" sz="quarter" idx="15" hasCustomPrompt="1"/>
          </p:nvPr>
        </p:nvSpPr>
        <p:spPr>
          <a:xfrm>
            <a:off x="4384389" y="3560040"/>
            <a:ext cx="3429000" cy="2710438"/>
          </a:xfrm>
          <a:prstGeom prst="rect">
            <a:avLst/>
          </a:prstGeom>
          <a:solidFill>
            <a:srgbClr val="002050"/>
          </a:solidFill>
        </p:spPr>
        <p:txBody>
          <a:bodyPr lIns="183600" tIns="182880" rIns="183600" bIns="147600" anchor="t" anchorCtr="0">
            <a:noAutofit/>
          </a:bodyPr>
          <a:lstStyle>
            <a:lvl1pPr marL="0" marR="0" indent="0" algn="l" defTabSz="932472" rtl="0" eaLnBrk="1" fontAlgn="base" latinLnBrk="0" hangingPunct="1">
              <a:lnSpc>
                <a:spcPct val="100000"/>
              </a:lnSpc>
              <a:spcBef>
                <a:spcPct val="0"/>
              </a:spcBef>
              <a:spcAft>
                <a:spcPct val="0"/>
              </a:spcAft>
              <a:buClrTx/>
              <a:buSzTx/>
              <a:buFontTx/>
              <a:buNone/>
              <a:tabLst/>
              <a:defRPr sz="1600">
                <a:solidFill>
                  <a:schemeClr val="bg1"/>
                </a:solidFill>
                <a:latin typeface="+mn-lt"/>
              </a:defRPr>
            </a:lvl1pPr>
            <a:lvl2pPr>
              <a:defRPr sz="1600">
                <a:latin typeface="+mn-lt"/>
              </a:defRPr>
            </a:lvl2pPr>
            <a:lvl3pPr>
              <a:defRPr sz="1600">
                <a:latin typeface="+mn-lt"/>
              </a:defRPr>
            </a:lvl3pPr>
            <a:lvl4pPr>
              <a:defRPr sz="1600">
                <a:latin typeface="+mn-lt"/>
              </a:defRPr>
            </a:lvl4pPr>
            <a:lvl5pPr>
              <a:defRPr sz="1600">
                <a:latin typeface="+mn-lt"/>
              </a:defRPr>
            </a:lvl5p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Lorem ipsum dolor sit </a:t>
            </a:r>
            <a:r>
              <a:rPr kumimoji="0" lang="en-US" sz="1600" b="0" i="0" u="none" strike="noStrike" kern="1200" cap="none" spc="0" normalizeH="0" baseline="0" noProof="0" err="1">
                <a:ln>
                  <a:noFill/>
                </a:ln>
                <a:solidFill>
                  <a:srgbClr val="FFFFFF"/>
                </a:solidFill>
                <a:effectLst/>
                <a:uLnTx/>
                <a:uFillTx/>
                <a:latin typeface="Segoe UI" panose="020B0502040204020203" pitchFamily="34" charset="0"/>
                <a:ea typeface="+mn-ea"/>
                <a:cs typeface="Segoe UI" panose="020B0502040204020203" pitchFamily="34" charset="0"/>
              </a:rPr>
              <a:t>amet</a:t>
            </a:r>
            <a:r>
              <a:rPr kumimoji="0" lang="en-US" sz="16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 </a:t>
            </a:r>
            <a:r>
              <a:rPr kumimoji="0" lang="en-US" sz="1600" b="0" i="0" u="none" strike="noStrike" kern="1200" cap="none" spc="0" normalizeH="0" baseline="0" noProof="0" err="1">
                <a:ln>
                  <a:noFill/>
                </a:ln>
                <a:solidFill>
                  <a:srgbClr val="FFFFFF"/>
                </a:solidFill>
                <a:effectLst/>
                <a:uLnTx/>
                <a:uFillTx/>
                <a:latin typeface="Segoe UI" panose="020B0502040204020203" pitchFamily="34" charset="0"/>
                <a:ea typeface="+mn-ea"/>
                <a:cs typeface="Segoe UI" panose="020B0502040204020203" pitchFamily="34" charset="0"/>
              </a:rPr>
              <a:t>consectetur</a:t>
            </a:r>
            <a:r>
              <a:rPr kumimoji="0" lang="en-US" sz="16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 </a:t>
            </a:r>
            <a:r>
              <a:rPr kumimoji="0" lang="en-US" sz="1600" b="0" i="0" u="none" strike="noStrike" kern="1200" cap="none" spc="0" normalizeH="0" baseline="0" noProof="0" err="1">
                <a:ln>
                  <a:noFill/>
                </a:ln>
                <a:solidFill>
                  <a:srgbClr val="FFFFFF"/>
                </a:solidFill>
                <a:effectLst/>
                <a:uLnTx/>
                <a:uFillTx/>
                <a:latin typeface="Segoe UI" panose="020B0502040204020203" pitchFamily="34" charset="0"/>
                <a:ea typeface="+mn-ea"/>
                <a:cs typeface="Segoe UI" panose="020B0502040204020203" pitchFamily="34" charset="0"/>
              </a:rPr>
              <a:t>adipiscing</a:t>
            </a:r>
            <a:r>
              <a:rPr kumimoji="0" lang="en-US" sz="16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 </a:t>
            </a:r>
            <a:r>
              <a:rPr kumimoji="0" lang="en-US" sz="1600" b="0" i="0" u="none" strike="noStrike" kern="1200" cap="none" spc="0" normalizeH="0" baseline="0" noProof="0" err="1">
                <a:ln>
                  <a:noFill/>
                </a:ln>
                <a:solidFill>
                  <a:srgbClr val="FFFFFF"/>
                </a:solidFill>
                <a:effectLst/>
                <a:uLnTx/>
                <a:uFillTx/>
                <a:latin typeface="Segoe UI" panose="020B0502040204020203" pitchFamily="34" charset="0"/>
                <a:ea typeface="+mn-ea"/>
                <a:cs typeface="Segoe UI" panose="020B0502040204020203" pitchFamily="34" charset="0"/>
              </a:rPr>
              <a:t>elit</a:t>
            </a:r>
            <a:r>
              <a:rPr kumimoji="0" lang="en-US" sz="16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 </a:t>
            </a:r>
          </a:p>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endParaRPr>
          </a:p>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In </a:t>
            </a:r>
            <a:r>
              <a:rPr kumimoji="0" lang="en-US" sz="1600" b="0" i="0" u="none" strike="noStrike" kern="1200" cap="none" spc="0" normalizeH="0" baseline="0" noProof="0" err="1">
                <a:ln>
                  <a:noFill/>
                </a:ln>
                <a:solidFill>
                  <a:srgbClr val="FFFFFF"/>
                </a:solidFill>
                <a:effectLst/>
                <a:uLnTx/>
                <a:uFillTx/>
                <a:latin typeface="Segoe UI" panose="020B0502040204020203" pitchFamily="34" charset="0"/>
                <a:ea typeface="+mn-ea"/>
                <a:cs typeface="Segoe UI" panose="020B0502040204020203" pitchFamily="34" charset="0"/>
              </a:rPr>
              <a:t>rhoncus</a:t>
            </a:r>
            <a:r>
              <a:rPr kumimoji="0" lang="en-US" sz="16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 </a:t>
            </a:r>
            <a:r>
              <a:rPr kumimoji="0" lang="en-US" sz="1600" b="0" i="0" u="none" strike="noStrike" kern="1200" cap="none" spc="0" normalizeH="0" baseline="0" noProof="0" err="1">
                <a:ln>
                  <a:noFill/>
                </a:ln>
                <a:solidFill>
                  <a:srgbClr val="FFFFFF"/>
                </a:solidFill>
                <a:effectLst/>
                <a:uLnTx/>
                <a:uFillTx/>
                <a:latin typeface="Segoe UI" panose="020B0502040204020203" pitchFamily="34" charset="0"/>
                <a:ea typeface="+mn-ea"/>
                <a:cs typeface="Segoe UI" panose="020B0502040204020203" pitchFamily="34" charset="0"/>
              </a:rPr>
              <a:t>lacus</a:t>
            </a:r>
            <a:r>
              <a:rPr kumimoji="0" lang="en-US" sz="16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 </a:t>
            </a:r>
            <a:r>
              <a:rPr kumimoji="0" lang="en-US" sz="1600" b="0" i="0" u="none" strike="noStrike" kern="1200" cap="none" spc="0" normalizeH="0" baseline="0" noProof="0" err="1">
                <a:ln>
                  <a:noFill/>
                </a:ln>
                <a:solidFill>
                  <a:srgbClr val="FFFFFF"/>
                </a:solidFill>
                <a:effectLst/>
                <a:uLnTx/>
                <a:uFillTx/>
                <a:latin typeface="Segoe UI" panose="020B0502040204020203" pitchFamily="34" charset="0"/>
                <a:ea typeface="+mn-ea"/>
                <a:cs typeface="Segoe UI" panose="020B0502040204020203" pitchFamily="34" charset="0"/>
              </a:rPr>
              <a:t>tortor</a:t>
            </a:r>
            <a:r>
              <a:rPr kumimoji="0" lang="en-US" sz="16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 vel </a:t>
            </a:r>
            <a:r>
              <a:rPr kumimoji="0" lang="en-US" sz="1600" b="0" i="0" u="none" strike="noStrike" kern="1200" cap="none" spc="0" normalizeH="0" baseline="0" noProof="0" err="1">
                <a:ln>
                  <a:noFill/>
                </a:ln>
                <a:solidFill>
                  <a:srgbClr val="FFFFFF"/>
                </a:solidFill>
                <a:effectLst/>
                <a:uLnTx/>
                <a:uFillTx/>
                <a:latin typeface="Segoe UI" panose="020B0502040204020203" pitchFamily="34" charset="0"/>
                <a:ea typeface="+mn-ea"/>
                <a:cs typeface="Segoe UI" panose="020B0502040204020203" pitchFamily="34" charset="0"/>
              </a:rPr>
              <a:t>facilisis</a:t>
            </a:r>
            <a:r>
              <a:rPr kumimoji="0" lang="en-US" sz="16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 </a:t>
            </a:r>
            <a:r>
              <a:rPr kumimoji="0" lang="en-US" sz="1600" b="0" i="0" u="none" strike="noStrike" kern="1200" cap="none" spc="0" normalizeH="0" baseline="0" noProof="0" err="1">
                <a:ln>
                  <a:noFill/>
                </a:ln>
                <a:solidFill>
                  <a:srgbClr val="FFFFFF"/>
                </a:solidFill>
                <a:effectLst/>
                <a:uLnTx/>
                <a:uFillTx/>
                <a:latin typeface="Segoe UI" panose="020B0502040204020203" pitchFamily="34" charset="0"/>
                <a:ea typeface="+mn-ea"/>
                <a:cs typeface="Segoe UI" panose="020B0502040204020203" pitchFamily="34" charset="0"/>
              </a:rPr>
              <a:t>enim</a:t>
            </a:r>
            <a:r>
              <a:rPr kumimoji="0" lang="en-US" sz="16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 </a:t>
            </a:r>
            <a:r>
              <a:rPr kumimoji="0" lang="en-US" sz="1600" b="0" i="0" u="none" strike="noStrike" kern="1200" cap="none" spc="0" normalizeH="0" baseline="0" noProof="0" err="1">
                <a:ln>
                  <a:noFill/>
                </a:ln>
                <a:solidFill>
                  <a:srgbClr val="FFFFFF"/>
                </a:solidFill>
                <a:effectLst/>
                <a:uLnTx/>
                <a:uFillTx/>
                <a:latin typeface="Segoe UI" panose="020B0502040204020203" pitchFamily="34" charset="0"/>
                <a:ea typeface="+mn-ea"/>
                <a:cs typeface="Segoe UI" panose="020B0502040204020203" pitchFamily="34" charset="0"/>
              </a:rPr>
              <a:t>ornare</a:t>
            </a:r>
            <a:r>
              <a:rPr kumimoji="0" lang="en-US" sz="16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 </a:t>
            </a:r>
            <a:r>
              <a:rPr kumimoji="0" lang="en-US" sz="1600" b="0" i="0" u="none" strike="noStrike" kern="1200" cap="none" spc="0" normalizeH="0" baseline="0" noProof="0" err="1">
                <a:ln>
                  <a:noFill/>
                </a:ln>
                <a:solidFill>
                  <a:srgbClr val="FFFFFF"/>
                </a:solidFill>
                <a:effectLst/>
                <a:uLnTx/>
                <a:uFillTx/>
                <a:latin typeface="Segoe UI" panose="020B0502040204020203" pitchFamily="34" charset="0"/>
                <a:ea typeface="+mn-ea"/>
                <a:cs typeface="Segoe UI" panose="020B0502040204020203" pitchFamily="34" charset="0"/>
              </a:rPr>
              <a:t>euismod</a:t>
            </a:r>
            <a:r>
              <a:rPr kumimoji="0" lang="en-US" sz="16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 Ut </a:t>
            </a:r>
            <a:r>
              <a:rPr kumimoji="0" lang="en-US" sz="1600" b="0" i="0" u="none" strike="noStrike" kern="1200" cap="none" spc="0" normalizeH="0" baseline="0" noProof="0" err="1">
                <a:ln>
                  <a:noFill/>
                </a:ln>
                <a:solidFill>
                  <a:srgbClr val="FFFFFF"/>
                </a:solidFill>
                <a:effectLst/>
                <a:uLnTx/>
                <a:uFillTx/>
                <a:latin typeface="Segoe UI" panose="020B0502040204020203" pitchFamily="34" charset="0"/>
                <a:ea typeface="+mn-ea"/>
                <a:cs typeface="Segoe UI" panose="020B0502040204020203" pitchFamily="34" charset="0"/>
              </a:rPr>
              <a:t>aliquam</a:t>
            </a:r>
            <a:r>
              <a:rPr kumimoji="0" lang="en-US" sz="16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 ac </a:t>
            </a:r>
            <a:r>
              <a:rPr kumimoji="0" lang="en-US" sz="1600" b="0" i="0" u="none" strike="noStrike" kern="1200" cap="none" spc="0" normalizeH="0" baseline="0" noProof="0" err="1">
                <a:ln>
                  <a:noFill/>
                </a:ln>
                <a:solidFill>
                  <a:srgbClr val="FFFFFF"/>
                </a:solidFill>
                <a:effectLst/>
                <a:uLnTx/>
                <a:uFillTx/>
                <a:latin typeface="Segoe UI" panose="020B0502040204020203" pitchFamily="34" charset="0"/>
                <a:ea typeface="+mn-ea"/>
                <a:cs typeface="Segoe UI" panose="020B0502040204020203" pitchFamily="34" charset="0"/>
              </a:rPr>
              <a:t>lectus</a:t>
            </a:r>
            <a:r>
              <a:rPr kumimoji="0" lang="en-US" sz="16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 </a:t>
            </a:r>
            <a:r>
              <a:rPr kumimoji="0" lang="en-US" sz="1600" b="0" i="0" u="none" strike="noStrike" kern="1200" cap="none" spc="0" normalizeH="0" baseline="0" noProof="0" err="1">
                <a:ln>
                  <a:noFill/>
                </a:ln>
                <a:solidFill>
                  <a:srgbClr val="FFFFFF"/>
                </a:solidFill>
                <a:effectLst/>
                <a:uLnTx/>
                <a:uFillTx/>
                <a:latin typeface="Segoe UI" panose="020B0502040204020203" pitchFamily="34" charset="0"/>
                <a:ea typeface="+mn-ea"/>
                <a:cs typeface="Segoe UI" panose="020B0502040204020203" pitchFamily="34" charset="0"/>
              </a:rPr>
              <a:t>eu</a:t>
            </a:r>
            <a:r>
              <a:rPr kumimoji="0" lang="en-US" sz="16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 </a:t>
            </a:r>
            <a:r>
              <a:rPr kumimoji="0" lang="en-US" sz="1600" b="0" i="0" u="none" strike="noStrike" kern="1200" cap="none" spc="0" normalizeH="0" baseline="0" noProof="0" err="1">
                <a:ln>
                  <a:noFill/>
                </a:ln>
                <a:solidFill>
                  <a:srgbClr val="FFFFFF"/>
                </a:solidFill>
                <a:effectLst/>
                <a:uLnTx/>
                <a:uFillTx/>
                <a:latin typeface="Segoe UI" panose="020B0502040204020203" pitchFamily="34" charset="0"/>
                <a:ea typeface="+mn-ea"/>
                <a:cs typeface="Segoe UI" panose="020B0502040204020203" pitchFamily="34" charset="0"/>
              </a:rPr>
              <a:t>posuere</a:t>
            </a:r>
            <a:r>
              <a:rPr kumimoji="0" lang="en-US" sz="16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 </a:t>
            </a:r>
          </a:p>
        </p:txBody>
      </p:sp>
      <p:sp>
        <p:nvSpPr>
          <p:cNvPr id="32" name="Step 2 heading">
            <a:extLst>
              <a:ext uri="{FF2B5EF4-FFF2-40B4-BE49-F238E27FC236}">
                <a16:creationId xmlns:a16="http://schemas.microsoft.com/office/drawing/2014/main" id="{6F3D3840-0836-46AD-862C-6B05C2E26D8F}"/>
              </a:ext>
            </a:extLst>
          </p:cNvPr>
          <p:cNvSpPr>
            <a:spLocks noGrp="1"/>
          </p:cNvSpPr>
          <p:nvPr>
            <p:ph type="body" sz="quarter" idx="29" hasCustomPrompt="1"/>
          </p:nvPr>
        </p:nvSpPr>
        <p:spPr>
          <a:xfrm>
            <a:off x="4385912" y="2983453"/>
            <a:ext cx="3429000" cy="457199"/>
          </a:xfrm>
          <a:prstGeom prst="rect">
            <a:avLst/>
          </a:prstGeom>
          <a:solidFill>
            <a:srgbClr val="0078D4"/>
          </a:solidFill>
          <a:ln>
            <a:noFill/>
          </a:ln>
        </p:spPr>
        <p:txBody>
          <a:bodyPr lIns="180000" tIns="0" rIns="36000" anchor="ctr" anchorCtr="0">
            <a:noAutofit/>
          </a:bodyPr>
          <a:lstStyle>
            <a:lvl1pPr marL="0" indent="0" algn="l">
              <a:buNone/>
              <a:defRPr sz="2000" b="0">
                <a:solidFill>
                  <a:schemeClr val="bg1"/>
                </a:solidFill>
                <a:latin typeface="+mn-lt"/>
              </a:defRPr>
            </a:lvl1pPr>
          </a:lstStyle>
          <a:p>
            <a:pPr lvl="0"/>
            <a:r>
              <a:rPr lang="en-US"/>
              <a:t>Step/Tactic two</a:t>
            </a:r>
          </a:p>
        </p:txBody>
      </p:sp>
      <p:sp>
        <p:nvSpPr>
          <p:cNvPr id="37" name="Step 1 description/list">
            <a:extLst>
              <a:ext uri="{FF2B5EF4-FFF2-40B4-BE49-F238E27FC236}">
                <a16:creationId xmlns:a16="http://schemas.microsoft.com/office/drawing/2014/main" id="{C893A825-4F66-4494-BDB7-046FAE4EF913}"/>
              </a:ext>
            </a:extLst>
          </p:cNvPr>
          <p:cNvSpPr>
            <a:spLocks noGrp="1"/>
          </p:cNvSpPr>
          <p:nvPr>
            <p:ph type="body" sz="quarter" idx="16" hasCustomPrompt="1"/>
          </p:nvPr>
        </p:nvSpPr>
        <p:spPr>
          <a:xfrm>
            <a:off x="585216" y="3560040"/>
            <a:ext cx="3429000" cy="2710438"/>
          </a:xfrm>
          <a:prstGeom prst="rect">
            <a:avLst/>
          </a:prstGeom>
          <a:solidFill>
            <a:srgbClr val="002050"/>
          </a:solidFill>
        </p:spPr>
        <p:txBody>
          <a:bodyPr lIns="183600" tIns="182880" rIns="183600" bIns="147600" anchor="t" anchorCtr="0">
            <a:noAutofit/>
          </a:bodyPr>
          <a:lstStyle>
            <a:lvl1pPr marL="0" marR="0" indent="0" algn="l" defTabSz="932472" rtl="0" eaLnBrk="1" fontAlgn="base" latinLnBrk="0" hangingPunct="1">
              <a:lnSpc>
                <a:spcPct val="100000"/>
              </a:lnSpc>
              <a:spcBef>
                <a:spcPct val="0"/>
              </a:spcBef>
              <a:spcAft>
                <a:spcPct val="0"/>
              </a:spcAft>
              <a:buClrTx/>
              <a:buSzTx/>
              <a:buFontTx/>
              <a:buNone/>
              <a:tabLst/>
              <a:defRPr sz="1600">
                <a:solidFill>
                  <a:schemeClr val="bg1"/>
                </a:solidFill>
                <a:latin typeface="+mn-lt"/>
              </a:defRPr>
            </a:lvl1pPr>
            <a:lvl2pPr>
              <a:defRPr sz="1600">
                <a:latin typeface="+mn-lt"/>
              </a:defRPr>
            </a:lvl2pPr>
            <a:lvl3pPr>
              <a:defRPr sz="1600">
                <a:latin typeface="+mn-lt"/>
              </a:defRPr>
            </a:lvl3pPr>
            <a:lvl4pPr>
              <a:defRPr sz="1600">
                <a:latin typeface="+mn-lt"/>
              </a:defRPr>
            </a:lvl4pPr>
            <a:lvl5pPr>
              <a:defRPr sz="1600">
                <a:latin typeface="+mn-lt"/>
              </a:defRPr>
            </a:lvl5p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Lorem ipsum dolor sit </a:t>
            </a:r>
            <a:r>
              <a:rPr kumimoji="0" lang="en-US" sz="1600" b="0" i="0" u="none" strike="noStrike" kern="1200" cap="none" spc="0" normalizeH="0" baseline="0" noProof="0" err="1">
                <a:ln>
                  <a:noFill/>
                </a:ln>
                <a:solidFill>
                  <a:srgbClr val="FFFFFF"/>
                </a:solidFill>
                <a:effectLst/>
                <a:uLnTx/>
                <a:uFillTx/>
                <a:latin typeface="Segoe UI" panose="020B0502040204020203" pitchFamily="34" charset="0"/>
                <a:ea typeface="+mn-ea"/>
                <a:cs typeface="Segoe UI" panose="020B0502040204020203" pitchFamily="34" charset="0"/>
              </a:rPr>
              <a:t>amet</a:t>
            </a:r>
            <a:r>
              <a:rPr kumimoji="0" lang="en-US" sz="16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 </a:t>
            </a:r>
            <a:r>
              <a:rPr kumimoji="0" lang="en-US" sz="1600" b="0" i="0" u="none" strike="noStrike" kern="1200" cap="none" spc="0" normalizeH="0" baseline="0" noProof="0" err="1">
                <a:ln>
                  <a:noFill/>
                </a:ln>
                <a:solidFill>
                  <a:srgbClr val="FFFFFF"/>
                </a:solidFill>
                <a:effectLst/>
                <a:uLnTx/>
                <a:uFillTx/>
                <a:latin typeface="Segoe UI" panose="020B0502040204020203" pitchFamily="34" charset="0"/>
                <a:ea typeface="+mn-ea"/>
                <a:cs typeface="Segoe UI" panose="020B0502040204020203" pitchFamily="34" charset="0"/>
              </a:rPr>
              <a:t>consectetur</a:t>
            </a:r>
            <a:r>
              <a:rPr kumimoji="0" lang="en-US" sz="16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 </a:t>
            </a:r>
            <a:r>
              <a:rPr kumimoji="0" lang="en-US" sz="1600" b="0" i="0" u="none" strike="noStrike" kern="1200" cap="none" spc="0" normalizeH="0" baseline="0" noProof="0" err="1">
                <a:ln>
                  <a:noFill/>
                </a:ln>
                <a:solidFill>
                  <a:srgbClr val="FFFFFF"/>
                </a:solidFill>
                <a:effectLst/>
                <a:uLnTx/>
                <a:uFillTx/>
                <a:latin typeface="Segoe UI" panose="020B0502040204020203" pitchFamily="34" charset="0"/>
                <a:ea typeface="+mn-ea"/>
                <a:cs typeface="Segoe UI" panose="020B0502040204020203" pitchFamily="34" charset="0"/>
              </a:rPr>
              <a:t>adipiscing</a:t>
            </a:r>
            <a:r>
              <a:rPr kumimoji="0" lang="en-US" sz="16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 </a:t>
            </a:r>
            <a:r>
              <a:rPr kumimoji="0" lang="en-US" sz="1600" b="0" i="0" u="none" strike="noStrike" kern="1200" cap="none" spc="0" normalizeH="0" baseline="0" noProof="0" err="1">
                <a:ln>
                  <a:noFill/>
                </a:ln>
                <a:solidFill>
                  <a:srgbClr val="FFFFFF"/>
                </a:solidFill>
                <a:effectLst/>
                <a:uLnTx/>
                <a:uFillTx/>
                <a:latin typeface="Segoe UI" panose="020B0502040204020203" pitchFamily="34" charset="0"/>
                <a:ea typeface="+mn-ea"/>
                <a:cs typeface="Segoe UI" panose="020B0502040204020203" pitchFamily="34" charset="0"/>
              </a:rPr>
              <a:t>elit</a:t>
            </a:r>
            <a:r>
              <a:rPr kumimoji="0" lang="en-US" sz="16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 </a:t>
            </a:r>
          </a:p>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endParaRPr>
          </a:p>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In </a:t>
            </a:r>
            <a:r>
              <a:rPr kumimoji="0" lang="en-US" sz="1600" b="0" i="0" u="none" strike="noStrike" kern="1200" cap="none" spc="0" normalizeH="0" baseline="0" noProof="0" err="1">
                <a:ln>
                  <a:noFill/>
                </a:ln>
                <a:solidFill>
                  <a:srgbClr val="FFFFFF"/>
                </a:solidFill>
                <a:effectLst/>
                <a:uLnTx/>
                <a:uFillTx/>
                <a:latin typeface="Segoe UI" panose="020B0502040204020203" pitchFamily="34" charset="0"/>
                <a:ea typeface="+mn-ea"/>
                <a:cs typeface="Segoe UI" panose="020B0502040204020203" pitchFamily="34" charset="0"/>
              </a:rPr>
              <a:t>rhoncus</a:t>
            </a:r>
            <a:r>
              <a:rPr kumimoji="0" lang="en-US" sz="16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 </a:t>
            </a:r>
            <a:r>
              <a:rPr kumimoji="0" lang="en-US" sz="1600" b="0" i="0" u="none" strike="noStrike" kern="1200" cap="none" spc="0" normalizeH="0" baseline="0" noProof="0" err="1">
                <a:ln>
                  <a:noFill/>
                </a:ln>
                <a:solidFill>
                  <a:srgbClr val="FFFFFF"/>
                </a:solidFill>
                <a:effectLst/>
                <a:uLnTx/>
                <a:uFillTx/>
                <a:latin typeface="Segoe UI" panose="020B0502040204020203" pitchFamily="34" charset="0"/>
                <a:ea typeface="+mn-ea"/>
                <a:cs typeface="Segoe UI" panose="020B0502040204020203" pitchFamily="34" charset="0"/>
              </a:rPr>
              <a:t>lacus</a:t>
            </a:r>
            <a:r>
              <a:rPr kumimoji="0" lang="en-US" sz="16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 </a:t>
            </a:r>
            <a:r>
              <a:rPr kumimoji="0" lang="en-US" sz="1600" b="0" i="0" u="none" strike="noStrike" kern="1200" cap="none" spc="0" normalizeH="0" baseline="0" noProof="0" err="1">
                <a:ln>
                  <a:noFill/>
                </a:ln>
                <a:solidFill>
                  <a:srgbClr val="FFFFFF"/>
                </a:solidFill>
                <a:effectLst/>
                <a:uLnTx/>
                <a:uFillTx/>
                <a:latin typeface="Segoe UI" panose="020B0502040204020203" pitchFamily="34" charset="0"/>
                <a:ea typeface="+mn-ea"/>
                <a:cs typeface="Segoe UI" panose="020B0502040204020203" pitchFamily="34" charset="0"/>
              </a:rPr>
              <a:t>tortor</a:t>
            </a:r>
            <a:r>
              <a:rPr kumimoji="0" lang="en-US" sz="16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 vel </a:t>
            </a:r>
            <a:r>
              <a:rPr kumimoji="0" lang="en-US" sz="1600" b="0" i="0" u="none" strike="noStrike" kern="1200" cap="none" spc="0" normalizeH="0" baseline="0" noProof="0" err="1">
                <a:ln>
                  <a:noFill/>
                </a:ln>
                <a:solidFill>
                  <a:srgbClr val="FFFFFF"/>
                </a:solidFill>
                <a:effectLst/>
                <a:uLnTx/>
                <a:uFillTx/>
                <a:latin typeface="Segoe UI" panose="020B0502040204020203" pitchFamily="34" charset="0"/>
                <a:ea typeface="+mn-ea"/>
                <a:cs typeface="Segoe UI" panose="020B0502040204020203" pitchFamily="34" charset="0"/>
              </a:rPr>
              <a:t>facilisis</a:t>
            </a:r>
            <a:r>
              <a:rPr kumimoji="0" lang="en-US" sz="16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 </a:t>
            </a:r>
            <a:r>
              <a:rPr kumimoji="0" lang="en-US" sz="1600" b="0" i="0" u="none" strike="noStrike" kern="1200" cap="none" spc="0" normalizeH="0" baseline="0" noProof="0" err="1">
                <a:ln>
                  <a:noFill/>
                </a:ln>
                <a:solidFill>
                  <a:srgbClr val="FFFFFF"/>
                </a:solidFill>
                <a:effectLst/>
                <a:uLnTx/>
                <a:uFillTx/>
                <a:latin typeface="Segoe UI" panose="020B0502040204020203" pitchFamily="34" charset="0"/>
                <a:ea typeface="+mn-ea"/>
                <a:cs typeface="Segoe UI" panose="020B0502040204020203" pitchFamily="34" charset="0"/>
              </a:rPr>
              <a:t>enim</a:t>
            </a:r>
            <a:r>
              <a:rPr kumimoji="0" lang="en-US" sz="16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 </a:t>
            </a:r>
            <a:r>
              <a:rPr kumimoji="0" lang="en-US" sz="1600" b="0" i="0" u="none" strike="noStrike" kern="1200" cap="none" spc="0" normalizeH="0" baseline="0" noProof="0" err="1">
                <a:ln>
                  <a:noFill/>
                </a:ln>
                <a:solidFill>
                  <a:srgbClr val="FFFFFF"/>
                </a:solidFill>
                <a:effectLst/>
                <a:uLnTx/>
                <a:uFillTx/>
                <a:latin typeface="Segoe UI" panose="020B0502040204020203" pitchFamily="34" charset="0"/>
                <a:ea typeface="+mn-ea"/>
                <a:cs typeface="Segoe UI" panose="020B0502040204020203" pitchFamily="34" charset="0"/>
              </a:rPr>
              <a:t>ornare</a:t>
            </a:r>
            <a:r>
              <a:rPr kumimoji="0" lang="en-US" sz="16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 </a:t>
            </a:r>
            <a:r>
              <a:rPr kumimoji="0" lang="en-US" sz="1600" b="0" i="0" u="none" strike="noStrike" kern="1200" cap="none" spc="0" normalizeH="0" baseline="0" noProof="0" err="1">
                <a:ln>
                  <a:noFill/>
                </a:ln>
                <a:solidFill>
                  <a:srgbClr val="FFFFFF"/>
                </a:solidFill>
                <a:effectLst/>
                <a:uLnTx/>
                <a:uFillTx/>
                <a:latin typeface="Segoe UI" panose="020B0502040204020203" pitchFamily="34" charset="0"/>
                <a:ea typeface="+mn-ea"/>
                <a:cs typeface="Segoe UI" panose="020B0502040204020203" pitchFamily="34" charset="0"/>
              </a:rPr>
              <a:t>euismod</a:t>
            </a:r>
            <a:r>
              <a:rPr kumimoji="0" lang="en-US" sz="16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 Ut </a:t>
            </a:r>
            <a:r>
              <a:rPr kumimoji="0" lang="en-US" sz="1600" b="0" i="0" u="none" strike="noStrike" kern="1200" cap="none" spc="0" normalizeH="0" baseline="0" noProof="0" err="1">
                <a:ln>
                  <a:noFill/>
                </a:ln>
                <a:solidFill>
                  <a:srgbClr val="FFFFFF"/>
                </a:solidFill>
                <a:effectLst/>
                <a:uLnTx/>
                <a:uFillTx/>
                <a:latin typeface="Segoe UI" panose="020B0502040204020203" pitchFamily="34" charset="0"/>
                <a:ea typeface="+mn-ea"/>
                <a:cs typeface="Segoe UI" panose="020B0502040204020203" pitchFamily="34" charset="0"/>
              </a:rPr>
              <a:t>aliquam</a:t>
            </a:r>
            <a:r>
              <a:rPr kumimoji="0" lang="en-US" sz="16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 ac </a:t>
            </a:r>
            <a:r>
              <a:rPr kumimoji="0" lang="en-US" sz="1600" b="0" i="0" u="none" strike="noStrike" kern="1200" cap="none" spc="0" normalizeH="0" baseline="0" noProof="0" err="1">
                <a:ln>
                  <a:noFill/>
                </a:ln>
                <a:solidFill>
                  <a:srgbClr val="FFFFFF"/>
                </a:solidFill>
                <a:effectLst/>
                <a:uLnTx/>
                <a:uFillTx/>
                <a:latin typeface="Segoe UI" panose="020B0502040204020203" pitchFamily="34" charset="0"/>
                <a:ea typeface="+mn-ea"/>
                <a:cs typeface="Segoe UI" panose="020B0502040204020203" pitchFamily="34" charset="0"/>
              </a:rPr>
              <a:t>lectus</a:t>
            </a:r>
            <a:r>
              <a:rPr kumimoji="0" lang="en-US" sz="16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 </a:t>
            </a:r>
            <a:r>
              <a:rPr kumimoji="0" lang="en-US" sz="1600" b="0" i="0" u="none" strike="noStrike" kern="1200" cap="none" spc="0" normalizeH="0" baseline="0" noProof="0" err="1">
                <a:ln>
                  <a:noFill/>
                </a:ln>
                <a:solidFill>
                  <a:srgbClr val="FFFFFF"/>
                </a:solidFill>
                <a:effectLst/>
                <a:uLnTx/>
                <a:uFillTx/>
                <a:latin typeface="Segoe UI" panose="020B0502040204020203" pitchFamily="34" charset="0"/>
                <a:ea typeface="+mn-ea"/>
                <a:cs typeface="Segoe UI" panose="020B0502040204020203" pitchFamily="34" charset="0"/>
              </a:rPr>
              <a:t>eu</a:t>
            </a:r>
            <a:r>
              <a:rPr kumimoji="0" lang="en-US" sz="16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 </a:t>
            </a:r>
            <a:r>
              <a:rPr kumimoji="0" lang="en-US" sz="1600" b="0" i="0" u="none" strike="noStrike" kern="1200" cap="none" spc="0" normalizeH="0" baseline="0" noProof="0" err="1">
                <a:ln>
                  <a:noFill/>
                </a:ln>
                <a:solidFill>
                  <a:srgbClr val="FFFFFF"/>
                </a:solidFill>
                <a:effectLst/>
                <a:uLnTx/>
                <a:uFillTx/>
                <a:latin typeface="Segoe UI" panose="020B0502040204020203" pitchFamily="34" charset="0"/>
                <a:ea typeface="+mn-ea"/>
                <a:cs typeface="Segoe UI" panose="020B0502040204020203" pitchFamily="34" charset="0"/>
              </a:rPr>
              <a:t>posuere</a:t>
            </a:r>
            <a:r>
              <a:rPr kumimoji="0" lang="en-US" sz="16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 </a:t>
            </a:r>
          </a:p>
        </p:txBody>
      </p:sp>
      <p:sp>
        <p:nvSpPr>
          <p:cNvPr id="28" name="Step 1 heading">
            <a:extLst>
              <a:ext uri="{FF2B5EF4-FFF2-40B4-BE49-F238E27FC236}">
                <a16:creationId xmlns:a16="http://schemas.microsoft.com/office/drawing/2014/main" id="{6F3D3840-0836-46AD-862C-6B05C2E26D8F}"/>
              </a:ext>
            </a:extLst>
          </p:cNvPr>
          <p:cNvSpPr>
            <a:spLocks noGrp="1"/>
          </p:cNvSpPr>
          <p:nvPr>
            <p:ph type="body" sz="quarter" idx="26" hasCustomPrompt="1"/>
          </p:nvPr>
        </p:nvSpPr>
        <p:spPr>
          <a:xfrm>
            <a:off x="588262" y="2983453"/>
            <a:ext cx="3429000" cy="457199"/>
          </a:xfrm>
          <a:prstGeom prst="rect">
            <a:avLst/>
          </a:prstGeom>
          <a:solidFill>
            <a:srgbClr val="0078D4"/>
          </a:solidFill>
          <a:ln>
            <a:noFill/>
          </a:ln>
        </p:spPr>
        <p:txBody>
          <a:bodyPr lIns="180000" tIns="0" rIns="36000" anchor="ctr" anchorCtr="0">
            <a:noAutofit/>
          </a:bodyPr>
          <a:lstStyle>
            <a:lvl1pPr marL="0" indent="0" algn="l">
              <a:buNone/>
              <a:defRPr sz="2000" b="0">
                <a:solidFill>
                  <a:schemeClr val="bg1"/>
                </a:solidFill>
                <a:latin typeface="+mn-lt"/>
              </a:defRPr>
            </a:lvl1pPr>
          </a:lstStyle>
          <a:p>
            <a:pPr lvl="0"/>
            <a:r>
              <a:rPr lang="en-US"/>
              <a:t>Step/Tactic one</a:t>
            </a:r>
          </a:p>
        </p:txBody>
      </p:sp>
      <p:sp>
        <p:nvSpPr>
          <p:cNvPr id="27" name="Plan of action overall heading">
            <a:extLst>
              <a:ext uri="{FF2B5EF4-FFF2-40B4-BE49-F238E27FC236}">
                <a16:creationId xmlns:a16="http://schemas.microsoft.com/office/drawing/2014/main" id="{6A1F5E37-9C79-4815-BE16-4066C5DFA068}"/>
              </a:ext>
            </a:extLst>
          </p:cNvPr>
          <p:cNvSpPr>
            <a:spLocks noGrp="1"/>
          </p:cNvSpPr>
          <p:nvPr>
            <p:ph type="body" sz="quarter" idx="23" hasCustomPrompt="1"/>
          </p:nvPr>
        </p:nvSpPr>
        <p:spPr>
          <a:xfrm>
            <a:off x="585218" y="2178264"/>
            <a:ext cx="11027343" cy="685800"/>
          </a:xfrm>
          <a:prstGeom prst="rect">
            <a:avLst/>
          </a:prstGeom>
          <a:solidFill>
            <a:srgbClr val="0078D4"/>
          </a:solidFill>
          <a:ln>
            <a:noFill/>
          </a:ln>
        </p:spPr>
        <p:txBody>
          <a:bodyPr lIns="180000" tIns="0" rIns="36000" anchor="ctr" anchorCtr="0">
            <a:noAutofit/>
          </a:bodyPr>
          <a:lstStyle>
            <a:lvl1pPr marL="0" indent="0" algn="ctr">
              <a:buNone/>
              <a:defRPr sz="2800" b="0">
                <a:solidFill>
                  <a:schemeClr val="bg1"/>
                </a:solidFill>
                <a:latin typeface="+mn-lt"/>
              </a:defRPr>
            </a:lvl1pPr>
          </a:lstStyle>
          <a:p>
            <a:pPr lvl="0"/>
            <a:r>
              <a:rPr lang="en-US"/>
              <a:t>Plan of action</a:t>
            </a:r>
          </a:p>
        </p:txBody>
      </p:sp>
      <p:sp>
        <p:nvSpPr>
          <p:cNvPr id="14" name="Situation/scenario (one line)"/>
          <p:cNvSpPr>
            <a:spLocks noGrp="1"/>
          </p:cNvSpPr>
          <p:nvPr>
            <p:ph type="body" sz="quarter" idx="24" hasCustomPrompt="1"/>
          </p:nvPr>
        </p:nvSpPr>
        <p:spPr>
          <a:xfrm>
            <a:off x="588263" y="1428106"/>
            <a:ext cx="11024300" cy="307777"/>
          </a:xfrm>
          <a:prstGeom prst="rect">
            <a:avLst/>
          </a:prstGeom>
        </p:spPr>
        <p:txBody>
          <a:bodyPr lIns="0" tIns="0" rIns="0" bIns="0" anchor="t" anchorCtr="0"/>
          <a:lstStyle>
            <a:lvl1pPr marL="0" indent="0">
              <a:spcBef>
                <a:spcPts val="0"/>
              </a:spcBef>
              <a:buNone/>
              <a:defRPr sz="2000">
                <a:latin typeface="+mn-lt"/>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Situation/Scenario</a:t>
            </a:r>
          </a:p>
        </p:txBody>
      </p:sp>
      <p:sp>
        <p:nvSpPr>
          <p:cNvPr id="13" name="Delivery approach 4 slide title">
            <a:extLst>
              <a:ext uri="{FF2B5EF4-FFF2-40B4-BE49-F238E27FC236}">
                <a16:creationId xmlns:a16="http://schemas.microsoft.com/office/drawing/2014/main" id="{2D9CF5A6-0E76-4774-9CAE-AC123BB1D44A}"/>
              </a:ext>
            </a:extLst>
          </p:cNvPr>
          <p:cNvSpPr>
            <a:spLocks noGrp="1"/>
          </p:cNvSpPr>
          <p:nvPr>
            <p:ph type="title" hasCustomPrompt="1"/>
          </p:nvPr>
        </p:nvSpPr>
        <p:spPr>
          <a:xfrm>
            <a:off x="588262" y="457200"/>
            <a:ext cx="11024300" cy="553998"/>
          </a:xfrm>
          <a:prstGeom prst="rect">
            <a:avLst/>
          </a:prstGeom>
        </p:spPr>
        <p:txBody>
          <a:bodyPr lIns="0" tIns="0" rIns="0" bIns="0"/>
          <a:lstStyle>
            <a:lvl1pPr>
              <a:defRPr baseline="0"/>
            </a:lvl1pPr>
          </a:lstStyle>
          <a:p>
            <a:r>
              <a:rPr lang="en-US"/>
              <a:t>Delivery approach (4) (3 steps)</a:t>
            </a:r>
          </a:p>
        </p:txBody>
      </p:sp>
    </p:spTree>
    <p:extLst>
      <p:ext uri="{BB962C8B-B14F-4D97-AF65-F5344CB8AC3E}">
        <p14:creationId xmlns:p14="http://schemas.microsoft.com/office/powerpoint/2010/main" val="3466278454"/>
      </p:ext>
    </p:extLst>
  </p:cSld>
  <p:clrMapOvr>
    <a:masterClrMapping/>
  </p:clrMapOvr>
  <p:transition>
    <p:fade/>
  </p:transition>
  <p:extLst>
    <p:ext uri="{DCECCB84-F9BA-43D5-87BE-67443E8EF086}">
      <p15:sldGuideLst xmlns:p15="http://schemas.microsoft.com/office/powerpoint/2012/main">
        <p15:guide id="1" pos="3840" userDrawn="1">
          <p15:clr>
            <a:srgbClr val="FBAE40"/>
          </p15:clr>
        </p15:guide>
        <p15:guide id="2" orient="horz" pos="2160" userDrawn="1">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Roadmap 1">
    <p:spTree>
      <p:nvGrpSpPr>
        <p:cNvPr id="1" name=""/>
        <p:cNvGrpSpPr/>
        <p:nvPr/>
      </p:nvGrpSpPr>
      <p:grpSpPr>
        <a:xfrm>
          <a:off x="0" y="0"/>
          <a:ext cx="0" cy="0"/>
          <a:chOff x="0" y="0"/>
          <a:chExt cx="0" cy="0"/>
        </a:xfrm>
      </p:grpSpPr>
      <p:sp>
        <p:nvSpPr>
          <p:cNvPr id="18" name="Right one-third photo placeholder" descr="image place holder, right, approximately one-third of slide width"/>
          <p:cNvSpPr>
            <a:spLocks noGrp="1"/>
          </p:cNvSpPr>
          <p:nvPr>
            <p:ph type="pic" sz="quarter" idx="28" hasCustomPrompt="1"/>
          </p:nvPr>
        </p:nvSpPr>
        <p:spPr>
          <a:xfrm>
            <a:off x="7921752" y="-1"/>
            <a:ext cx="4270248" cy="6858001"/>
          </a:xfrm>
          <a:prstGeom prst="rect">
            <a:avLst/>
          </a:prstGeom>
        </p:spPr>
        <p:txBody>
          <a:bodyPr/>
          <a:lstStyle>
            <a:lvl1pPr marL="0" indent="0">
              <a:buNone/>
              <a:defRPr/>
            </a:lvl1pPr>
          </a:lstStyle>
          <a:p>
            <a:r>
              <a:rPr lang="en-US"/>
              <a:t>Tap to insert photo or illustration</a:t>
            </a:r>
          </a:p>
        </p:txBody>
      </p:sp>
      <p:sp>
        <p:nvSpPr>
          <p:cNvPr id="35" name="Step 4 description (2 lines)">
            <a:extLst>
              <a:ext uri="{FF2B5EF4-FFF2-40B4-BE49-F238E27FC236}">
                <a16:creationId xmlns:a16="http://schemas.microsoft.com/office/drawing/2014/main" id="{9E3DDFE3-D25A-46E0-8DE5-3362B46BCA95}"/>
              </a:ext>
            </a:extLst>
          </p:cNvPr>
          <p:cNvSpPr>
            <a:spLocks noGrp="1"/>
          </p:cNvSpPr>
          <p:nvPr>
            <p:ph type="body" sz="quarter" idx="34" hasCustomPrompt="1"/>
          </p:nvPr>
        </p:nvSpPr>
        <p:spPr>
          <a:xfrm>
            <a:off x="4772094" y="5327319"/>
            <a:ext cx="2775143" cy="540021"/>
          </a:xfrm>
          <a:prstGeom prst="rect">
            <a:avLst/>
          </a:prstGeom>
        </p:spPr>
        <p:txBody>
          <a:bodyPr lIns="0" tIns="0" rIns="183600" bIns="147600" anchor="t" anchorCtr="0">
            <a:noAutofit/>
          </a:bodyPr>
          <a:lstStyle>
            <a:lvl1pPr marL="0" marR="0" indent="0" algn="l" defTabSz="914400" rtl="0" eaLnBrk="1" fontAlgn="auto" latinLnBrk="0" hangingPunct="1">
              <a:lnSpc>
                <a:spcPct val="100000"/>
              </a:lnSpc>
              <a:spcBef>
                <a:spcPts val="0"/>
              </a:spcBef>
              <a:spcAft>
                <a:spcPts val="0"/>
              </a:spcAft>
              <a:buClrTx/>
              <a:buSzTx/>
              <a:buFontTx/>
              <a:buNone/>
              <a:tabLst/>
              <a:defRPr sz="1600">
                <a:solidFill>
                  <a:schemeClr val="tx1"/>
                </a:solidFill>
                <a:latin typeface="+mn-lt"/>
              </a:defRPr>
            </a:lvl1pPr>
            <a:lvl2pPr>
              <a:defRPr sz="1600">
                <a:latin typeface="+mn-lt"/>
              </a:defRPr>
            </a:lvl2pPr>
            <a:lvl3pPr>
              <a:defRPr sz="1600">
                <a:latin typeface="+mn-lt"/>
              </a:defRPr>
            </a:lvl3pPr>
            <a:lvl4pPr>
              <a:defRPr sz="1600">
                <a:latin typeface="+mn-lt"/>
              </a:defRPr>
            </a:lvl4pPr>
            <a:lvl5pPr>
              <a:defRPr sz="1600">
                <a:latin typeface="+mn-lt"/>
              </a:defRPr>
            </a:lvl5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gradFill>
                  <a:gsLst>
                    <a:gs pos="2917">
                      <a:srgbClr val="1A1A1A"/>
                    </a:gs>
                    <a:gs pos="30000">
                      <a:srgbClr val="1A1A1A"/>
                    </a:gs>
                  </a:gsLst>
                  <a:lin ang="5400000" scaled="0"/>
                </a:gradFill>
                <a:effectLst/>
                <a:uLnTx/>
                <a:uFillTx/>
                <a:latin typeface="Segoe UI" panose="020B0502040204020203" pitchFamily="34" charset="0"/>
                <a:ea typeface="+mn-ea"/>
                <a:cs typeface="Segoe UI" panose="020B0502040204020203" pitchFamily="34" charset="0"/>
              </a:rPr>
              <a:t>Lorem ipsum dolor sit </a:t>
            </a:r>
            <a:r>
              <a:rPr kumimoji="0" lang="en-US" sz="1600" b="0" i="0" u="none" strike="noStrike" kern="1200" cap="none" spc="0" normalizeH="0" baseline="0" noProof="0" err="1">
                <a:ln>
                  <a:noFill/>
                </a:ln>
                <a:gradFill>
                  <a:gsLst>
                    <a:gs pos="2917">
                      <a:srgbClr val="1A1A1A"/>
                    </a:gs>
                    <a:gs pos="30000">
                      <a:srgbClr val="1A1A1A"/>
                    </a:gs>
                  </a:gsLst>
                  <a:lin ang="5400000" scaled="0"/>
                </a:gradFill>
                <a:effectLst/>
                <a:uLnTx/>
                <a:uFillTx/>
                <a:latin typeface="Segoe UI" panose="020B0502040204020203" pitchFamily="34" charset="0"/>
                <a:ea typeface="+mn-ea"/>
                <a:cs typeface="Segoe UI" panose="020B0502040204020203" pitchFamily="34" charset="0"/>
              </a:rPr>
              <a:t>amet</a:t>
            </a:r>
            <a:r>
              <a:rPr kumimoji="0" lang="en-US" sz="1600" b="0" i="0" u="none" strike="noStrike" kern="1200" cap="none" spc="0" normalizeH="0" baseline="0" noProof="0">
                <a:ln>
                  <a:noFill/>
                </a:ln>
                <a:gradFill>
                  <a:gsLst>
                    <a:gs pos="2917">
                      <a:srgbClr val="1A1A1A"/>
                    </a:gs>
                    <a:gs pos="30000">
                      <a:srgbClr val="1A1A1A"/>
                    </a:gs>
                  </a:gsLst>
                  <a:lin ang="5400000" scaled="0"/>
                </a:gradFill>
                <a:effectLst/>
                <a:uLnTx/>
                <a:uFillTx/>
                <a:latin typeface="Segoe UI" panose="020B0502040204020203" pitchFamily="34" charset="0"/>
                <a:ea typeface="+mn-ea"/>
                <a:cs typeface="Segoe UI" panose="020B0502040204020203" pitchFamily="34" charset="0"/>
              </a:rPr>
              <a:t>, </a:t>
            </a:r>
            <a:r>
              <a:rPr kumimoji="0" lang="en-US" sz="1600" b="0" i="0" u="none" strike="noStrike" kern="1200" cap="none" spc="0" normalizeH="0" baseline="0" noProof="0" err="1">
                <a:ln>
                  <a:noFill/>
                </a:ln>
                <a:gradFill>
                  <a:gsLst>
                    <a:gs pos="2917">
                      <a:srgbClr val="1A1A1A"/>
                    </a:gs>
                    <a:gs pos="30000">
                      <a:srgbClr val="1A1A1A"/>
                    </a:gs>
                  </a:gsLst>
                  <a:lin ang="5400000" scaled="0"/>
                </a:gradFill>
                <a:effectLst/>
                <a:uLnTx/>
                <a:uFillTx/>
                <a:latin typeface="Segoe UI" panose="020B0502040204020203" pitchFamily="34" charset="0"/>
                <a:ea typeface="+mn-ea"/>
                <a:cs typeface="Segoe UI" panose="020B0502040204020203" pitchFamily="34" charset="0"/>
              </a:rPr>
              <a:t>consectetur</a:t>
            </a:r>
            <a:r>
              <a:rPr kumimoji="0" lang="en-US" sz="1600" b="0" i="0" u="none" strike="noStrike" kern="1200" cap="none" spc="0" normalizeH="0" baseline="0" noProof="0">
                <a:ln>
                  <a:noFill/>
                </a:ln>
                <a:gradFill>
                  <a:gsLst>
                    <a:gs pos="2917">
                      <a:srgbClr val="1A1A1A"/>
                    </a:gs>
                    <a:gs pos="30000">
                      <a:srgbClr val="1A1A1A"/>
                    </a:gs>
                  </a:gsLst>
                  <a:lin ang="5400000" scaled="0"/>
                </a:gradFill>
                <a:effectLst/>
                <a:uLnTx/>
                <a:uFillTx/>
                <a:latin typeface="Segoe UI" panose="020B0502040204020203" pitchFamily="34" charset="0"/>
                <a:ea typeface="+mn-ea"/>
                <a:cs typeface="Segoe UI" panose="020B0502040204020203" pitchFamily="34" charset="0"/>
              </a:rPr>
              <a:t> </a:t>
            </a:r>
            <a:r>
              <a:rPr kumimoji="0" lang="en-US" sz="1600" b="0" i="0" u="none" strike="noStrike" kern="1200" cap="none" spc="0" normalizeH="0" baseline="0" noProof="0" err="1">
                <a:ln>
                  <a:noFill/>
                </a:ln>
                <a:gradFill>
                  <a:gsLst>
                    <a:gs pos="2917">
                      <a:srgbClr val="1A1A1A"/>
                    </a:gs>
                    <a:gs pos="30000">
                      <a:srgbClr val="1A1A1A"/>
                    </a:gs>
                  </a:gsLst>
                  <a:lin ang="5400000" scaled="0"/>
                </a:gradFill>
                <a:effectLst/>
                <a:uLnTx/>
                <a:uFillTx/>
                <a:latin typeface="Segoe UI" panose="020B0502040204020203" pitchFamily="34" charset="0"/>
                <a:ea typeface="+mn-ea"/>
                <a:cs typeface="Segoe UI" panose="020B0502040204020203" pitchFamily="34" charset="0"/>
              </a:rPr>
              <a:t>adipiscing</a:t>
            </a:r>
            <a:r>
              <a:rPr kumimoji="0" lang="en-US" sz="1600" b="0" i="0" u="none" strike="noStrike" kern="1200" cap="none" spc="0" normalizeH="0" baseline="0" noProof="0">
                <a:ln>
                  <a:noFill/>
                </a:ln>
                <a:gradFill>
                  <a:gsLst>
                    <a:gs pos="2917">
                      <a:srgbClr val="1A1A1A"/>
                    </a:gs>
                    <a:gs pos="30000">
                      <a:srgbClr val="1A1A1A"/>
                    </a:gs>
                  </a:gsLst>
                  <a:lin ang="5400000" scaled="0"/>
                </a:gradFill>
                <a:effectLst/>
                <a:uLnTx/>
                <a:uFillTx/>
                <a:latin typeface="Segoe UI" panose="020B0502040204020203" pitchFamily="34" charset="0"/>
                <a:ea typeface="+mn-ea"/>
                <a:cs typeface="Segoe UI" panose="020B0502040204020203" pitchFamily="34" charset="0"/>
              </a:rPr>
              <a:t> </a:t>
            </a:r>
            <a:r>
              <a:rPr kumimoji="0" lang="en-US" sz="1600" b="0" i="0" u="none" strike="noStrike" kern="1200" cap="none" spc="0" normalizeH="0" baseline="0" noProof="0" err="1">
                <a:ln>
                  <a:noFill/>
                </a:ln>
                <a:gradFill>
                  <a:gsLst>
                    <a:gs pos="2917">
                      <a:srgbClr val="1A1A1A"/>
                    </a:gs>
                    <a:gs pos="30000">
                      <a:srgbClr val="1A1A1A"/>
                    </a:gs>
                  </a:gsLst>
                  <a:lin ang="5400000" scaled="0"/>
                </a:gradFill>
                <a:effectLst/>
                <a:uLnTx/>
                <a:uFillTx/>
                <a:latin typeface="Segoe UI" panose="020B0502040204020203" pitchFamily="34" charset="0"/>
                <a:ea typeface="+mn-ea"/>
                <a:cs typeface="Segoe UI" panose="020B0502040204020203" pitchFamily="34" charset="0"/>
              </a:rPr>
              <a:t>elit</a:t>
            </a:r>
            <a:r>
              <a:rPr kumimoji="0" lang="en-US" sz="1600" b="0" i="0" u="none" strike="noStrike" kern="1200" cap="none" spc="0" normalizeH="0" baseline="0" noProof="0">
                <a:ln>
                  <a:noFill/>
                </a:ln>
                <a:gradFill>
                  <a:gsLst>
                    <a:gs pos="2917">
                      <a:srgbClr val="1A1A1A"/>
                    </a:gs>
                    <a:gs pos="30000">
                      <a:srgbClr val="1A1A1A"/>
                    </a:gs>
                  </a:gsLst>
                  <a:lin ang="5400000" scaled="0"/>
                </a:gradFill>
                <a:effectLst/>
                <a:uLnTx/>
                <a:uFillTx/>
                <a:latin typeface="Segoe UI" panose="020B0502040204020203" pitchFamily="34" charset="0"/>
                <a:ea typeface="+mn-ea"/>
                <a:cs typeface="Segoe UI" panose="020B0502040204020203" pitchFamily="34" charset="0"/>
              </a:rPr>
              <a:t>. </a:t>
            </a:r>
          </a:p>
        </p:txBody>
      </p:sp>
      <p:sp>
        <p:nvSpPr>
          <p:cNvPr id="40" name="Step 4 heading">
            <a:extLst>
              <a:ext uri="{FF2B5EF4-FFF2-40B4-BE49-F238E27FC236}">
                <a16:creationId xmlns:a16="http://schemas.microsoft.com/office/drawing/2014/main" id="{7AC3D7E7-F3F9-4E77-8F9B-1BB1A1D2FA69}"/>
              </a:ext>
            </a:extLst>
          </p:cNvPr>
          <p:cNvSpPr>
            <a:spLocks noGrp="1"/>
          </p:cNvSpPr>
          <p:nvPr>
            <p:ph type="body" sz="quarter" idx="33" hasCustomPrompt="1"/>
          </p:nvPr>
        </p:nvSpPr>
        <p:spPr>
          <a:xfrm>
            <a:off x="4772094" y="4967652"/>
            <a:ext cx="2775143" cy="345374"/>
          </a:xfrm>
          <a:prstGeom prst="rect">
            <a:avLst/>
          </a:prstGeom>
        </p:spPr>
        <p:txBody>
          <a:bodyPr lIns="0" tIns="0" rIns="183600" bIns="147600" anchor="t" anchorCtr="0">
            <a:noAutofit/>
          </a:bodyPr>
          <a:lstStyle>
            <a:lvl1pPr marL="0" indent="0" algn="l">
              <a:spcBef>
                <a:spcPts val="0"/>
              </a:spcBef>
              <a:buNone/>
              <a:defRPr sz="2000">
                <a:solidFill>
                  <a:srgbClr val="0078D4"/>
                </a:solidFill>
                <a:latin typeface="+mn-lt"/>
              </a:defRPr>
            </a:lvl1pPr>
            <a:lvl2pPr>
              <a:defRPr sz="1600">
                <a:latin typeface="+mn-lt"/>
              </a:defRPr>
            </a:lvl2pPr>
            <a:lvl3pPr>
              <a:defRPr sz="1600">
                <a:latin typeface="+mn-lt"/>
              </a:defRPr>
            </a:lvl3pPr>
            <a:lvl4pPr>
              <a:defRPr sz="1600">
                <a:latin typeface="+mn-lt"/>
              </a:defRPr>
            </a:lvl4pPr>
            <a:lvl5pPr>
              <a:defRPr sz="1600">
                <a:latin typeface="+mn-lt"/>
              </a:defRPr>
            </a:lvl5pPr>
          </a:lstStyle>
          <a:p>
            <a:pPr lvl="0"/>
            <a:r>
              <a:rPr lang="en-US"/>
              <a:t>Step four</a:t>
            </a:r>
          </a:p>
        </p:txBody>
      </p:sp>
      <p:grpSp>
        <p:nvGrpSpPr>
          <p:cNvPr id="47" name="Line from blue circle to step 4">
            <a:extLst>
              <a:ext uri="{FF2B5EF4-FFF2-40B4-BE49-F238E27FC236}">
                <a16:creationId xmlns:a16="http://schemas.microsoft.com/office/drawing/2014/main" id="{A8F29C40-AC28-AC42-B2C8-5E00ADE4915D}"/>
              </a:ext>
            </a:extLst>
          </p:cNvPr>
          <p:cNvGrpSpPr/>
          <p:nvPr userDrawn="1"/>
        </p:nvGrpSpPr>
        <p:grpSpPr>
          <a:xfrm>
            <a:off x="3130701" y="4959516"/>
            <a:ext cx="4416993" cy="541916"/>
            <a:chOff x="3105674" y="1023204"/>
            <a:chExt cx="4416993" cy="541916"/>
          </a:xfrm>
        </p:grpSpPr>
        <p:cxnSp>
          <p:nvCxnSpPr>
            <p:cNvPr id="48" name="Straight Connector 47">
              <a:extLst>
                <a:ext uri="{FF2B5EF4-FFF2-40B4-BE49-F238E27FC236}">
                  <a16:creationId xmlns:a16="http://schemas.microsoft.com/office/drawing/2014/main" id="{3ECE5905-627F-BD4A-B83E-79697157C3C3}"/>
                </a:ext>
              </a:extLst>
            </p:cNvPr>
            <p:cNvCxnSpPr>
              <a:cxnSpLocks/>
            </p:cNvCxnSpPr>
            <p:nvPr userDrawn="1"/>
          </p:nvCxnSpPr>
          <p:spPr>
            <a:xfrm>
              <a:off x="4740872" y="1023204"/>
              <a:ext cx="2781795" cy="0"/>
            </a:xfrm>
            <a:prstGeom prst="line">
              <a:avLst/>
            </a:prstGeom>
            <a:noFill/>
            <a:ln w="19050" cap="flat" cmpd="sng" algn="ctr">
              <a:solidFill>
                <a:srgbClr val="0078D4"/>
              </a:solidFill>
              <a:prstDash val="solid"/>
              <a:tailEnd type="oval"/>
            </a:ln>
            <a:effectLst/>
          </p:spPr>
        </p:cxnSp>
        <p:cxnSp>
          <p:nvCxnSpPr>
            <p:cNvPr id="49" name="Straight Connector 48">
              <a:extLst>
                <a:ext uri="{FF2B5EF4-FFF2-40B4-BE49-F238E27FC236}">
                  <a16:creationId xmlns:a16="http://schemas.microsoft.com/office/drawing/2014/main" id="{F171E4D7-18C5-4848-AD9E-6DC3BF7C435C}"/>
                </a:ext>
              </a:extLst>
            </p:cNvPr>
            <p:cNvCxnSpPr>
              <a:cxnSpLocks/>
            </p:cNvCxnSpPr>
            <p:nvPr userDrawn="1"/>
          </p:nvCxnSpPr>
          <p:spPr>
            <a:xfrm flipV="1">
              <a:off x="3105674" y="1023204"/>
              <a:ext cx="1635198" cy="541916"/>
            </a:xfrm>
            <a:prstGeom prst="line">
              <a:avLst/>
            </a:prstGeom>
            <a:noFill/>
            <a:ln w="19050" cap="flat" cmpd="sng" algn="ctr">
              <a:solidFill>
                <a:schemeClr val="accent1"/>
              </a:solidFill>
              <a:prstDash val="solid"/>
            </a:ln>
            <a:effectLst/>
          </p:spPr>
        </p:cxnSp>
      </p:grpSp>
      <p:sp>
        <p:nvSpPr>
          <p:cNvPr id="32" name="Step 3 description (2 lines)">
            <a:extLst>
              <a:ext uri="{FF2B5EF4-FFF2-40B4-BE49-F238E27FC236}">
                <a16:creationId xmlns:a16="http://schemas.microsoft.com/office/drawing/2014/main" id="{9E3DDFE3-D25A-46E0-8DE5-3362B46BCA95}"/>
              </a:ext>
            </a:extLst>
          </p:cNvPr>
          <p:cNvSpPr>
            <a:spLocks noGrp="1"/>
          </p:cNvSpPr>
          <p:nvPr>
            <p:ph type="body" sz="quarter" idx="32" hasCustomPrompt="1"/>
          </p:nvPr>
        </p:nvSpPr>
        <p:spPr>
          <a:xfrm>
            <a:off x="4772094" y="4019131"/>
            <a:ext cx="2775143" cy="540021"/>
          </a:xfrm>
          <a:prstGeom prst="rect">
            <a:avLst/>
          </a:prstGeom>
        </p:spPr>
        <p:txBody>
          <a:bodyPr lIns="0" tIns="0" rIns="183600" bIns="147600" anchor="t" anchorCtr="0">
            <a:noAutofit/>
          </a:bodyPr>
          <a:lstStyle>
            <a:lvl1pPr marL="0" marR="0" indent="0" algn="l" defTabSz="914400" rtl="0" eaLnBrk="1" fontAlgn="auto" latinLnBrk="0" hangingPunct="1">
              <a:lnSpc>
                <a:spcPct val="100000"/>
              </a:lnSpc>
              <a:spcBef>
                <a:spcPts val="0"/>
              </a:spcBef>
              <a:spcAft>
                <a:spcPts val="0"/>
              </a:spcAft>
              <a:buClrTx/>
              <a:buSzTx/>
              <a:buFontTx/>
              <a:buNone/>
              <a:tabLst/>
              <a:defRPr sz="1600">
                <a:solidFill>
                  <a:schemeClr val="tx1"/>
                </a:solidFill>
                <a:latin typeface="+mn-lt"/>
              </a:defRPr>
            </a:lvl1pPr>
            <a:lvl2pPr>
              <a:defRPr sz="1600">
                <a:latin typeface="+mn-lt"/>
              </a:defRPr>
            </a:lvl2pPr>
            <a:lvl3pPr>
              <a:defRPr sz="1600">
                <a:latin typeface="+mn-lt"/>
              </a:defRPr>
            </a:lvl3pPr>
            <a:lvl4pPr>
              <a:defRPr sz="1600">
                <a:latin typeface="+mn-lt"/>
              </a:defRPr>
            </a:lvl4pPr>
            <a:lvl5pPr>
              <a:defRPr sz="1600">
                <a:latin typeface="+mn-lt"/>
              </a:defRPr>
            </a:lvl5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gradFill>
                  <a:gsLst>
                    <a:gs pos="2917">
                      <a:srgbClr val="1A1A1A"/>
                    </a:gs>
                    <a:gs pos="30000">
                      <a:srgbClr val="1A1A1A"/>
                    </a:gs>
                  </a:gsLst>
                  <a:lin ang="5400000" scaled="0"/>
                </a:gradFill>
                <a:effectLst/>
                <a:uLnTx/>
                <a:uFillTx/>
                <a:latin typeface="Segoe UI" panose="020B0502040204020203" pitchFamily="34" charset="0"/>
                <a:ea typeface="+mn-ea"/>
                <a:cs typeface="Segoe UI" panose="020B0502040204020203" pitchFamily="34" charset="0"/>
              </a:rPr>
              <a:t>Lorem ipsum dolor sit </a:t>
            </a:r>
            <a:r>
              <a:rPr kumimoji="0" lang="en-US" sz="1600" b="0" i="0" u="none" strike="noStrike" kern="1200" cap="none" spc="0" normalizeH="0" baseline="0" noProof="0" err="1">
                <a:ln>
                  <a:noFill/>
                </a:ln>
                <a:gradFill>
                  <a:gsLst>
                    <a:gs pos="2917">
                      <a:srgbClr val="1A1A1A"/>
                    </a:gs>
                    <a:gs pos="30000">
                      <a:srgbClr val="1A1A1A"/>
                    </a:gs>
                  </a:gsLst>
                  <a:lin ang="5400000" scaled="0"/>
                </a:gradFill>
                <a:effectLst/>
                <a:uLnTx/>
                <a:uFillTx/>
                <a:latin typeface="Segoe UI" panose="020B0502040204020203" pitchFamily="34" charset="0"/>
                <a:ea typeface="+mn-ea"/>
                <a:cs typeface="Segoe UI" panose="020B0502040204020203" pitchFamily="34" charset="0"/>
              </a:rPr>
              <a:t>amet</a:t>
            </a:r>
            <a:r>
              <a:rPr kumimoji="0" lang="en-US" sz="1600" b="0" i="0" u="none" strike="noStrike" kern="1200" cap="none" spc="0" normalizeH="0" baseline="0" noProof="0">
                <a:ln>
                  <a:noFill/>
                </a:ln>
                <a:gradFill>
                  <a:gsLst>
                    <a:gs pos="2917">
                      <a:srgbClr val="1A1A1A"/>
                    </a:gs>
                    <a:gs pos="30000">
                      <a:srgbClr val="1A1A1A"/>
                    </a:gs>
                  </a:gsLst>
                  <a:lin ang="5400000" scaled="0"/>
                </a:gradFill>
                <a:effectLst/>
                <a:uLnTx/>
                <a:uFillTx/>
                <a:latin typeface="Segoe UI" panose="020B0502040204020203" pitchFamily="34" charset="0"/>
                <a:ea typeface="+mn-ea"/>
                <a:cs typeface="Segoe UI" panose="020B0502040204020203" pitchFamily="34" charset="0"/>
              </a:rPr>
              <a:t>, </a:t>
            </a:r>
            <a:r>
              <a:rPr kumimoji="0" lang="en-US" sz="1600" b="0" i="0" u="none" strike="noStrike" kern="1200" cap="none" spc="0" normalizeH="0" baseline="0" noProof="0" err="1">
                <a:ln>
                  <a:noFill/>
                </a:ln>
                <a:gradFill>
                  <a:gsLst>
                    <a:gs pos="2917">
                      <a:srgbClr val="1A1A1A"/>
                    </a:gs>
                    <a:gs pos="30000">
                      <a:srgbClr val="1A1A1A"/>
                    </a:gs>
                  </a:gsLst>
                  <a:lin ang="5400000" scaled="0"/>
                </a:gradFill>
                <a:effectLst/>
                <a:uLnTx/>
                <a:uFillTx/>
                <a:latin typeface="Segoe UI" panose="020B0502040204020203" pitchFamily="34" charset="0"/>
                <a:ea typeface="+mn-ea"/>
                <a:cs typeface="Segoe UI" panose="020B0502040204020203" pitchFamily="34" charset="0"/>
              </a:rPr>
              <a:t>consectetur</a:t>
            </a:r>
            <a:r>
              <a:rPr kumimoji="0" lang="en-US" sz="1600" b="0" i="0" u="none" strike="noStrike" kern="1200" cap="none" spc="0" normalizeH="0" baseline="0" noProof="0">
                <a:ln>
                  <a:noFill/>
                </a:ln>
                <a:gradFill>
                  <a:gsLst>
                    <a:gs pos="2917">
                      <a:srgbClr val="1A1A1A"/>
                    </a:gs>
                    <a:gs pos="30000">
                      <a:srgbClr val="1A1A1A"/>
                    </a:gs>
                  </a:gsLst>
                  <a:lin ang="5400000" scaled="0"/>
                </a:gradFill>
                <a:effectLst/>
                <a:uLnTx/>
                <a:uFillTx/>
                <a:latin typeface="Segoe UI" panose="020B0502040204020203" pitchFamily="34" charset="0"/>
                <a:ea typeface="+mn-ea"/>
                <a:cs typeface="Segoe UI" panose="020B0502040204020203" pitchFamily="34" charset="0"/>
              </a:rPr>
              <a:t> </a:t>
            </a:r>
            <a:r>
              <a:rPr kumimoji="0" lang="en-US" sz="1600" b="0" i="0" u="none" strike="noStrike" kern="1200" cap="none" spc="0" normalizeH="0" baseline="0" noProof="0" err="1">
                <a:ln>
                  <a:noFill/>
                </a:ln>
                <a:gradFill>
                  <a:gsLst>
                    <a:gs pos="2917">
                      <a:srgbClr val="1A1A1A"/>
                    </a:gs>
                    <a:gs pos="30000">
                      <a:srgbClr val="1A1A1A"/>
                    </a:gs>
                  </a:gsLst>
                  <a:lin ang="5400000" scaled="0"/>
                </a:gradFill>
                <a:effectLst/>
                <a:uLnTx/>
                <a:uFillTx/>
                <a:latin typeface="Segoe UI" panose="020B0502040204020203" pitchFamily="34" charset="0"/>
                <a:ea typeface="+mn-ea"/>
                <a:cs typeface="Segoe UI" panose="020B0502040204020203" pitchFamily="34" charset="0"/>
              </a:rPr>
              <a:t>adipiscing</a:t>
            </a:r>
            <a:r>
              <a:rPr kumimoji="0" lang="en-US" sz="1600" b="0" i="0" u="none" strike="noStrike" kern="1200" cap="none" spc="0" normalizeH="0" baseline="0" noProof="0">
                <a:ln>
                  <a:noFill/>
                </a:ln>
                <a:gradFill>
                  <a:gsLst>
                    <a:gs pos="2917">
                      <a:srgbClr val="1A1A1A"/>
                    </a:gs>
                    <a:gs pos="30000">
                      <a:srgbClr val="1A1A1A"/>
                    </a:gs>
                  </a:gsLst>
                  <a:lin ang="5400000" scaled="0"/>
                </a:gradFill>
                <a:effectLst/>
                <a:uLnTx/>
                <a:uFillTx/>
                <a:latin typeface="Segoe UI" panose="020B0502040204020203" pitchFamily="34" charset="0"/>
                <a:ea typeface="+mn-ea"/>
                <a:cs typeface="Segoe UI" panose="020B0502040204020203" pitchFamily="34" charset="0"/>
              </a:rPr>
              <a:t> </a:t>
            </a:r>
            <a:r>
              <a:rPr kumimoji="0" lang="en-US" sz="1600" b="0" i="0" u="none" strike="noStrike" kern="1200" cap="none" spc="0" normalizeH="0" baseline="0" noProof="0" err="1">
                <a:ln>
                  <a:noFill/>
                </a:ln>
                <a:gradFill>
                  <a:gsLst>
                    <a:gs pos="2917">
                      <a:srgbClr val="1A1A1A"/>
                    </a:gs>
                    <a:gs pos="30000">
                      <a:srgbClr val="1A1A1A"/>
                    </a:gs>
                  </a:gsLst>
                  <a:lin ang="5400000" scaled="0"/>
                </a:gradFill>
                <a:effectLst/>
                <a:uLnTx/>
                <a:uFillTx/>
                <a:latin typeface="Segoe UI" panose="020B0502040204020203" pitchFamily="34" charset="0"/>
                <a:ea typeface="+mn-ea"/>
                <a:cs typeface="Segoe UI" panose="020B0502040204020203" pitchFamily="34" charset="0"/>
              </a:rPr>
              <a:t>elit</a:t>
            </a:r>
            <a:r>
              <a:rPr kumimoji="0" lang="en-US" sz="1600" b="0" i="0" u="none" strike="noStrike" kern="1200" cap="none" spc="0" normalizeH="0" baseline="0" noProof="0">
                <a:ln>
                  <a:noFill/>
                </a:ln>
                <a:gradFill>
                  <a:gsLst>
                    <a:gs pos="2917">
                      <a:srgbClr val="1A1A1A"/>
                    </a:gs>
                    <a:gs pos="30000">
                      <a:srgbClr val="1A1A1A"/>
                    </a:gs>
                  </a:gsLst>
                  <a:lin ang="5400000" scaled="0"/>
                </a:gradFill>
                <a:effectLst/>
                <a:uLnTx/>
                <a:uFillTx/>
                <a:latin typeface="Segoe UI" panose="020B0502040204020203" pitchFamily="34" charset="0"/>
                <a:ea typeface="+mn-ea"/>
                <a:cs typeface="Segoe UI" panose="020B0502040204020203" pitchFamily="34" charset="0"/>
              </a:rPr>
              <a:t>. </a:t>
            </a:r>
          </a:p>
        </p:txBody>
      </p:sp>
      <p:sp>
        <p:nvSpPr>
          <p:cNvPr id="50" name="Step 3 heading">
            <a:extLst>
              <a:ext uri="{FF2B5EF4-FFF2-40B4-BE49-F238E27FC236}">
                <a16:creationId xmlns:a16="http://schemas.microsoft.com/office/drawing/2014/main" id="{7AC3D7E7-F3F9-4E77-8F9B-1BB1A1D2FA69}"/>
              </a:ext>
            </a:extLst>
          </p:cNvPr>
          <p:cNvSpPr>
            <a:spLocks noGrp="1"/>
          </p:cNvSpPr>
          <p:nvPr>
            <p:ph type="body" sz="quarter" idx="31" hasCustomPrompt="1"/>
          </p:nvPr>
        </p:nvSpPr>
        <p:spPr>
          <a:xfrm>
            <a:off x="4772094" y="3658654"/>
            <a:ext cx="2775143" cy="345374"/>
          </a:xfrm>
          <a:prstGeom prst="rect">
            <a:avLst/>
          </a:prstGeom>
        </p:spPr>
        <p:txBody>
          <a:bodyPr lIns="0" tIns="0" rIns="183600" bIns="147600" anchor="t" anchorCtr="0">
            <a:noAutofit/>
          </a:bodyPr>
          <a:lstStyle>
            <a:lvl1pPr marL="0" indent="0" algn="l">
              <a:spcBef>
                <a:spcPts val="0"/>
              </a:spcBef>
              <a:buNone/>
              <a:defRPr sz="2000">
                <a:solidFill>
                  <a:srgbClr val="0078D4"/>
                </a:solidFill>
                <a:latin typeface="+mn-lt"/>
              </a:defRPr>
            </a:lvl1pPr>
            <a:lvl2pPr>
              <a:defRPr sz="1600">
                <a:latin typeface="+mn-lt"/>
              </a:defRPr>
            </a:lvl2pPr>
            <a:lvl3pPr>
              <a:defRPr sz="1600">
                <a:latin typeface="+mn-lt"/>
              </a:defRPr>
            </a:lvl3pPr>
            <a:lvl4pPr>
              <a:defRPr sz="1600">
                <a:latin typeface="+mn-lt"/>
              </a:defRPr>
            </a:lvl4pPr>
            <a:lvl5pPr>
              <a:defRPr sz="1600">
                <a:latin typeface="+mn-lt"/>
              </a:defRPr>
            </a:lvl5pPr>
          </a:lstStyle>
          <a:p>
            <a:pPr lvl="0"/>
            <a:r>
              <a:rPr lang="en-US"/>
              <a:t>Step three</a:t>
            </a:r>
          </a:p>
        </p:txBody>
      </p:sp>
      <p:grpSp>
        <p:nvGrpSpPr>
          <p:cNvPr id="44" name="Line from blue circle to step 3">
            <a:extLst>
              <a:ext uri="{FF2B5EF4-FFF2-40B4-BE49-F238E27FC236}">
                <a16:creationId xmlns:a16="http://schemas.microsoft.com/office/drawing/2014/main" id="{033DB13C-EBA0-8542-886E-19519EB8A499}"/>
              </a:ext>
            </a:extLst>
          </p:cNvPr>
          <p:cNvGrpSpPr/>
          <p:nvPr userDrawn="1"/>
        </p:nvGrpSpPr>
        <p:grpSpPr>
          <a:xfrm>
            <a:off x="3135534" y="3641074"/>
            <a:ext cx="4407327" cy="1017652"/>
            <a:chOff x="3115340" y="813284"/>
            <a:chExt cx="4407327" cy="1017652"/>
          </a:xfrm>
        </p:grpSpPr>
        <p:cxnSp>
          <p:nvCxnSpPr>
            <p:cNvPr id="45" name="Straight Connector 44">
              <a:extLst>
                <a:ext uri="{FF2B5EF4-FFF2-40B4-BE49-F238E27FC236}">
                  <a16:creationId xmlns:a16="http://schemas.microsoft.com/office/drawing/2014/main" id="{EE74D6B3-DF5D-974B-A5B3-B8C287A122EE}"/>
                </a:ext>
              </a:extLst>
            </p:cNvPr>
            <p:cNvCxnSpPr>
              <a:cxnSpLocks/>
            </p:cNvCxnSpPr>
            <p:nvPr userDrawn="1"/>
          </p:nvCxnSpPr>
          <p:spPr>
            <a:xfrm>
              <a:off x="4745705" y="813284"/>
              <a:ext cx="2776962" cy="0"/>
            </a:xfrm>
            <a:prstGeom prst="line">
              <a:avLst/>
            </a:prstGeom>
            <a:noFill/>
            <a:ln w="19050" cap="flat" cmpd="sng" algn="ctr">
              <a:solidFill>
                <a:srgbClr val="0078D4"/>
              </a:solidFill>
              <a:prstDash val="solid"/>
              <a:tailEnd type="oval"/>
            </a:ln>
            <a:effectLst/>
          </p:spPr>
        </p:cxnSp>
        <p:cxnSp>
          <p:nvCxnSpPr>
            <p:cNvPr id="46" name="Straight Connector 45">
              <a:extLst>
                <a:ext uri="{FF2B5EF4-FFF2-40B4-BE49-F238E27FC236}">
                  <a16:creationId xmlns:a16="http://schemas.microsoft.com/office/drawing/2014/main" id="{46A23F3E-98DA-1C49-AEB9-A052F65FFADF}"/>
                </a:ext>
              </a:extLst>
            </p:cNvPr>
            <p:cNvCxnSpPr>
              <a:cxnSpLocks/>
            </p:cNvCxnSpPr>
            <p:nvPr userDrawn="1"/>
          </p:nvCxnSpPr>
          <p:spPr>
            <a:xfrm flipV="1">
              <a:off x="3115340" y="813284"/>
              <a:ext cx="1630365" cy="1017652"/>
            </a:xfrm>
            <a:prstGeom prst="line">
              <a:avLst/>
            </a:prstGeom>
            <a:noFill/>
            <a:ln w="19050" cap="flat" cmpd="sng" algn="ctr">
              <a:solidFill>
                <a:schemeClr val="accent1"/>
              </a:solidFill>
              <a:prstDash val="solid"/>
            </a:ln>
            <a:effectLst/>
          </p:spPr>
        </p:cxnSp>
      </p:grpSp>
      <p:sp>
        <p:nvSpPr>
          <p:cNvPr id="29" name="Step 2 description (2 lines)">
            <a:extLst>
              <a:ext uri="{FF2B5EF4-FFF2-40B4-BE49-F238E27FC236}">
                <a16:creationId xmlns:a16="http://schemas.microsoft.com/office/drawing/2014/main" id="{9E3DDFE3-D25A-46E0-8DE5-3362B46BCA95}"/>
              </a:ext>
            </a:extLst>
          </p:cNvPr>
          <p:cNvSpPr>
            <a:spLocks noGrp="1"/>
          </p:cNvSpPr>
          <p:nvPr>
            <p:ph type="body" sz="quarter" idx="30" hasCustomPrompt="1"/>
          </p:nvPr>
        </p:nvSpPr>
        <p:spPr>
          <a:xfrm>
            <a:off x="4772094" y="2705904"/>
            <a:ext cx="2775143" cy="540021"/>
          </a:xfrm>
          <a:prstGeom prst="rect">
            <a:avLst/>
          </a:prstGeom>
        </p:spPr>
        <p:txBody>
          <a:bodyPr lIns="0" tIns="0" rIns="183600" bIns="147600" anchor="t" anchorCtr="0">
            <a:noAutofit/>
          </a:bodyPr>
          <a:lstStyle>
            <a:lvl1pPr marL="0" marR="0" indent="0" algn="l" defTabSz="914400" rtl="0" eaLnBrk="1" fontAlgn="auto" latinLnBrk="0" hangingPunct="1">
              <a:lnSpc>
                <a:spcPct val="100000"/>
              </a:lnSpc>
              <a:spcBef>
                <a:spcPts val="0"/>
              </a:spcBef>
              <a:spcAft>
                <a:spcPts val="0"/>
              </a:spcAft>
              <a:buClrTx/>
              <a:buSzTx/>
              <a:buFontTx/>
              <a:buNone/>
              <a:tabLst/>
              <a:defRPr sz="1600">
                <a:solidFill>
                  <a:schemeClr val="tx1"/>
                </a:solidFill>
                <a:latin typeface="+mn-lt"/>
              </a:defRPr>
            </a:lvl1pPr>
            <a:lvl2pPr>
              <a:defRPr sz="1600">
                <a:latin typeface="+mn-lt"/>
              </a:defRPr>
            </a:lvl2pPr>
            <a:lvl3pPr>
              <a:defRPr sz="1600">
                <a:latin typeface="+mn-lt"/>
              </a:defRPr>
            </a:lvl3pPr>
            <a:lvl4pPr>
              <a:defRPr sz="1600">
                <a:latin typeface="+mn-lt"/>
              </a:defRPr>
            </a:lvl4pPr>
            <a:lvl5pPr>
              <a:defRPr sz="1600">
                <a:latin typeface="+mn-lt"/>
              </a:defRPr>
            </a:lvl5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gradFill>
                  <a:gsLst>
                    <a:gs pos="2917">
                      <a:srgbClr val="1A1A1A"/>
                    </a:gs>
                    <a:gs pos="30000">
                      <a:srgbClr val="1A1A1A"/>
                    </a:gs>
                  </a:gsLst>
                  <a:lin ang="5400000" scaled="0"/>
                </a:gradFill>
                <a:effectLst/>
                <a:uLnTx/>
                <a:uFillTx/>
                <a:latin typeface="Segoe UI" panose="020B0502040204020203" pitchFamily="34" charset="0"/>
                <a:ea typeface="+mn-ea"/>
                <a:cs typeface="Segoe UI" panose="020B0502040204020203" pitchFamily="34" charset="0"/>
              </a:rPr>
              <a:t>Lorem ipsum dolor sit </a:t>
            </a:r>
            <a:r>
              <a:rPr kumimoji="0" lang="en-US" sz="1600" b="0" i="0" u="none" strike="noStrike" kern="1200" cap="none" spc="0" normalizeH="0" baseline="0" noProof="0" err="1">
                <a:ln>
                  <a:noFill/>
                </a:ln>
                <a:gradFill>
                  <a:gsLst>
                    <a:gs pos="2917">
                      <a:srgbClr val="1A1A1A"/>
                    </a:gs>
                    <a:gs pos="30000">
                      <a:srgbClr val="1A1A1A"/>
                    </a:gs>
                  </a:gsLst>
                  <a:lin ang="5400000" scaled="0"/>
                </a:gradFill>
                <a:effectLst/>
                <a:uLnTx/>
                <a:uFillTx/>
                <a:latin typeface="Segoe UI" panose="020B0502040204020203" pitchFamily="34" charset="0"/>
                <a:ea typeface="+mn-ea"/>
                <a:cs typeface="Segoe UI" panose="020B0502040204020203" pitchFamily="34" charset="0"/>
              </a:rPr>
              <a:t>amet</a:t>
            </a:r>
            <a:r>
              <a:rPr kumimoji="0" lang="en-US" sz="1600" b="0" i="0" u="none" strike="noStrike" kern="1200" cap="none" spc="0" normalizeH="0" baseline="0" noProof="0">
                <a:ln>
                  <a:noFill/>
                </a:ln>
                <a:gradFill>
                  <a:gsLst>
                    <a:gs pos="2917">
                      <a:srgbClr val="1A1A1A"/>
                    </a:gs>
                    <a:gs pos="30000">
                      <a:srgbClr val="1A1A1A"/>
                    </a:gs>
                  </a:gsLst>
                  <a:lin ang="5400000" scaled="0"/>
                </a:gradFill>
                <a:effectLst/>
                <a:uLnTx/>
                <a:uFillTx/>
                <a:latin typeface="Segoe UI" panose="020B0502040204020203" pitchFamily="34" charset="0"/>
                <a:ea typeface="+mn-ea"/>
                <a:cs typeface="Segoe UI" panose="020B0502040204020203" pitchFamily="34" charset="0"/>
              </a:rPr>
              <a:t>, </a:t>
            </a:r>
            <a:r>
              <a:rPr kumimoji="0" lang="en-US" sz="1600" b="0" i="0" u="none" strike="noStrike" kern="1200" cap="none" spc="0" normalizeH="0" baseline="0" noProof="0" err="1">
                <a:ln>
                  <a:noFill/>
                </a:ln>
                <a:gradFill>
                  <a:gsLst>
                    <a:gs pos="2917">
                      <a:srgbClr val="1A1A1A"/>
                    </a:gs>
                    <a:gs pos="30000">
                      <a:srgbClr val="1A1A1A"/>
                    </a:gs>
                  </a:gsLst>
                  <a:lin ang="5400000" scaled="0"/>
                </a:gradFill>
                <a:effectLst/>
                <a:uLnTx/>
                <a:uFillTx/>
                <a:latin typeface="Segoe UI" panose="020B0502040204020203" pitchFamily="34" charset="0"/>
                <a:ea typeface="+mn-ea"/>
                <a:cs typeface="Segoe UI" panose="020B0502040204020203" pitchFamily="34" charset="0"/>
              </a:rPr>
              <a:t>consectetur</a:t>
            </a:r>
            <a:r>
              <a:rPr kumimoji="0" lang="en-US" sz="1600" b="0" i="0" u="none" strike="noStrike" kern="1200" cap="none" spc="0" normalizeH="0" baseline="0" noProof="0">
                <a:ln>
                  <a:noFill/>
                </a:ln>
                <a:gradFill>
                  <a:gsLst>
                    <a:gs pos="2917">
                      <a:srgbClr val="1A1A1A"/>
                    </a:gs>
                    <a:gs pos="30000">
                      <a:srgbClr val="1A1A1A"/>
                    </a:gs>
                  </a:gsLst>
                  <a:lin ang="5400000" scaled="0"/>
                </a:gradFill>
                <a:effectLst/>
                <a:uLnTx/>
                <a:uFillTx/>
                <a:latin typeface="Segoe UI" panose="020B0502040204020203" pitchFamily="34" charset="0"/>
                <a:ea typeface="+mn-ea"/>
                <a:cs typeface="Segoe UI" panose="020B0502040204020203" pitchFamily="34" charset="0"/>
              </a:rPr>
              <a:t> </a:t>
            </a:r>
            <a:r>
              <a:rPr kumimoji="0" lang="en-US" sz="1600" b="0" i="0" u="none" strike="noStrike" kern="1200" cap="none" spc="0" normalizeH="0" baseline="0" noProof="0" err="1">
                <a:ln>
                  <a:noFill/>
                </a:ln>
                <a:gradFill>
                  <a:gsLst>
                    <a:gs pos="2917">
                      <a:srgbClr val="1A1A1A"/>
                    </a:gs>
                    <a:gs pos="30000">
                      <a:srgbClr val="1A1A1A"/>
                    </a:gs>
                  </a:gsLst>
                  <a:lin ang="5400000" scaled="0"/>
                </a:gradFill>
                <a:effectLst/>
                <a:uLnTx/>
                <a:uFillTx/>
                <a:latin typeface="Segoe UI" panose="020B0502040204020203" pitchFamily="34" charset="0"/>
                <a:ea typeface="+mn-ea"/>
                <a:cs typeface="Segoe UI" panose="020B0502040204020203" pitchFamily="34" charset="0"/>
              </a:rPr>
              <a:t>adipiscing</a:t>
            </a:r>
            <a:r>
              <a:rPr kumimoji="0" lang="en-US" sz="1600" b="0" i="0" u="none" strike="noStrike" kern="1200" cap="none" spc="0" normalizeH="0" baseline="0" noProof="0">
                <a:ln>
                  <a:noFill/>
                </a:ln>
                <a:gradFill>
                  <a:gsLst>
                    <a:gs pos="2917">
                      <a:srgbClr val="1A1A1A"/>
                    </a:gs>
                    <a:gs pos="30000">
                      <a:srgbClr val="1A1A1A"/>
                    </a:gs>
                  </a:gsLst>
                  <a:lin ang="5400000" scaled="0"/>
                </a:gradFill>
                <a:effectLst/>
                <a:uLnTx/>
                <a:uFillTx/>
                <a:latin typeface="Segoe UI" panose="020B0502040204020203" pitchFamily="34" charset="0"/>
                <a:ea typeface="+mn-ea"/>
                <a:cs typeface="Segoe UI" panose="020B0502040204020203" pitchFamily="34" charset="0"/>
              </a:rPr>
              <a:t> </a:t>
            </a:r>
            <a:r>
              <a:rPr kumimoji="0" lang="en-US" sz="1600" b="0" i="0" u="none" strike="noStrike" kern="1200" cap="none" spc="0" normalizeH="0" baseline="0" noProof="0" err="1">
                <a:ln>
                  <a:noFill/>
                </a:ln>
                <a:gradFill>
                  <a:gsLst>
                    <a:gs pos="2917">
                      <a:srgbClr val="1A1A1A"/>
                    </a:gs>
                    <a:gs pos="30000">
                      <a:srgbClr val="1A1A1A"/>
                    </a:gs>
                  </a:gsLst>
                  <a:lin ang="5400000" scaled="0"/>
                </a:gradFill>
                <a:effectLst/>
                <a:uLnTx/>
                <a:uFillTx/>
                <a:latin typeface="Segoe UI" panose="020B0502040204020203" pitchFamily="34" charset="0"/>
                <a:ea typeface="+mn-ea"/>
                <a:cs typeface="Segoe UI" panose="020B0502040204020203" pitchFamily="34" charset="0"/>
              </a:rPr>
              <a:t>elit</a:t>
            </a:r>
            <a:r>
              <a:rPr kumimoji="0" lang="en-US" sz="1600" b="0" i="0" u="none" strike="noStrike" kern="1200" cap="none" spc="0" normalizeH="0" baseline="0" noProof="0">
                <a:ln>
                  <a:noFill/>
                </a:ln>
                <a:gradFill>
                  <a:gsLst>
                    <a:gs pos="2917">
                      <a:srgbClr val="1A1A1A"/>
                    </a:gs>
                    <a:gs pos="30000">
                      <a:srgbClr val="1A1A1A"/>
                    </a:gs>
                  </a:gsLst>
                  <a:lin ang="5400000" scaled="0"/>
                </a:gradFill>
                <a:effectLst/>
                <a:uLnTx/>
                <a:uFillTx/>
                <a:latin typeface="Segoe UI" panose="020B0502040204020203" pitchFamily="34" charset="0"/>
                <a:ea typeface="+mn-ea"/>
                <a:cs typeface="Segoe UI" panose="020B0502040204020203" pitchFamily="34" charset="0"/>
              </a:rPr>
              <a:t>. </a:t>
            </a:r>
          </a:p>
        </p:txBody>
      </p:sp>
      <p:sp>
        <p:nvSpPr>
          <p:cNvPr id="51" name="Step 2 heading">
            <a:extLst>
              <a:ext uri="{FF2B5EF4-FFF2-40B4-BE49-F238E27FC236}">
                <a16:creationId xmlns:a16="http://schemas.microsoft.com/office/drawing/2014/main" id="{7AC3D7E7-F3F9-4E77-8F9B-1BB1A1D2FA69}"/>
              </a:ext>
            </a:extLst>
          </p:cNvPr>
          <p:cNvSpPr>
            <a:spLocks noGrp="1"/>
          </p:cNvSpPr>
          <p:nvPr>
            <p:ph type="body" sz="quarter" idx="29" hasCustomPrompt="1"/>
          </p:nvPr>
        </p:nvSpPr>
        <p:spPr>
          <a:xfrm>
            <a:off x="4772094" y="2349657"/>
            <a:ext cx="2775143" cy="345374"/>
          </a:xfrm>
          <a:prstGeom prst="rect">
            <a:avLst/>
          </a:prstGeom>
        </p:spPr>
        <p:txBody>
          <a:bodyPr lIns="0" tIns="0" rIns="183600" bIns="147600" anchor="t" anchorCtr="0">
            <a:noAutofit/>
          </a:bodyPr>
          <a:lstStyle>
            <a:lvl1pPr marL="0" indent="0" algn="l">
              <a:spcBef>
                <a:spcPts val="0"/>
              </a:spcBef>
              <a:buNone/>
              <a:defRPr sz="2000">
                <a:solidFill>
                  <a:srgbClr val="0078D4"/>
                </a:solidFill>
                <a:latin typeface="+mn-lt"/>
              </a:defRPr>
            </a:lvl1pPr>
            <a:lvl2pPr>
              <a:defRPr sz="1600">
                <a:latin typeface="+mn-lt"/>
              </a:defRPr>
            </a:lvl2pPr>
            <a:lvl3pPr>
              <a:defRPr sz="1600">
                <a:latin typeface="+mn-lt"/>
              </a:defRPr>
            </a:lvl3pPr>
            <a:lvl4pPr>
              <a:defRPr sz="1600">
                <a:latin typeface="+mn-lt"/>
              </a:defRPr>
            </a:lvl4pPr>
            <a:lvl5pPr>
              <a:defRPr sz="1600">
                <a:latin typeface="+mn-lt"/>
              </a:defRPr>
            </a:lvl5pPr>
          </a:lstStyle>
          <a:p>
            <a:pPr lvl="0"/>
            <a:r>
              <a:rPr lang="en-US"/>
              <a:t>Step two</a:t>
            </a:r>
          </a:p>
        </p:txBody>
      </p:sp>
      <p:grpSp>
        <p:nvGrpSpPr>
          <p:cNvPr id="41" name="Line from blue circle to step 2">
            <a:extLst>
              <a:ext uri="{FF2B5EF4-FFF2-40B4-BE49-F238E27FC236}">
                <a16:creationId xmlns:a16="http://schemas.microsoft.com/office/drawing/2014/main" id="{D179EED4-7A08-C046-9115-F1CA8502C75D}"/>
              </a:ext>
            </a:extLst>
          </p:cNvPr>
          <p:cNvGrpSpPr/>
          <p:nvPr userDrawn="1"/>
        </p:nvGrpSpPr>
        <p:grpSpPr>
          <a:xfrm>
            <a:off x="3135534" y="2357577"/>
            <a:ext cx="4407327" cy="1185588"/>
            <a:chOff x="3115340" y="645348"/>
            <a:chExt cx="4407327" cy="1185588"/>
          </a:xfrm>
        </p:grpSpPr>
        <p:cxnSp>
          <p:nvCxnSpPr>
            <p:cNvPr id="42" name="Straight Connector 41">
              <a:extLst>
                <a:ext uri="{FF2B5EF4-FFF2-40B4-BE49-F238E27FC236}">
                  <a16:creationId xmlns:a16="http://schemas.microsoft.com/office/drawing/2014/main" id="{8B28D63E-4D5E-764A-92F5-D9D7C872B662}"/>
                </a:ext>
              </a:extLst>
            </p:cNvPr>
            <p:cNvCxnSpPr>
              <a:cxnSpLocks/>
            </p:cNvCxnSpPr>
            <p:nvPr userDrawn="1"/>
          </p:nvCxnSpPr>
          <p:spPr>
            <a:xfrm>
              <a:off x="4745705" y="645348"/>
              <a:ext cx="2776962" cy="0"/>
            </a:xfrm>
            <a:prstGeom prst="line">
              <a:avLst/>
            </a:prstGeom>
            <a:noFill/>
            <a:ln w="19050" cap="flat" cmpd="sng" algn="ctr">
              <a:solidFill>
                <a:srgbClr val="0078D4"/>
              </a:solidFill>
              <a:prstDash val="solid"/>
              <a:tailEnd type="oval"/>
            </a:ln>
            <a:effectLst/>
          </p:spPr>
        </p:cxnSp>
        <p:cxnSp>
          <p:nvCxnSpPr>
            <p:cNvPr id="43" name="Straight Connector 42">
              <a:extLst>
                <a:ext uri="{FF2B5EF4-FFF2-40B4-BE49-F238E27FC236}">
                  <a16:creationId xmlns:a16="http://schemas.microsoft.com/office/drawing/2014/main" id="{75BAC660-A409-A24C-A9D0-E89D05594CFB}"/>
                </a:ext>
              </a:extLst>
            </p:cNvPr>
            <p:cNvCxnSpPr>
              <a:cxnSpLocks/>
            </p:cNvCxnSpPr>
            <p:nvPr userDrawn="1"/>
          </p:nvCxnSpPr>
          <p:spPr>
            <a:xfrm flipV="1">
              <a:off x="3115340" y="645348"/>
              <a:ext cx="1630365" cy="1185588"/>
            </a:xfrm>
            <a:prstGeom prst="line">
              <a:avLst/>
            </a:prstGeom>
            <a:noFill/>
            <a:ln w="19050" cap="flat" cmpd="sng" algn="ctr">
              <a:solidFill>
                <a:schemeClr val="accent1"/>
              </a:solidFill>
              <a:prstDash val="solid"/>
            </a:ln>
            <a:effectLst/>
          </p:spPr>
        </p:cxnSp>
      </p:grpSp>
      <p:sp>
        <p:nvSpPr>
          <p:cNvPr id="20" name="Step 1 description (2 lines)">
            <a:extLst>
              <a:ext uri="{FF2B5EF4-FFF2-40B4-BE49-F238E27FC236}">
                <a16:creationId xmlns:a16="http://schemas.microsoft.com/office/drawing/2014/main" id="{9E3DDFE3-D25A-46E0-8DE5-3362B46BCA95}"/>
              </a:ext>
            </a:extLst>
          </p:cNvPr>
          <p:cNvSpPr>
            <a:spLocks noGrp="1"/>
          </p:cNvSpPr>
          <p:nvPr>
            <p:ph type="body" sz="quarter" idx="19" hasCustomPrompt="1"/>
          </p:nvPr>
        </p:nvSpPr>
        <p:spPr>
          <a:xfrm>
            <a:off x="4772094" y="1400327"/>
            <a:ext cx="2775143" cy="540021"/>
          </a:xfrm>
          <a:prstGeom prst="rect">
            <a:avLst/>
          </a:prstGeom>
        </p:spPr>
        <p:txBody>
          <a:bodyPr lIns="0" tIns="0" rIns="183600" bIns="147600" anchor="t" anchorCtr="0">
            <a:noAutofit/>
          </a:bodyPr>
          <a:lstStyle>
            <a:lvl1pPr marL="0" marR="0" indent="0" algn="l" defTabSz="914400" rtl="0" eaLnBrk="1" fontAlgn="auto" latinLnBrk="0" hangingPunct="1">
              <a:lnSpc>
                <a:spcPct val="100000"/>
              </a:lnSpc>
              <a:spcBef>
                <a:spcPts val="0"/>
              </a:spcBef>
              <a:spcAft>
                <a:spcPts val="0"/>
              </a:spcAft>
              <a:buClrTx/>
              <a:buSzTx/>
              <a:buFontTx/>
              <a:buNone/>
              <a:tabLst/>
              <a:defRPr sz="1600">
                <a:solidFill>
                  <a:schemeClr val="tx1"/>
                </a:solidFill>
                <a:latin typeface="+mn-lt"/>
              </a:defRPr>
            </a:lvl1pPr>
            <a:lvl2pPr>
              <a:defRPr sz="1600">
                <a:latin typeface="+mn-lt"/>
              </a:defRPr>
            </a:lvl2pPr>
            <a:lvl3pPr>
              <a:defRPr sz="1600">
                <a:latin typeface="+mn-lt"/>
              </a:defRPr>
            </a:lvl3pPr>
            <a:lvl4pPr>
              <a:defRPr sz="1600">
                <a:latin typeface="+mn-lt"/>
              </a:defRPr>
            </a:lvl4pPr>
            <a:lvl5pPr>
              <a:defRPr sz="1600">
                <a:latin typeface="+mn-lt"/>
              </a:defRPr>
            </a:lvl5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gradFill>
                  <a:gsLst>
                    <a:gs pos="2917">
                      <a:srgbClr val="1A1A1A"/>
                    </a:gs>
                    <a:gs pos="30000">
                      <a:srgbClr val="1A1A1A"/>
                    </a:gs>
                  </a:gsLst>
                  <a:lin ang="5400000" scaled="0"/>
                </a:gradFill>
                <a:effectLst/>
                <a:uLnTx/>
                <a:uFillTx/>
                <a:latin typeface="Segoe UI" panose="020B0502040204020203" pitchFamily="34" charset="0"/>
                <a:ea typeface="+mn-ea"/>
                <a:cs typeface="Segoe UI" panose="020B0502040204020203" pitchFamily="34" charset="0"/>
              </a:rPr>
              <a:t>Lorem ipsum dolor sit </a:t>
            </a:r>
            <a:r>
              <a:rPr kumimoji="0" lang="en-US" sz="1600" b="0" i="0" u="none" strike="noStrike" kern="1200" cap="none" spc="0" normalizeH="0" baseline="0" noProof="0" err="1">
                <a:ln>
                  <a:noFill/>
                </a:ln>
                <a:gradFill>
                  <a:gsLst>
                    <a:gs pos="2917">
                      <a:srgbClr val="1A1A1A"/>
                    </a:gs>
                    <a:gs pos="30000">
                      <a:srgbClr val="1A1A1A"/>
                    </a:gs>
                  </a:gsLst>
                  <a:lin ang="5400000" scaled="0"/>
                </a:gradFill>
                <a:effectLst/>
                <a:uLnTx/>
                <a:uFillTx/>
                <a:latin typeface="Segoe UI" panose="020B0502040204020203" pitchFamily="34" charset="0"/>
                <a:ea typeface="+mn-ea"/>
                <a:cs typeface="Segoe UI" panose="020B0502040204020203" pitchFamily="34" charset="0"/>
              </a:rPr>
              <a:t>amet</a:t>
            </a:r>
            <a:r>
              <a:rPr kumimoji="0" lang="en-US" sz="1600" b="0" i="0" u="none" strike="noStrike" kern="1200" cap="none" spc="0" normalizeH="0" baseline="0" noProof="0">
                <a:ln>
                  <a:noFill/>
                </a:ln>
                <a:gradFill>
                  <a:gsLst>
                    <a:gs pos="2917">
                      <a:srgbClr val="1A1A1A"/>
                    </a:gs>
                    <a:gs pos="30000">
                      <a:srgbClr val="1A1A1A"/>
                    </a:gs>
                  </a:gsLst>
                  <a:lin ang="5400000" scaled="0"/>
                </a:gradFill>
                <a:effectLst/>
                <a:uLnTx/>
                <a:uFillTx/>
                <a:latin typeface="Segoe UI" panose="020B0502040204020203" pitchFamily="34" charset="0"/>
                <a:ea typeface="+mn-ea"/>
                <a:cs typeface="Segoe UI" panose="020B0502040204020203" pitchFamily="34" charset="0"/>
              </a:rPr>
              <a:t>, </a:t>
            </a:r>
            <a:r>
              <a:rPr kumimoji="0" lang="en-US" sz="1600" b="0" i="0" u="none" strike="noStrike" kern="1200" cap="none" spc="0" normalizeH="0" baseline="0" noProof="0" err="1">
                <a:ln>
                  <a:noFill/>
                </a:ln>
                <a:gradFill>
                  <a:gsLst>
                    <a:gs pos="2917">
                      <a:srgbClr val="1A1A1A"/>
                    </a:gs>
                    <a:gs pos="30000">
                      <a:srgbClr val="1A1A1A"/>
                    </a:gs>
                  </a:gsLst>
                  <a:lin ang="5400000" scaled="0"/>
                </a:gradFill>
                <a:effectLst/>
                <a:uLnTx/>
                <a:uFillTx/>
                <a:latin typeface="Segoe UI" panose="020B0502040204020203" pitchFamily="34" charset="0"/>
                <a:ea typeface="+mn-ea"/>
                <a:cs typeface="Segoe UI" panose="020B0502040204020203" pitchFamily="34" charset="0"/>
              </a:rPr>
              <a:t>consectetur</a:t>
            </a:r>
            <a:r>
              <a:rPr kumimoji="0" lang="en-US" sz="1600" b="0" i="0" u="none" strike="noStrike" kern="1200" cap="none" spc="0" normalizeH="0" baseline="0" noProof="0">
                <a:ln>
                  <a:noFill/>
                </a:ln>
                <a:gradFill>
                  <a:gsLst>
                    <a:gs pos="2917">
                      <a:srgbClr val="1A1A1A"/>
                    </a:gs>
                    <a:gs pos="30000">
                      <a:srgbClr val="1A1A1A"/>
                    </a:gs>
                  </a:gsLst>
                  <a:lin ang="5400000" scaled="0"/>
                </a:gradFill>
                <a:effectLst/>
                <a:uLnTx/>
                <a:uFillTx/>
                <a:latin typeface="Segoe UI" panose="020B0502040204020203" pitchFamily="34" charset="0"/>
                <a:ea typeface="+mn-ea"/>
                <a:cs typeface="Segoe UI" panose="020B0502040204020203" pitchFamily="34" charset="0"/>
              </a:rPr>
              <a:t> </a:t>
            </a:r>
            <a:r>
              <a:rPr kumimoji="0" lang="en-US" sz="1600" b="0" i="0" u="none" strike="noStrike" kern="1200" cap="none" spc="0" normalizeH="0" baseline="0" noProof="0" err="1">
                <a:ln>
                  <a:noFill/>
                </a:ln>
                <a:gradFill>
                  <a:gsLst>
                    <a:gs pos="2917">
                      <a:srgbClr val="1A1A1A"/>
                    </a:gs>
                    <a:gs pos="30000">
                      <a:srgbClr val="1A1A1A"/>
                    </a:gs>
                  </a:gsLst>
                  <a:lin ang="5400000" scaled="0"/>
                </a:gradFill>
                <a:effectLst/>
                <a:uLnTx/>
                <a:uFillTx/>
                <a:latin typeface="Segoe UI" panose="020B0502040204020203" pitchFamily="34" charset="0"/>
                <a:ea typeface="+mn-ea"/>
                <a:cs typeface="Segoe UI" panose="020B0502040204020203" pitchFamily="34" charset="0"/>
              </a:rPr>
              <a:t>adipiscing</a:t>
            </a:r>
            <a:r>
              <a:rPr kumimoji="0" lang="en-US" sz="1600" b="0" i="0" u="none" strike="noStrike" kern="1200" cap="none" spc="0" normalizeH="0" baseline="0" noProof="0">
                <a:ln>
                  <a:noFill/>
                </a:ln>
                <a:gradFill>
                  <a:gsLst>
                    <a:gs pos="2917">
                      <a:srgbClr val="1A1A1A"/>
                    </a:gs>
                    <a:gs pos="30000">
                      <a:srgbClr val="1A1A1A"/>
                    </a:gs>
                  </a:gsLst>
                  <a:lin ang="5400000" scaled="0"/>
                </a:gradFill>
                <a:effectLst/>
                <a:uLnTx/>
                <a:uFillTx/>
                <a:latin typeface="Segoe UI" panose="020B0502040204020203" pitchFamily="34" charset="0"/>
                <a:ea typeface="+mn-ea"/>
                <a:cs typeface="Segoe UI" panose="020B0502040204020203" pitchFamily="34" charset="0"/>
              </a:rPr>
              <a:t> </a:t>
            </a:r>
            <a:r>
              <a:rPr kumimoji="0" lang="en-US" sz="1600" b="0" i="0" u="none" strike="noStrike" kern="1200" cap="none" spc="0" normalizeH="0" baseline="0" noProof="0" err="1">
                <a:ln>
                  <a:noFill/>
                </a:ln>
                <a:gradFill>
                  <a:gsLst>
                    <a:gs pos="2917">
                      <a:srgbClr val="1A1A1A"/>
                    </a:gs>
                    <a:gs pos="30000">
                      <a:srgbClr val="1A1A1A"/>
                    </a:gs>
                  </a:gsLst>
                  <a:lin ang="5400000" scaled="0"/>
                </a:gradFill>
                <a:effectLst/>
                <a:uLnTx/>
                <a:uFillTx/>
                <a:latin typeface="Segoe UI" panose="020B0502040204020203" pitchFamily="34" charset="0"/>
                <a:ea typeface="+mn-ea"/>
                <a:cs typeface="Segoe UI" panose="020B0502040204020203" pitchFamily="34" charset="0"/>
              </a:rPr>
              <a:t>elit</a:t>
            </a:r>
            <a:r>
              <a:rPr kumimoji="0" lang="en-US" sz="1600" b="0" i="0" u="none" strike="noStrike" kern="1200" cap="none" spc="0" normalizeH="0" baseline="0" noProof="0">
                <a:ln>
                  <a:noFill/>
                </a:ln>
                <a:gradFill>
                  <a:gsLst>
                    <a:gs pos="2917">
                      <a:srgbClr val="1A1A1A"/>
                    </a:gs>
                    <a:gs pos="30000">
                      <a:srgbClr val="1A1A1A"/>
                    </a:gs>
                  </a:gsLst>
                  <a:lin ang="5400000" scaled="0"/>
                </a:gradFill>
                <a:effectLst/>
                <a:uLnTx/>
                <a:uFillTx/>
                <a:latin typeface="Segoe UI" panose="020B0502040204020203" pitchFamily="34" charset="0"/>
                <a:ea typeface="+mn-ea"/>
                <a:cs typeface="Segoe UI" panose="020B0502040204020203" pitchFamily="34" charset="0"/>
              </a:rPr>
              <a:t>. </a:t>
            </a:r>
          </a:p>
        </p:txBody>
      </p:sp>
      <p:sp>
        <p:nvSpPr>
          <p:cNvPr id="54" name="Step 1 heading">
            <a:extLst>
              <a:ext uri="{FF2B5EF4-FFF2-40B4-BE49-F238E27FC236}">
                <a16:creationId xmlns:a16="http://schemas.microsoft.com/office/drawing/2014/main" id="{7AC3D7E7-F3F9-4E77-8F9B-1BB1A1D2FA69}"/>
              </a:ext>
            </a:extLst>
          </p:cNvPr>
          <p:cNvSpPr>
            <a:spLocks noGrp="1"/>
          </p:cNvSpPr>
          <p:nvPr>
            <p:ph type="body" sz="quarter" idx="18" hasCustomPrompt="1"/>
          </p:nvPr>
        </p:nvSpPr>
        <p:spPr>
          <a:xfrm>
            <a:off x="4772094" y="1040660"/>
            <a:ext cx="2775143" cy="345374"/>
          </a:xfrm>
          <a:prstGeom prst="rect">
            <a:avLst/>
          </a:prstGeom>
        </p:spPr>
        <p:txBody>
          <a:bodyPr lIns="0" tIns="0" rIns="183600" bIns="147600" anchor="t" anchorCtr="0">
            <a:noAutofit/>
          </a:bodyPr>
          <a:lstStyle>
            <a:lvl1pPr marL="0" indent="0" algn="l">
              <a:spcBef>
                <a:spcPts val="0"/>
              </a:spcBef>
              <a:buNone/>
              <a:defRPr sz="2000">
                <a:solidFill>
                  <a:srgbClr val="0078D4"/>
                </a:solidFill>
                <a:latin typeface="+mn-lt"/>
              </a:defRPr>
            </a:lvl1pPr>
            <a:lvl2pPr>
              <a:defRPr sz="1600">
                <a:latin typeface="+mn-lt"/>
              </a:defRPr>
            </a:lvl2pPr>
            <a:lvl3pPr>
              <a:defRPr sz="1600">
                <a:latin typeface="+mn-lt"/>
              </a:defRPr>
            </a:lvl3pPr>
            <a:lvl4pPr>
              <a:defRPr sz="1600">
                <a:latin typeface="+mn-lt"/>
              </a:defRPr>
            </a:lvl4pPr>
            <a:lvl5pPr>
              <a:defRPr sz="1600">
                <a:latin typeface="+mn-lt"/>
              </a:defRPr>
            </a:lvl5pPr>
          </a:lstStyle>
          <a:p>
            <a:pPr lvl="0"/>
            <a:r>
              <a:rPr lang="en-US"/>
              <a:t>Step one</a:t>
            </a:r>
          </a:p>
        </p:txBody>
      </p:sp>
      <p:grpSp>
        <p:nvGrpSpPr>
          <p:cNvPr id="39" name="Line from blue circle to step 1">
            <a:extLst>
              <a:ext uri="{FF2B5EF4-FFF2-40B4-BE49-F238E27FC236}">
                <a16:creationId xmlns:a16="http://schemas.microsoft.com/office/drawing/2014/main" id="{1350B42F-34B0-5840-9B7F-FDB0E2301824}"/>
              </a:ext>
            </a:extLst>
          </p:cNvPr>
          <p:cNvGrpSpPr/>
          <p:nvPr userDrawn="1"/>
        </p:nvGrpSpPr>
        <p:grpSpPr>
          <a:xfrm>
            <a:off x="3086466" y="1034236"/>
            <a:ext cx="4456394" cy="1179393"/>
            <a:chOff x="3109211" y="645348"/>
            <a:chExt cx="4408675" cy="1179393"/>
          </a:xfrm>
        </p:grpSpPr>
        <p:cxnSp>
          <p:nvCxnSpPr>
            <p:cNvPr id="14" name="Straight Connector 13">
              <a:extLst>
                <a:ext uri="{FF2B5EF4-FFF2-40B4-BE49-F238E27FC236}">
                  <a16:creationId xmlns:a16="http://schemas.microsoft.com/office/drawing/2014/main" id="{5181AD8F-9E67-47FF-820A-285F3A842CEF}"/>
                </a:ext>
              </a:extLst>
            </p:cNvPr>
            <p:cNvCxnSpPr>
              <a:cxnSpLocks/>
            </p:cNvCxnSpPr>
            <p:nvPr userDrawn="1"/>
          </p:nvCxnSpPr>
          <p:spPr>
            <a:xfrm>
              <a:off x="4770660" y="645348"/>
              <a:ext cx="2747226" cy="0"/>
            </a:xfrm>
            <a:prstGeom prst="line">
              <a:avLst/>
            </a:prstGeom>
            <a:noFill/>
            <a:ln w="19050" cap="flat" cmpd="sng" algn="ctr">
              <a:solidFill>
                <a:srgbClr val="0078D4"/>
              </a:solidFill>
              <a:prstDash val="solid"/>
              <a:tailEnd type="oval"/>
            </a:ln>
            <a:effectLst/>
          </p:spPr>
        </p:cxnSp>
        <p:cxnSp>
          <p:nvCxnSpPr>
            <p:cNvPr id="17" name="Straight Connector 16">
              <a:extLst>
                <a:ext uri="{FF2B5EF4-FFF2-40B4-BE49-F238E27FC236}">
                  <a16:creationId xmlns:a16="http://schemas.microsoft.com/office/drawing/2014/main" id="{81C71A9B-6568-4DEC-B1B0-C0A93D303123}"/>
                </a:ext>
              </a:extLst>
            </p:cNvPr>
            <p:cNvCxnSpPr>
              <a:cxnSpLocks/>
            </p:cNvCxnSpPr>
            <p:nvPr userDrawn="1"/>
          </p:nvCxnSpPr>
          <p:spPr>
            <a:xfrm flipV="1">
              <a:off x="3109211" y="645348"/>
              <a:ext cx="1661449" cy="1179393"/>
            </a:xfrm>
            <a:prstGeom prst="line">
              <a:avLst/>
            </a:prstGeom>
            <a:noFill/>
            <a:ln w="19050" cap="flat" cmpd="sng" algn="ctr">
              <a:solidFill>
                <a:schemeClr val="accent1"/>
              </a:solidFill>
              <a:prstDash val="solid"/>
            </a:ln>
            <a:effectLst/>
          </p:spPr>
        </p:cxnSp>
      </p:grpSp>
      <p:sp>
        <p:nvSpPr>
          <p:cNvPr id="30" name="Background circle for offer name/short desctription">
            <a:extLst>
              <a:ext uri="{FF2B5EF4-FFF2-40B4-BE49-F238E27FC236}">
                <a16:creationId xmlns:a16="http://schemas.microsoft.com/office/drawing/2014/main" id="{9FF63E39-2622-4B24-A224-26EF664DCABA}"/>
              </a:ext>
              <a:ext uri="{C183D7F6-B498-43B3-948B-1728B52AA6E4}">
                <adec:decorative xmlns:adec="http://schemas.microsoft.com/office/drawing/2017/decorative" val="1"/>
              </a:ext>
            </a:extLst>
          </p:cNvPr>
          <p:cNvSpPr/>
          <p:nvPr userDrawn="1"/>
        </p:nvSpPr>
        <p:spPr bwMode="auto">
          <a:xfrm>
            <a:off x="562538" y="1943048"/>
            <a:ext cx="3768919" cy="3768919"/>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none" lIns="146304" tIns="640080" rIns="146304"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s-DO" sz="2000">
              <a:gradFill>
                <a:gsLst>
                  <a:gs pos="0">
                    <a:srgbClr val="FFFFFF"/>
                  </a:gs>
                  <a:gs pos="100000">
                    <a:srgbClr val="FFFFFF"/>
                  </a:gs>
                </a:gsLst>
                <a:lin ang="5400000" scaled="0"/>
              </a:gradFill>
              <a:latin typeface="+mn-lt"/>
              <a:ea typeface="Segoe UI" pitchFamily="34" charset="0"/>
              <a:cs typeface="Segoe UI Semilight" panose="020B0402040204020203" pitchFamily="34" charset="0"/>
            </a:endParaRPr>
          </a:p>
        </p:txBody>
      </p:sp>
      <p:sp>
        <p:nvSpPr>
          <p:cNvPr id="33" name="Overall description (short) (1 line)"/>
          <p:cNvSpPr>
            <a:spLocks noGrp="1"/>
          </p:cNvSpPr>
          <p:nvPr>
            <p:ph type="body" sz="quarter" idx="27" hasCustomPrompt="1"/>
          </p:nvPr>
        </p:nvSpPr>
        <p:spPr>
          <a:xfrm>
            <a:off x="705427" y="3936203"/>
            <a:ext cx="3483140" cy="425537"/>
          </a:xfrm>
          <a:prstGeom prst="rect">
            <a:avLst/>
          </a:prstGeom>
        </p:spPr>
        <p:txBody>
          <a:bodyPr anchor="ctr"/>
          <a:lstStyle>
            <a:lvl1pPr marL="0" indent="0" algn="ctr">
              <a:buNone/>
              <a:defRPr sz="2000" baseline="0">
                <a:solidFill>
                  <a:schemeClr val="bg1"/>
                </a:solidFill>
                <a:latin typeface="+mn-lt"/>
                <a:cs typeface="Segoe UI Semilight" panose="020B0402040204020203" pitchFamily="34" charset="0"/>
              </a:defRPr>
            </a:lvl1pPr>
            <a:lvl2pPr>
              <a:defRPr sz="3200">
                <a:latin typeface="Segoe UI Semilight" panose="020B0402040204020203" pitchFamily="34" charset="0"/>
                <a:cs typeface="Segoe UI Semilight" panose="020B0402040204020203" pitchFamily="34" charset="0"/>
              </a:defRPr>
            </a:lvl2pPr>
            <a:lvl3pPr>
              <a:defRPr sz="3200">
                <a:latin typeface="Segoe UI Semilight" panose="020B0402040204020203" pitchFamily="34" charset="0"/>
                <a:cs typeface="Segoe UI Semilight" panose="020B0402040204020203" pitchFamily="34" charset="0"/>
              </a:defRPr>
            </a:lvl3pPr>
            <a:lvl4pPr>
              <a:defRPr sz="3200">
                <a:latin typeface="Segoe UI Semilight" panose="020B0402040204020203" pitchFamily="34" charset="0"/>
                <a:cs typeface="Segoe UI Semilight" panose="020B0402040204020203" pitchFamily="34" charset="0"/>
              </a:defRPr>
            </a:lvl4pPr>
            <a:lvl5pPr>
              <a:defRPr sz="3200">
                <a:latin typeface="Segoe UI Semilight" panose="020B0402040204020203" pitchFamily="34" charset="0"/>
                <a:cs typeface="Segoe UI Semilight" panose="020B0402040204020203" pitchFamily="34" charset="0"/>
              </a:defRPr>
            </a:lvl5pPr>
          </a:lstStyle>
          <a:p>
            <a:pPr lvl="0"/>
            <a:r>
              <a:rPr lang="en-US"/>
              <a:t>Short description of offering</a:t>
            </a:r>
          </a:p>
        </p:txBody>
      </p:sp>
      <p:sp>
        <p:nvSpPr>
          <p:cNvPr id="7" name="Name of offering (short) (1 line)"/>
          <p:cNvSpPr>
            <a:spLocks noGrp="1"/>
          </p:cNvSpPr>
          <p:nvPr>
            <p:ph type="body" sz="quarter" idx="26" hasCustomPrompt="1"/>
          </p:nvPr>
        </p:nvSpPr>
        <p:spPr>
          <a:xfrm>
            <a:off x="562538" y="3428786"/>
            <a:ext cx="3768919" cy="492443"/>
          </a:xfrm>
          <a:prstGeom prst="rect">
            <a:avLst/>
          </a:prstGeom>
        </p:spPr>
        <p:txBody>
          <a:bodyPr anchor="ctr"/>
          <a:lstStyle>
            <a:lvl1pPr marL="0" indent="0" algn="ctr">
              <a:buNone/>
              <a:defRPr sz="3200" baseline="0">
                <a:solidFill>
                  <a:schemeClr val="bg1"/>
                </a:solidFill>
                <a:latin typeface="Segoe UI Semilight" panose="020B0402040204020203" pitchFamily="34" charset="0"/>
                <a:cs typeface="Segoe UI Semilight" panose="020B0402040204020203" pitchFamily="34" charset="0"/>
              </a:defRPr>
            </a:lvl1pPr>
            <a:lvl2pPr>
              <a:defRPr sz="3200">
                <a:latin typeface="Segoe UI Semilight" panose="020B0402040204020203" pitchFamily="34" charset="0"/>
                <a:cs typeface="Segoe UI Semilight" panose="020B0402040204020203" pitchFamily="34" charset="0"/>
              </a:defRPr>
            </a:lvl2pPr>
            <a:lvl3pPr>
              <a:defRPr sz="3200">
                <a:latin typeface="Segoe UI Semilight" panose="020B0402040204020203" pitchFamily="34" charset="0"/>
                <a:cs typeface="Segoe UI Semilight" panose="020B0402040204020203" pitchFamily="34" charset="0"/>
              </a:defRPr>
            </a:lvl3pPr>
            <a:lvl4pPr>
              <a:defRPr sz="3200">
                <a:latin typeface="Segoe UI Semilight" panose="020B0402040204020203" pitchFamily="34" charset="0"/>
                <a:cs typeface="Segoe UI Semilight" panose="020B0402040204020203" pitchFamily="34" charset="0"/>
              </a:defRPr>
            </a:lvl4pPr>
            <a:lvl5pPr>
              <a:defRPr sz="3200">
                <a:latin typeface="Segoe UI Semilight" panose="020B0402040204020203" pitchFamily="34" charset="0"/>
                <a:cs typeface="Segoe UI Semilight" panose="020B0402040204020203" pitchFamily="34" charset="0"/>
              </a:defRPr>
            </a:lvl5pPr>
          </a:lstStyle>
          <a:p>
            <a:pPr lvl="0"/>
            <a:r>
              <a:rPr lang="en-US"/>
              <a:t>Microsoft offering</a:t>
            </a:r>
          </a:p>
        </p:txBody>
      </p:sp>
      <p:sp>
        <p:nvSpPr>
          <p:cNvPr id="28" name="Roadmap 1 slide title (short)">
            <a:extLst>
              <a:ext uri="{FF2B5EF4-FFF2-40B4-BE49-F238E27FC236}">
                <a16:creationId xmlns:a16="http://schemas.microsoft.com/office/drawing/2014/main" id="{B1153E2F-1B4B-49CC-B581-B4D06F1E1637}"/>
              </a:ext>
            </a:extLst>
          </p:cNvPr>
          <p:cNvSpPr>
            <a:spLocks noGrp="1"/>
          </p:cNvSpPr>
          <p:nvPr>
            <p:ph type="title" hasCustomPrompt="1"/>
          </p:nvPr>
        </p:nvSpPr>
        <p:spPr>
          <a:xfrm>
            <a:off x="588262" y="457200"/>
            <a:ext cx="3681987" cy="553998"/>
          </a:xfrm>
          <a:prstGeom prst="rect">
            <a:avLst/>
          </a:prstGeom>
        </p:spPr>
        <p:txBody>
          <a:bodyPr lIns="0" tIns="0" rIns="0" bIns="0"/>
          <a:lstStyle>
            <a:lvl1pPr>
              <a:defRPr baseline="0"/>
            </a:lvl1pPr>
          </a:lstStyle>
          <a:p>
            <a:r>
              <a:rPr lang="en-US"/>
              <a:t>Roadmap (1)</a:t>
            </a:r>
          </a:p>
        </p:txBody>
      </p:sp>
    </p:spTree>
    <p:extLst>
      <p:ext uri="{BB962C8B-B14F-4D97-AF65-F5344CB8AC3E}">
        <p14:creationId xmlns:p14="http://schemas.microsoft.com/office/powerpoint/2010/main" val="1200686943"/>
      </p:ext>
    </p:extLst>
  </p:cSld>
  <p:clrMapOvr>
    <a:masterClrMapping/>
  </p:clrMapOvr>
  <p:transition>
    <p:fade/>
  </p:transition>
  <p:extLst>
    <p:ext uri="{DCECCB84-F9BA-43D5-87BE-67443E8EF086}">
      <p15:sldGuideLst xmlns:p15="http://schemas.microsoft.com/office/powerpoint/2012/main">
        <p15:guide id="1" pos="3840" userDrawn="1">
          <p15:clr>
            <a:srgbClr val="FBAE40"/>
          </p15:clr>
        </p15:guide>
        <p15:guide id="2" orient="horz" pos="2160" userDrawn="1">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Roadmap 2">
    <p:spTree>
      <p:nvGrpSpPr>
        <p:cNvPr id="1" name=""/>
        <p:cNvGrpSpPr/>
        <p:nvPr/>
      </p:nvGrpSpPr>
      <p:grpSpPr>
        <a:xfrm>
          <a:off x="0" y="0"/>
          <a:ext cx="0" cy="0"/>
          <a:chOff x="0" y="0"/>
          <a:chExt cx="0" cy="0"/>
        </a:xfrm>
      </p:grpSpPr>
      <p:sp>
        <p:nvSpPr>
          <p:cNvPr id="5" name="background box, light grey">
            <a:extLst>
              <a:ext uri="{FF2B5EF4-FFF2-40B4-BE49-F238E27FC236}">
                <a16:creationId xmlns:a16="http://schemas.microsoft.com/office/drawing/2014/main" id="{88DD5009-758E-4185-83BE-10E4C3B13A37}"/>
              </a:ext>
              <a:ext uri="{C183D7F6-B498-43B3-948B-1728B52AA6E4}">
                <adec:decorative xmlns:adec="http://schemas.microsoft.com/office/drawing/2017/decorative" val="1"/>
              </a:ext>
            </a:extLst>
          </p:cNvPr>
          <p:cNvSpPr/>
          <p:nvPr userDrawn="1"/>
        </p:nvSpPr>
        <p:spPr bwMode="auto">
          <a:xfrm>
            <a:off x="588263" y="1434370"/>
            <a:ext cx="11025188" cy="4834668"/>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8" name="background box, blue">
            <a:extLst>
              <a:ext uri="{FF2B5EF4-FFF2-40B4-BE49-F238E27FC236}">
                <a16:creationId xmlns:a16="http://schemas.microsoft.com/office/drawing/2014/main" id="{DA7739C0-DA9C-4BAD-987E-637711AC690D}"/>
              </a:ext>
              <a:ext uri="{C183D7F6-B498-43B3-948B-1728B52AA6E4}">
                <adec:decorative xmlns:adec="http://schemas.microsoft.com/office/drawing/2017/decorative" val="1"/>
              </a:ext>
            </a:extLst>
          </p:cNvPr>
          <p:cNvSpPr/>
          <p:nvPr userDrawn="1"/>
        </p:nvSpPr>
        <p:spPr bwMode="auto">
          <a:xfrm>
            <a:off x="6300776" y="1683018"/>
            <a:ext cx="5029200" cy="4337372"/>
          </a:xfrm>
          <a:prstGeom prst="rect">
            <a:avLst/>
          </a:prstGeom>
          <a:solidFill>
            <a:srgbClr val="00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1600">
              <a:solidFill>
                <a:srgbClr val="FFFFFF"/>
              </a:solidFill>
              <a:latin typeface="Segoe UI" panose="020B0502040204020203" pitchFamily="34" charset="0"/>
              <a:ea typeface="Segoe UI" panose="020B0502040204020203" pitchFamily="34" charset="0"/>
              <a:cs typeface="Segoe UI" panose="020B0502040204020203" pitchFamily="34" charset="0"/>
            </a:endParaRPr>
          </a:p>
        </p:txBody>
      </p:sp>
      <p:sp>
        <p:nvSpPr>
          <p:cNvPr id="15" name="Description/list">
            <a:extLst>
              <a:ext uri="{FF2B5EF4-FFF2-40B4-BE49-F238E27FC236}">
                <a16:creationId xmlns:a16="http://schemas.microsoft.com/office/drawing/2014/main" id="{D7848528-AD14-4919-9C54-2A7EFE4F260E}"/>
              </a:ext>
            </a:extLst>
          </p:cNvPr>
          <p:cNvSpPr>
            <a:spLocks noGrp="1"/>
          </p:cNvSpPr>
          <p:nvPr>
            <p:ph type="body" sz="quarter" idx="25" hasCustomPrompt="1"/>
          </p:nvPr>
        </p:nvSpPr>
        <p:spPr>
          <a:xfrm>
            <a:off x="6300776" y="2320983"/>
            <a:ext cx="5029200" cy="3694577"/>
          </a:xfrm>
          <a:prstGeom prst="rect">
            <a:avLst/>
          </a:prstGeom>
        </p:spPr>
        <p:txBody>
          <a:bodyPr lIns="183600" tIns="146304" rIns="183600" bIns="147600" anchor="t" anchorCtr="0">
            <a:noAutofit/>
          </a:bodyPr>
          <a:lstStyle>
            <a:lvl1pPr marL="0" indent="0" algn="l" defTabSz="932472" fontAlgn="base">
              <a:spcBef>
                <a:spcPct val="0"/>
              </a:spcBef>
              <a:spcAft>
                <a:spcPct val="0"/>
              </a:spcAft>
              <a:buFont typeface="Wingdings" panose="05000000000000000000" pitchFamily="2" charset="2"/>
              <a:buChar char=""/>
              <a:defRPr sz="1600">
                <a:solidFill>
                  <a:schemeClr val="bg1"/>
                </a:solidFill>
                <a:latin typeface="+mn-lt"/>
              </a:defRPr>
            </a:lvl1pPr>
            <a:lvl2pPr>
              <a:defRPr sz="1600">
                <a:latin typeface="+mn-lt"/>
              </a:defRPr>
            </a:lvl2pPr>
            <a:lvl3pPr>
              <a:defRPr sz="1600">
                <a:latin typeface="+mn-lt"/>
              </a:defRPr>
            </a:lvl3pPr>
            <a:lvl4pPr>
              <a:defRPr sz="1600">
                <a:latin typeface="+mn-lt"/>
              </a:defRPr>
            </a:lvl4pPr>
            <a:lvl5pPr>
              <a:defRPr sz="1600">
                <a:latin typeface="+mn-lt"/>
              </a:defRPr>
            </a:lvl5pPr>
          </a:lstStyle>
          <a:p>
            <a:pPr marL="342900" indent="-342900" defTabSz="932472" fontAlgn="base">
              <a:spcBef>
                <a:spcPct val="0"/>
              </a:spcBef>
              <a:spcAft>
                <a:spcPct val="0"/>
              </a:spcAft>
              <a:buFont typeface="Arial" panose="020B0604020202020204" pitchFamily="34" charset="0"/>
              <a:buChar char="•"/>
            </a:pPr>
            <a:r>
              <a:rPr lang="en-US" sz="1600">
                <a:solidFill>
                  <a:srgbClr val="FFFFFF"/>
                </a:solidFill>
                <a:latin typeface="Segoe UI" panose="020B0502040204020203" pitchFamily="34" charset="0"/>
                <a:cs typeface="Segoe UI" panose="020B0502040204020203" pitchFamily="34" charset="0"/>
              </a:rPr>
              <a:t>Lorem ipsum dolor sit </a:t>
            </a:r>
            <a:r>
              <a:rPr lang="en-US" sz="1600" err="1">
                <a:solidFill>
                  <a:srgbClr val="FFFFFF"/>
                </a:solidFill>
                <a:latin typeface="Segoe UI" panose="020B0502040204020203" pitchFamily="34" charset="0"/>
                <a:cs typeface="Segoe UI" panose="020B0502040204020203" pitchFamily="34" charset="0"/>
              </a:rPr>
              <a:t>amet</a:t>
            </a:r>
            <a:r>
              <a:rPr lang="en-US" sz="1600">
                <a:solidFill>
                  <a:srgbClr val="FFFFFF"/>
                </a:solidFill>
                <a:latin typeface="Segoe UI" panose="020B0502040204020203" pitchFamily="34" charset="0"/>
                <a:cs typeface="Segoe UI" panose="020B0502040204020203" pitchFamily="34" charset="0"/>
              </a:rPr>
              <a:t>, </a:t>
            </a:r>
            <a:r>
              <a:rPr lang="en-US" sz="1600" err="1">
                <a:solidFill>
                  <a:srgbClr val="FFFFFF"/>
                </a:solidFill>
                <a:latin typeface="Segoe UI" panose="020B0502040204020203" pitchFamily="34" charset="0"/>
                <a:cs typeface="Segoe UI" panose="020B0502040204020203" pitchFamily="34" charset="0"/>
              </a:rPr>
              <a:t>consectetur</a:t>
            </a:r>
            <a:r>
              <a:rPr lang="en-US" sz="1600">
                <a:solidFill>
                  <a:srgbClr val="FFFFFF"/>
                </a:solidFill>
                <a:latin typeface="Segoe UI" panose="020B0502040204020203" pitchFamily="34" charset="0"/>
                <a:cs typeface="Segoe UI" panose="020B0502040204020203" pitchFamily="34" charset="0"/>
              </a:rPr>
              <a:t> </a:t>
            </a:r>
            <a:r>
              <a:rPr lang="en-US" sz="1600" err="1">
                <a:solidFill>
                  <a:srgbClr val="FFFFFF"/>
                </a:solidFill>
                <a:latin typeface="Segoe UI" panose="020B0502040204020203" pitchFamily="34" charset="0"/>
                <a:cs typeface="Segoe UI" panose="020B0502040204020203" pitchFamily="34" charset="0"/>
              </a:rPr>
              <a:t>adipiscing</a:t>
            </a:r>
            <a:r>
              <a:rPr lang="en-US" sz="1600">
                <a:solidFill>
                  <a:srgbClr val="FFFFFF"/>
                </a:solidFill>
                <a:latin typeface="Segoe UI" panose="020B0502040204020203" pitchFamily="34" charset="0"/>
                <a:cs typeface="Segoe UI" panose="020B0502040204020203" pitchFamily="34" charset="0"/>
              </a:rPr>
              <a:t> </a:t>
            </a:r>
            <a:r>
              <a:rPr lang="en-US" sz="1600" err="1">
                <a:solidFill>
                  <a:srgbClr val="FFFFFF"/>
                </a:solidFill>
                <a:latin typeface="Segoe UI" panose="020B0502040204020203" pitchFamily="34" charset="0"/>
                <a:cs typeface="Segoe UI" panose="020B0502040204020203" pitchFamily="34" charset="0"/>
              </a:rPr>
              <a:t>elit</a:t>
            </a:r>
            <a:r>
              <a:rPr lang="en-US" sz="1600">
                <a:solidFill>
                  <a:srgbClr val="FFFFFF"/>
                </a:solidFill>
                <a:latin typeface="Segoe UI" panose="020B0502040204020203" pitchFamily="34" charset="0"/>
                <a:cs typeface="Segoe UI" panose="020B0502040204020203" pitchFamily="34" charset="0"/>
              </a:rPr>
              <a:t>. In </a:t>
            </a:r>
            <a:r>
              <a:rPr lang="en-US" sz="1600" err="1">
                <a:solidFill>
                  <a:srgbClr val="FFFFFF"/>
                </a:solidFill>
                <a:latin typeface="Segoe UI" panose="020B0502040204020203" pitchFamily="34" charset="0"/>
                <a:cs typeface="Segoe UI" panose="020B0502040204020203" pitchFamily="34" charset="0"/>
              </a:rPr>
              <a:t>rhoncus</a:t>
            </a:r>
            <a:r>
              <a:rPr lang="en-US" sz="1600">
                <a:solidFill>
                  <a:srgbClr val="FFFFFF"/>
                </a:solidFill>
                <a:latin typeface="Segoe UI" panose="020B0502040204020203" pitchFamily="34" charset="0"/>
                <a:cs typeface="Segoe UI" panose="020B0502040204020203" pitchFamily="34" charset="0"/>
              </a:rPr>
              <a:t> </a:t>
            </a:r>
            <a:r>
              <a:rPr lang="en-US" sz="1600" err="1">
                <a:solidFill>
                  <a:srgbClr val="FFFFFF"/>
                </a:solidFill>
                <a:latin typeface="Segoe UI" panose="020B0502040204020203" pitchFamily="34" charset="0"/>
                <a:cs typeface="Segoe UI" panose="020B0502040204020203" pitchFamily="34" charset="0"/>
              </a:rPr>
              <a:t>lacus</a:t>
            </a:r>
            <a:r>
              <a:rPr lang="en-US" sz="1600">
                <a:solidFill>
                  <a:srgbClr val="FFFFFF"/>
                </a:solidFill>
                <a:latin typeface="Segoe UI" panose="020B0502040204020203" pitchFamily="34" charset="0"/>
                <a:cs typeface="Segoe UI" panose="020B0502040204020203" pitchFamily="34" charset="0"/>
              </a:rPr>
              <a:t> </a:t>
            </a:r>
            <a:r>
              <a:rPr lang="en-US" sz="1600" err="1">
                <a:solidFill>
                  <a:srgbClr val="FFFFFF"/>
                </a:solidFill>
                <a:latin typeface="Segoe UI" panose="020B0502040204020203" pitchFamily="34" charset="0"/>
                <a:cs typeface="Segoe UI" panose="020B0502040204020203" pitchFamily="34" charset="0"/>
              </a:rPr>
              <a:t>tortor</a:t>
            </a:r>
            <a:r>
              <a:rPr lang="en-US" sz="1600">
                <a:solidFill>
                  <a:srgbClr val="FFFFFF"/>
                </a:solidFill>
                <a:latin typeface="Segoe UI" panose="020B0502040204020203" pitchFamily="34" charset="0"/>
                <a:cs typeface="Segoe UI" panose="020B0502040204020203" pitchFamily="34" charset="0"/>
              </a:rPr>
              <a:t>, vel </a:t>
            </a:r>
            <a:r>
              <a:rPr lang="en-US" sz="1600" err="1">
                <a:solidFill>
                  <a:srgbClr val="FFFFFF"/>
                </a:solidFill>
                <a:latin typeface="Segoe UI" panose="020B0502040204020203" pitchFamily="34" charset="0"/>
                <a:cs typeface="Segoe UI" panose="020B0502040204020203" pitchFamily="34" charset="0"/>
              </a:rPr>
              <a:t>facilisis</a:t>
            </a:r>
            <a:r>
              <a:rPr lang="en-US" sz="1600">
                <a:solidFill>
                  <a:srgbClr val="FFFFFF"/>
                </a:solidFill>
                <a:latin typeface="Segoe UI" panose="020B0502040204020203" pitchFamily="34" charset="0"/>
                <a:cs typeface="Segoe UI" panose="020B0502040204020203" pitchFamily="34" charset="0"/>
              </a:rPr>
              <a:t> </a:t>
            </a:r>
            <a:r>
              <a:rPr lang="en-US" sz="1600" err="1">
                <a:solidFill>
                  <a:srgbClr val="FFFFFF"/>
                </a:solidFill>
                <a:latin typeface="Segoe UI" panose="020B0502040204020203" pitchFamily="34" charset="0"/>
                <a:cs typeface="Segoe UI" panose="020B0502040204020203" pitchFamily="34" charset="0"/>
              </a:rPr>
              <a:t>enim</a:t>
            </a:r>
            <a:r>
              <a:rPr lang="en-US" sz="1600">
                <a:solidFill>
                  <a:srgbClr val="FFFFFF"/>
                </a:solidFill>
                <a:latin typeface="Segoe UI" panose="020B0502040204020203" pitchFamily="34" charset="0"/>
                <a:cs typeface="Segoe UI" panose="020B0502040204020203" pitchFamily="34" charset="0"/>
              </a:rPr>
              <a:t> </a:t>
            </a:r>
            <a:r>
              <a:rPr lang="en-US" sz="1600" err="1">
                <a:solidFill>
                  <a:srgbClr val="FFFFFF"/>
                </a:solidFill>
                <a:latin typeface="Segoe UI" panose="020B0502040204020203" pitchFamily="34" charset="0"/>
                <a:cs typeface="Segoe UI" panose="020B0502040204020203" pitchFamily="34" charset="0"/>
              </a:rPr>
              <a:t>ornare</a:t>
            </a:r>
            <a:r>
              <a:rPr lang="en-US" sz="1600">
                <a:solidFill>
                  <a:srgbClr val="FFFFFF"/>
                </a:solidFill>
                <a:latin typeface="Segoe UI" panose="020B0502040204020203" pitchFamily="34" charset="0"/>
                <a:cs typeface="Segoe UI" panose="020B0502040204020203" pitchFamily="34" charset="0"/>
              </a:rPr>
              <a:t> </a:t>
            </a:r>
            <a:r>
              <a:rPr lang="en-US" sz="1600" err="1">
                <a:solidFill>
                  <a:srgbClr val="FFFFFF"/>
                </a:solidFill>
                <a:latin typeface="Segoe UI" panose="020B0502040204020203" pitchFamily="34" charset="0"/>
                <a:cs typeface="Segoe UI" panose="020B0502040204020203" pitchFamily="34" charset="0"/>
              </a:rPr>
              <a:t>euismod</a:t>
            </a:r>
            <a:r>
              <a:rPr lang="en-US" sz="1600">
                <a:solidFill>
                  <a:srgbClr val="FFFFFF"/>
                </a:solidFill>
                <a:latin typeface="Segoe UI" panose="020B0502040204020203" pitchFamily="34" charset="0"/>
                <a:cs typeface="Segoe UI" panose="020B0502040204020203" pitchFamily="34" charset="0"/>
              </a:rPr>
              <a:t>. </a:t>
            </a:r>
          </a:p>
          <a:p>
            <a:pPr marL="342900" indent="-342900" defTabSz="932472" fontAlgn="base">
              <a:spcBef>
                <a:spcPct val="0"/>
              </a:spcBef>
              <a:spcAft>
                <a:spcPct val="0"/>
              </a:spcAft>
              <a:buFont typeface="Arial" panose="020B0604020202020204" pitchFamily="34" charset="0"/>
              <a:buChar char="•"/>
            </a:pPr>
            <a:r>
              <a:rPr lang="en-US" sz="1600">
                <a:solidFill>
                  <a:srgbClr val="FFFFFF"/>
                </a:solidFill>
                <a:latin typeface="Segoe UI" panose="020B0502040204020203" pitchFamily="34" charset="0"/>
                <a:cs typeface="Segoe UI" panose="020B0502040204020203" pitchFamily="34" charset="0"/>
              </a:rPr>
              <a:t>Lorem ipsum dolor sit </a:t>
            </a:r>
            <a:r>
              <a:rPr lang="en-US" sz="1600" err="1">
                <a:solidFill>
                  <a:srgbClr val="FFFFFF"/>
                </a:solidFill>
                <a:latin typeface="Segoe UI" panose="020B0502040204020203" pitchFamily="34" charset="0"/>
                <a:cs typeface="Segoe UI" panose="020B0502040204020203" pitchFamily="34" charset="0"/>
              </a:rPr>
              <a:t>amet</a:t>
            </a:r>
            <a:r>
              <a:rPr lang="en-US" sz="1600">
                <a:solidFill>
                  <a:srgbClr val="FFFFFF"/>
                </a:solidFill>
                <a:latin typeface="Segoe UI" panose="020B0502040204020203" pitchFamily="34" charset="0"/>
                <a:cs typeface="Segoe UI" panose="020B0502040204020203" pitchFamily="34" charset="0"/>
              </a:rPr>
              <a:t>, </a:t>
            </a:r>
            <a:r>
              <a:rPr lang="en-US" sz="1600" err="1">
                <a:solidFill>
                  <a:srgbClr val="FFFFFF"/>
                </a:solidFill>
                <a:latin typeface="Segoe UI" panose="020B0502040204020203" pitchFamily="34" charset="0"/>
                <a:cs typeface="Segoe UI" panose="020B0502040204020203" pitchFamily="34" charset="0"/>
              </a:rPr>
              <a:t>consectetur</a:t>
            </a:r>
            <a:r>
              <a:rPr lang="en-US" sz="1600">
                <a:solidFill>
                  <a:srgbClr val="FFFFFF"/>
                </a:solidFill>
                <a:latin typeface="Segoe UI" panose="020B0502040204020203" pitchFamily="34" charset="0"/>
                <a:cs typeface="Segoe UI" panose="020B0502040204020203" pitchFamily="34" charset="0"/>
              </a:rPr>
              <a:t> </a:t>
            </a:r>
            <a:r>
              <a:rPr lang="en-US" sz="1600" err="1">
                <a:solidFill>
                  <a:srgbClr val="FFFFFF"/>
                </a:solidFill>
                <a:latin typeface="Segoe UI" panose="020B0502040204020203" pitchFamily="34" charset="0"/>
                <a:cs typeface="Segoe UI" panose="020B0502040204020203" pitchFamily="34" charset="0"/>
              </a:rPr>
              <a:t>adipiscing</a:t>
            </a:r>
            <a:r>
              <a:rPr lang="en-US" sz="1600">
                <a:solidFill>
                  <a:srgbClr val="FFFFFF"/>
                </a:solidFill>
                <a:latin typeface="Segoe UI" panose="020B0502040204020203" pitchFamily="34" charset="0"/>
                <a:cs typeface="Segoe UI" panose="020B0502040204020203" pitchFamily="34" charset="0"/>
              </a:rPr>
              <a:t> </a:t>
            </a:r>
            <a:r>
              <a:rPr lang="en-US" sz="1600" err="1">
                <a:solidFill>
                  <a:srgbClr val="FFFFFF"/>
                </a:solidFill>
                <a:latin typeface="Segoe UI" panose="020B0502040204020203" pitchFamily="34" charset="0"/>
                <a:cs typeface="Segoe UI" panose="020B0502040204020203" pitchFamily="34" charset="0"/>
              </a:rPr>
              <a:t>elit</a:t>
            </a:r>
            <a:r>
              <a:rPr lang="en-US" sz="1600">
                <a:solidFill>
                  <a:srgbClr val="FFFFFF"/>
                </a:solidFill>
                <a:latin typeface="Segoe UI" panose="020B0502040204020203" pitchFamily="34" charset="0"/>
                <a:cs typeface="Segoe UI" panose="020B0502040204020203" pitchFamily="34" charset="0"/>
              </a:rPr>
              <a:t>. In </a:t>
            </a:r>
            <a:r>
              <a:rPr lang="en-US" sz="1600" err="1">
                <a:solidFill>
                  <a:srgbClr val="FFFFFF"/>
                </a:solidFill>
                <a:latin typeface="Segoe UI" panose="020B0502040204020203" pitchFamily="34" charset="0"/>
                <a:cs typeface="Segoe UI" panose="020B0502040204020203" pitchFamily="34" charset="0"/>
              </a:rPr>
              <a:t>rhoncus</a:t>
            </a:r>
            <a:r>
              <a:rPr lang="en-US" sz="1600">
                <a:solidFill>
                  <a:srgbClr val="FFFFFF"/>
                </a:solidFill>
                <a:latin typeface="Segoe UI" panose="020B0502040204020203" pitchFamily="34" charset="0"/>
                <a:cs typeface="Segoe UI" panose="020B0502040204020203" pitchFamily="34" charset="0"/>
              </a:rPr>
              <a:t> </a:t>
            </a:r>
            <a:r>
              <a:rPr lang="en-US" sz="1600" err="1">
                <a:solidFill>
                  <a:srgbClr val="FFFFFF"/>
                </a:solidFill>
                <a:latin typeface="Segoe UI" panose="020B0502040204020203" pitchFamily="34" charset="0"/>
                <a:cs typeface="Segoe UI" panose="020B0502040204020203" pitchFamily="34" charset="0"/>
              </a:rPr>
              <a:t>lacus</a:t>
            </a:r>
            <a:r>
              <a:rPr lang="en-US" sz="1600">
                <a:solidFill>
                  <a:srgbClr val="FFFFFF"/>
                </a:solidFill>
                <a:latin typeface="Segoe UI" panose="020B0502040204020203" pitchFamily="34" charset="0"/>
                <a:cs typeface="Segoe UI" panose="020B0502040204020203" pitchFamily="34" charset="0"/>
              </a:rPr>
              <a:t> </a:t>
            </a:r>
            <a:r>
              <a:rPr lang="en-US" sz="1600" err="1">
                <a:solidFill>
                  <a:srgbClr val="FFFFFF"/>
                </a:solidFill>
                <a:latin typeface="Segoe UI" panose="020B0502040204020203" pitchFamily="34" charset="0"/>
                <a:cs typeface="Segoe UI" panose="020B0502040204020203" pitchFamily="34" charset="0"/>
              </a:rPr>
              <a:t>tortor</a:t>
            </a:r>
            <a:r>
              <a:rPr lang="en-US" sz="1600">
                <a:solidFill>
                  <a:srgbClr val="FFFFFF"/>
                </a:solidFill>
                <a:latin typeface="Segoe UI" panose="020B0502040204020203" pitchFamily="34" charset="0"/>
                <a:cs typeface="Segoe UI" panose="020B0502040204020203" pitchFamily="34" charset="0"/>
              </a:rPr>
              <a:t>, vel </a:t>
            </a:r>
            <a:r>
              <a:rPr lang="en-US" sz="1600" err="1">
                <a:solidFill>
                  <a:srgbClr val="FFFFFF"/>
                </a:solidFill>
                <a:latin typeface="Segoe UI" panose="020B0502040204020203" pitchFamily="34" charset="0"/>
                <a:cs typeface="Segoe UI" panose="020B0502040204020203" pitchFamily="34" charset="0"/>
              </a:rPr>
              <a:t>facilisis</a:t>
            </a:r>
            <a:r>
              <a:rPr lang="en-US" sz="1600">
                <a:solidFill>
                  <a:srgbClr val="FFFFFF"/>
                </a:solidFill>
                <a:latin typeface="Segoe UI" panose="020B0502040204020203" pitchFamily="34" charset="0"/>
                <a:cs typeface="Segoe UI" panose="020B0502040204020203" pitchFamily="34" charset="0"/>
              </a:rPr>
              <a:t> </a:t>
            </a:r>
            <a:r>
              <a:rPr lang="en-US" sz="1600" err="1">
                <a:solidFill>
                  <a:srgbClr val="FFFFFF"/>
                </a:solidFill>
                <a:latin typeface="Segoe UI" panose="020B0502040204020203" pitchFamily="34" charset="0"/>
                <a:cs typeface="Segoe UI" panose="020B0502040204020203" pitchFamily="34" charset="0"/>
              </a:rPr>
              <a:t>enim</a:t>
            </a:r>
            <a:r>
              <a:rPr lang="en-US" sz="1600">
                <a:solidFill>
                  <a:srgbClr val="FFFFFF"/>
                </a:solidFill>
                <a:latin typeface="Segoe UI" panose="020B0502040204020203" pitchFamily="34" charset="0"/>
                <a:cs typeface="Segoe UI" panose="020B0502040204020203" pitchFamily="34" charset="0"/>
              </a:rPr>
              <a:t> </a:t>
            </a:r>
            <a:r>
              <a:rPr lang="en-US" sz="1600" err="1">
                <a:solidFill>
                  <a:srgbClr val="FFFFFF"/>
                </a:solidFill>
                <a:latin typeface="Segoe UI" panose="020B0502040204020203" pitchFamily="34" charset="0"/>
                <a:cs typeface="Segoe UI" panose="020B0502040204020203" pitchFamily="34" charset="0"/>
              </a:rPr>
              <a:t>ornare</a:t>
            </a:r>
            <a:r>
              <a:rPr lang="en-US" sz="1600">
                <a:solidFill>
                  <a:srgbClr val="FFFFFF"/>
                </a:solidFill>
                <a:latin typeface="Segoe UI" panose="020B0502040204020203" pitchFamily="34" charset="0"/>
                <a:cs typeface="Segoe UI" panose="020B0502040204020203" pitchFamily="34" charset="0"/>
              </a:rPr>
              <a:t> </a:t>
            </a:r>
            <a:r>
              <a:rPr lang="en-US" sz="1600" err="1">
                <a:solidFill>
                  <a:srgbClr val="FFFFFF"/>
                </a:solidFill>
                <a:latin typeface="Segoe UI" panose="020B0502040204020203" pitchFamily="34" charset="0"/>
                <a:cs typeface="Segoe UI" panose="020B0502040204020203" pitchFamily="34" charset="0"/>
              </a:rPr>
              <a:t>euismod</a:t>
            </a:r>
            <a:r>
              <a:rPr lang="en-US" sz="1600">
                <a:solidFill>
                  <a:srgbClr val="FFFFFF"/>
                </a:solidFill>
                <a:latin typeface="Segoe UI" panose="020B0502040204020203" pitchFamily="34" charset="0"/>
                <a:cs typeface="Segoe UI" panose="020B0502040204020203" pitchFamily="34" charset="0"/>
              </a:rPr>
              <a:t>. </a:t>
            </a:r>
            <a:endParaRPr lang="en-US" sz="1600">
              <a:solidFill>
                <a:srgbClr val="FFFFFF"/>
              </a:solidFill>
              <a:latin typeface="Segoe UI" panose="020B0502040204020203" pitchFamily="34" charset="0"/>
              <a:ea typeface="Segoe UI" panose="020B0502040204020203" pitchFamily="34" charset="0"/>
              <a:cs typeface="Segoe UI" panose="020B0502040204020203" pitchFamily="34" charset="0"/>
            </a:endParaRPr>
          </a:p>
          <a:p>
            <a:pPr marL="342900" indent="-342900" defTabSz="932472" fontAlgn="base">
              <a:spcBef>
                <a:spcPct val="0"/>
              </a:spcBef>
              <a:spcAft>
                <a:spcPct val="0"/>
              </a:spcAft>
              <a:buFont typeface="Arial" panose="020B0604020202020204" pitchFamily="34" charset="0"/>
              <a:buChar char="•"/>
            </a:pPr>
            <a:r>
              <a:rPr lang="en-US" sz="1600">
                <a:solidFill>
                  <a:srgbClr val="FFFFFF"/>
                </a:solidFill>
                <a:latin typeface="Segoe UI" panose="020B0502040204020203" pitchFamily="34" charset="0"/>
                <a:cs typeface="Segoe UI" panose="020B0502040204020203" pitchFamily="34" charset="0"/>
              </a:rPr>
              <a:t>Lorem ipsum dolor sit </a:t>
            </a:r>
            <a:r>
              <a:rPr lang="en-US" sz="1600" err="1">
                <a:solidFill>
                  <a:srgbClr val="FFFFFF"/>
                </a:solidFill>
                <a:latin typeface="Segoe UI" panose="020B0502040204020203" pitchFamily="34" charset="0"/>
                <a:cs typeface="Segoe UI" panose="020B0502040204020203" pitchFamily="34" charset="0"/>
              </a:rPr>
              <a:t>amet</a:t>
            </a:r>
            <a:r>
              <a:rPr lang="en-US" sz="1600">
                <a:solidFill>
                  <a:srgbClr val="FFFFFF"/>
                </a:solidFill>
                <a:latin typeface="Segoe UI" panose="020B0502040204020203" pitchFamily="34" charset="0"/>
                <a:cs typeface="Segoe UI" panose="020B0502040204020203" pitchFamily="34" charset="0"/>
              </a:rPr>
              <a:t>, </a:t>
            </a:r>
            <a:r>
              <a:rPr lang="en-US" sz="1600" err="1">
                <a:solidFill>
                  <a:srgbClr val="FFFFFF"/>
                </a:solidFill>
                <a:latin typeface="Segoe UI" panose="020B0502040204020203" pitchFamily="34" charset="0"/>
                <a:cs typeface="Segoe UI" panose="020B0502040204020203" pitchFamily="34" charset="0"/>
              </a:rPr>
              <a:t>consectetur</a:t>
            </a:r>
            <a:r>
              <a:rPr lang="en-US" sz="1600">
                <a:solidFill>
                  <a:srgbClr val="FFFFFF"/>
                </a:solidFill>
                <a:latin typeface="Segoe UI" panose="020B0502040204020203" pitchFamily="34" charset="0"/>
                <a:cs typeface="Segoe UI" panose="020B0502040204020203" pitchFamily="34" charset="0"/>
              </a:rPr>
              <a:t> </a:t>
            </a:r>
            <a:r>
              <a:rPr lang="en-US" sz="1600" err="1">
                <a:solidFill>
                  <a:srgbClr val="FFFFFF"/>
                </a:solidFill>
                <a:latin typeface="Segoe UI" panose="020B0502040204020203" pitchFamily="34" charset="0"/>
                <a:cs typeface="Segoe UI" panose="020B0502040204020203" pitchFamily="34" charset="0"/>
              </a:rPr>
              <a:t>adipiscing</a:t>
            </a:r>
            <a:r>
              <a:rPr lang="en-US" sz="1600">
                <a:solidFill>
                  <a:srgbClr val="FFFFFF"/>
                </a:solidFill>
                <a:latin typeface="Segoe UI" panose="020B0502040204020203" pitchFamily="34" charset="0"/>
                <a:cs typeface="Segoe UI" panose="020B0502040204020203" pitchFamily="34" charset="0"/>
              </a:rPr>
              <a:t> </a:t>
            </a:r>
            <a:r>
              <a:rPr lang="en-US" sz="1600" err="1">
                <a:solidFill>
                  <a:srgbClr val="FFFFFF"/>
                </a:solidFill>
                <a:latin typeface="Segoe UI" panose="020B0502040204020203" pitchFamily="34" charset="0"/>
                <a:cs typeface="Segoe UI" panose="020B0502040204020203" pitchFamily="34" charset="0"/>
              </a:rPr>
              <a:t>elit</a:t>
            </a:r>
            <a:r>
              <a:rPr lang="en-US" sz="1600">
                <a:solidFill>
                  <a:srgbClr val="FFFFFF"/>
                </a:solidFill>
                <a:latin typeface="Segoe UI" panose="020B0502040204020203" pitchFamily="34" charset="0"/>
                <a:cs typeface="Segoe UI" panose="020B0502040204020203" pitchFamily="34" charset="0"/>
              </a:rPr>
              <a:t>. In </a:t>
            </a:r>
            <a:r>
              <a:rPr lang="en-US" sz="1600" err="1">
                <a:solidFill>
                  <a:srgbClr val="FFFFFF"/>
                </a:solidFill>
                <a:latin typeface="Segoe UI" panose="020B0502040204020203" pitchFamily="34" charset="0"/>
                <a:cs typeface="Segoe UI" panose="020B0502040204020203" pitchFamily="34" charset="0"/>
              </a:rPr>
              <a:t>rhoncus</a:t>
            </a:r>
            <a:r>
              <a:rPr lang="en-US" sz="1600">
                <a:solidFill>
                  <a:srgbClr val="FFFFFF"/>
                </a:solidFill>
                <a:latin typeface="Segoe UI" panose="020B0502040204020203" pitchFamily="34" charset="0"/>
                <a:cs typeface="Segoe UI" panose="020B0502040204020203" pitchFamily="34" charset="0"/>
              </a:rPr>
              <a:t> </a:t>
            </a:r>
            <a:r>
              <a:rPr lang="en-US" sz="1600" err="1">
                <a:solidFill>
                  <a:srgbClr val="FFFFFF"/>
                </a:solidFill>
                <a:latin typeface="Segoe UI" panose="020B0502040204020203" pitchFamily="34" charset="0"/>
                <a:cs typeface="Segoe UI" panose="020B0502040204020203" pitchFamily="34" charset="0"/>
              </a:rPr>
              <a:t>lacus</a:t>
            </a:r>
            <a:r>
              <a:rPr lang="en-US" sz="1600">
                <a:solidFill>
                  <a:srgbClr val="FFFFFF"/>
                </a:solidFill>
                <a:latin typeface="Segoe UI" panose="020B0502040204020203" pitchFamily="34" charset="0"/>
                <a:cs typeface="Segoe UI" panose="020B0502040204020203" pitchFamily="34" charset="0"/>
              </a:rPr>
              <a:t> </a:t>
            </a:r>
            <a:r>
              <a:rPr lang="en-US" sz="1600" err="1">
                <a:solidFill>
                  <a:srgbClr val="FFFFFF"/>
                </a:solidFill>
                <a:latin typeface="Segoe UI" panose="020B0502040204020203" pitchFamily="34" charset="0"/>
                <a:cs typeface="Segoe UI" panose="020B0502040204020203" pitchFamily="34" charset="0"/>
              </a:rPr>
              <a:t>tortor</a:t>
            </a:r>
            <a:r>
              <a:rPr lang="en-US" sz="1600">
                <a:solidFill>
                  <a:srgbClr val="FFFFFF"/>
                </a:solidFill>
                <a:latin typeface="Segoe UI" panose="020B0502040204020203" pitchFamily="34" charset="0"/>
                <a:cs typeface="Segoe UI" panose="020B0502040204020203" pitchFamily="34" charset="0"/>
              </a:rPr>
              <a:t>, vel </a:t>
            </a:r>
            <a:r>
              <a:rPr lang="en-US" sz="1600" err="1">
                <a:solidFill>
                  <a:srgbClr val="FFFFFF"/>
                </a:solidFill>
                <a:latin typeface="Segoe UI" panose="020B0502040204020203" pitchFamily="34" charset="0"/>
                <a:cs typeface="Segoe UI" panose="020B0502040204020203" pitchFamily="34" charset="0"/>
              </a:rPr>
              <a:t>facilisis</a:t>
            </a:r>
            <a:r>
              <a:rPr lang="en-US" sz="1600">
                <a:solidFill>
                  <a:srgbClr val="FFFFFF"/>
                </a:solidFill>
                <a:latin typeface="Segoe UI" panose="020B0502040204020203" pitchFamily="34" charset="0"/>
                <a:cs typeface="Segoe UI" panose="020B0502040204020203" pitchFamily="34" charset="0"/>
              </a:rPr>
              <a:t> </a:t>
            </a:r>
            <a:r>
              <a:rPr lang="en-US" sz="1600" err="1">
                <a:solidFill>
                  <a:srgbClr val="FFFFFF"/>
                </a:solidFill>
                <a:latin typeface="Segoe UI" panose="020B0502040204020203" pitchFamily="34" charset="0"/>
                <a:cs typeface="Segoe UI" panose="020B0502040204020203" pitchFamily="34" charset="0"/>
              </a:rPr>
              <a:t>enim</a:t>
            </a:r>
            <a:r>
              <a:rPr lang="en-US" sz="1600">
                <a:solidFill>
                  <a:srgbClr val="FFFFFF"/>
                </a:solidFill>
                <a:latin typeface="Segoe UI" panose="020B0502040204020203" pitchFamily="34" charset="0"/>
                <a:cs typeface="Segoe UI" panose="020B0502040204020203" pitchFamily="34" charset="0"/>
              </a:rPr>
              <a:t> </a:t>
            </a:r>
            <a:r>
              <a:rPr lang="en-US" sz="1600" err="1">
                <a:solidFill>
                  <a:srgbClr val="FFFFFF"/>
                </a:solidFill>
                <a:latin typeface="Segoe UI" panose="020B0502040204020203" pitchFamily="34" charset="0"/>
                <a:cs typeface="Segoe UI" panose="020B0502040204020203" pitchFamily="34" charset="0"/>
              </a:rPr>
              <a:t>ornare</a:t>
            </a:r>
            <a:r>
              <a:rPr lang="en-US" sz="1600">
                <a:solidFill>
                  <a:srgbClr val="FFFFFF"/>
                </a:solidFill>
                <a:latin typeface="Segoe UI" panose="020B0502040204020203" pitchFamily="34" charset="0"/>
                <a:cs typeface="Segoe UI" panose="020B0502040204020203" pitchFamily="34" charset="0"/>
              </a:rPr>
              <a:t> </a:t>
            </a:r>
            <a:r>
              <a:rPr lang="en-US" sz="1600" err="1">
                <a:solidFill>
                  <a:srgbClr val="FFFFFF"/>
                </a:solidFill>
                <a:latin typeface="Segoe UI" panose="020B0502040204020203" pitchFamily="34" charset="0"/>
                <a:cs typeface="Segoe UI" panose="020B0502040204020203" pitchFamily="34" charset="0"/>
              </a:rPr>
              <a:t>euismod</a:t>
            </a:r>
            <a:r>
              <a:rPr lang="en-US" sz="1600">
                <a:solidFill>
                  <a:srgbClr val="FFFFFF"/>
                </a:solidFill>
                <a:latin typeface="Segoe UI" panose="020B0502040204020203" pitchFamily="34" charset="0"/>
                <a:cs typeface="Segoe UI" panose="020B0502040204020203" pitchFamily="34" charset="0"/>
              </a:rPr>
              <a:t>. </a:t>
            </a:r>
            <a:endParaRPr lang="en-US" sz="1600">
              <a:solidFill>
                <a:srgbClr val="FFFFFF"/>
              </a:solidFill>
              <a:latin typeface="Segoe UI" panose="020B0502040204020203" pitchFamily="34" charset="0"/>
              <a:ea typeface="Segoe UI" panose="020B0502040204020203" pitchFamily="34" charset="0"/>
              <a:cs typeface="Segoe UI" panose="020B0502040204020203" pitchFamily="34" charset="0"/>
            </a:endParaRPr>
          </a:p>
          <a:p>
            <a:pPr marL="342900" indent="-342900" defTabSz="932472" fontAlgn="base">
              <a:spcBef>
                <a:spcPct val="0"/>
              </a:spcBef>
              <a:spcAft>
                <a:spcPct val="0"/>
              </a:spcAft>
              <a:buFont typeface="Arial" panose="020B0604020202020204" pitchFamily="34" charset="0"/>
              <a:buChar char="•"/>
            </a:pPr>
            <a:r>
              <a:rPr lang="en-US" sz="1600">
                <a:solidFill>
                  <a:srgbClr val="FFFFFF"/>
                </a:solidFill>
                <a:latin typeface="Segoe UI" panose="020B0502040204020203" pitchFamily="34" charset="0"/>
                <a:cs typeface="Segoe UI" panose="020B0502040204020203" pitchFamily="34" charset="0"/>
              </a:rPr>
              <a:t>Lorem ipsum dolor sit </a:t>
            </a:r>
            <a:r>
              <a:rPr lang="en-US" sz="1600" err="1">
                <a:solidFill>
                  <a:srgbClr val="FFFFFF"/>
                </a:solidFill>
                <a:latin typeface="Segoe UI" panose="020B0502040204020203" pitchFamily="34" charset="0"/>
                <a:cs typeface="Segoe UI" panose="020B0502040204020203" pitchFamily="34" charset="0"/>
              </a:rPr>
              <a:t>amet</a:t>
            </a:r>
            <a:r>
              <a:rPr lang="en-US" sz="1600">
                <a:solidFill>
                  <a:srgbClr val="FFFFFF"/>
                </a:solidFill>
                <a:latin typeface="Segoe UI" panose="020B0502040204020203" pitchFamily="34" charset="0"/>
                <a:cs typeface="Segoe UI" panose="020B0502040204020203" pitchFamily="34" charset="0"/>
              </a:rPr>
              <a:t>, </a:t>
            </a:r>
            <a:r>
              <a:rPr lang="en-US" sz="1600" err="1">
                <a:solidFill>
                  <a:srgbClr val="FFFFFF"/>
                </a:solidFill>
                <a:latin typeface="Segoe UI" panose="020B0502040204020203" pitchFamily="34" charset="0"/>
                <a:cs typeface="Segoe UI" panose="020B0502040204020203" pitchFamily="34" charset="0"/>
              </a:rPr>
              <a:t>consectetur</a:t>
            </a:r>
            <a:r>
              <a:rPr lang="en-US" sz="1600">
                <a:solidFill>
                  <a:srgbClr val="FFFFFF"/>
                </a:solidFill>
                <a:latin typeface="Segoe UI" panose="020B0502040204020203" pitchFamily="34" charset="0"/>
                <a:cs typeface="Segoe UI" panose="020B0502040204020203" pitchFamily="34" charset="0"/>
              </a:rPr>
              <a:t> </a:t>
            </a:r>
            <a:r>
              <a:rPr lang="en-US" sz="1600" err="1">
                <a:solidFill>
                  <a:srgbClr val="FFFFFF"/>
                </a:solidFill>
                <a:latin typeface="Segoe UI" panose="020B0502040204020203" pitchFamily="34" charset="0"/>
                <a:cs typeface="Segoe UI" panose="020B0502040204020203" pitchFamily="34" charset="0"/>
              </a:rPr>
              <a:t>adipiscing</a:t>
            </a:r>
            <a:r>
              <a:rPr lang="en-US" sz="1600">
                <a:solidFill>
                  <a:srgbClr val="FFFFFF"/>
                </a:solidFill>
                <a:latin typeface="Segoe UI" panose="020B0502040204020203" pitchFamily="34" charset="0"/>
                <a:cs typeface="Segoe UI" panose="020B0502040204020203" pitchFamily="34" charset="0"/>
              </a:rPr>
              <a:t> </a:t>
            </a:r>
            <a:r>
              <a:rPr lang="en-US" sz="1600" err="1">
                <a:solidFill>
                  <a:srgbClr val="FFFFFF"/>
                </a:solidFill>
                <a:latin typeface="Segoe UI" panose="020B0502040204020203" pitchFamily="34" charset="0"/>
                <a:cs typeface="Segoe UI" panose="020B0502040204020203" pitchFamily="34" charset="0"/>
              </a:rPr>
              <a:t>elit</a:t>
            </a:r>
            <a:r>
              <a:rPr lang="en-US" sz="1600">
                <a:solidFill>
                  <a:srgbClr val="FFFFFF"/>
                </a:solidFill>
                <a:latin typeface="Segoe UI" panose="020B0502040204020203" pitchFamily="34" charset="0"/>
                <a:cs typeface="Segoe UI" panose="020B0502040204020203" pitchFamily="34" charset="0"/>
              </a:rPr>
              <a:t>. In </a:t>
            </a:r>
            <a:r>
              <a:rPr lang="en-US" sz="1600" err="1">
                <a:solidFill>
                  <a:srgbClr val="FFFFFF"/>
                </a:solidFill>
                <a:latin typeface="Segoe UI" panose="020B0502040204020203" pitchFamily="34" charset="0"/>
                <a:cs typeface="Segoe UI" panose="020B0502040204020203" pitchFamily="34" charset="0"/>
              </a:rPr>
              <a:t>rhoncus</a:t>
            </a:r>
            <a:r>
              <a:rPr lang="en-US" sz="1600">
                <a:solidFill>
                  <a:srgbClr val="FFFFFF"/>
                </a:solidFill>
                <a:latin typeface="Segoe UI" panose="020B0502040204020203" pitchFamily="34" charset="0"/>
                <a:cs typeface="Segoe UI" panose="020B0502040204020203" pitchFamily="34" charset="0"/>
              </a:rPr>
              <a:t> </a:t>
            </a:r>
            <a:r>
              <a:rPr lang="en-US" sz="1600" err="1">
                <a:solidFill>
                  <a:srgbClr val="FFFFFF"/>
                </a:solidFill>
                <a:latin typeface="Segoe UI" panose="020B0502040204020203" pitchFamily="34" charset="0"/>
                <a:cs typeface="Segoe UI" panose="020B0502040204020203" pitchFamily="34" charset="0"/>
              </a:rPr>
              <a:t>lacus</a:t>
            </a:r>
            <a:r>
              <a:rPr lang="en-US" sz="1600">
                <a:solidFill>
                  <a:srgbClr val="FFFFFF"/>
                </a:solidFill>
                <a:latin typeface="Segoe UI" panose="020B0502040204020203" pitchFamily="34" charset="0"/>
                <a:cs typeface="Segoe UI" panose="020B0502040204020203" pitchFamily="34" charset="0"/>
              </a:rPr>
              <a:t> </a:t>
            </a:r>
            <a:r>
              <a:rPr lang="en-US" sz="1600" err="1">
                <a:solidFill>
                  <a:srgbClr val="FFFFFF"/>
                </a:solidFill>
                <a:latin typeface="Segoe UI" panose="020B0502040204020203" pitchFamily="34" charset="0"/>
                <a:cs typeface="Segoe UI" panose="020B0502040204020203" pitchFamily="34" charset="0"/>
              </a:rPr>
              <a:t>tortor</a:t>
            </a:r>
            <a:r>
              <a:rPr lang="en-US" sz="1600">
                <a:solidFill>
                  <a:srgbClr val="FFFFFF"/>
                </a:solidFill>
                <a:latin typeface="Segoe UI" panose="020B0502040204020203" pitchFamily="34" charset="0"/>
                <a:cs typeface="Segoe UI" panose="020B0502040204020203" pitchFamily="34" charset="0"/>
              </a:rPr>
              <a:t>, vel </a:t>
            </a:r>
            <a:r>
              <a:rPr lang="en-US" sz="1600" err="1">
                <a:solidFill>
                  <a:srgbClr val="FFFFFF"/>
                </a:solidFill>
                <a:latin typeface="Segoe UI" panose="020B0502040204020203" pitchFamily="34" charset="0"/>
                <a:cs typeface="Segoe UI" panose="020B0502040204020203" pitchFamily="34" charset="0"/>
              </a:rPr>
              <a:t>facilisis</a:t>
            </a:r>
            <a:r>
              <a:rPr lang="en-US" sz="1600">
                <a:solidFill>
                  <a:srgbClr val="FFFFFF"/>
                </a:solidFill>
                <a:latin typeface="Segoe UI" panose="020B0502040204020203" pitchFamily="34" charset="0"/>
                <a:cs typeface="Segoe UI" panose="020B0502040204020203" pitchFamily="34" charset="0"/>
              </a:rPr>
              <a:t> </a:t>
            </a:r>
            <a:r>
              <a:rPr lang="en-US" sz="1600" err="1">
                <a:solidFill>
                  <a:srgbClr val="FFFFFF"/>
                </a:solidFill>
                <a:latin typeface="Segoe UI" panose="020B0502040204020203" pitchFamily="34" charset="0"/>
                <a:cs typeface="Segoe UI" panose="020B0502040204020203" pitchFamily="34" charset="0"/>
              </a:rPr>
              <a:t>enim</a:t>
            </a:r>
            <a:r>
              <a:rPr lang="en-US" sz="1600">
                <a:solidFill>
                  <a:srgbClr val="FFFFFF"/>
                </a:solidFill>
                <a:latin typeface="Segoe UI" panose="020B0502040204020203" pitchFamily="34" charset="0"/>
                <a:cs typeface="Segoe UI" panose="020B0502040204020203" pitchFamily="34" charset="0"/>
              </a:rPr>
              <a:t> </a:t>
            </a:r>
            <a:r>
              <a:rPr lang="en-US" sz="1600" err="1">
                <a:solidFill>
                  <a:srgbClr val="FFFFFF"/>
                </a:solidFill>
                <a:latin typeface="Segoe UI" panose="020B0502040204020203" pitchFamily="34" charset="0"/>
                <a:cs typeface="Segoe UI" panose="020B0502040204020203" pitchFamily="34" charset="0"/>
              </a:rPr>
              <a:t>ornare</a:t>
            </a:r>
            <a:r>
              <a:rPr lang="en-US" sz="1600">
                <a:solidFill>
                  <a:srgbClr val="FFFFFF"/>
                </a:solidFill>
                <a:latin typeface="Segoe UI" panose="020B0502040204020203" pitchFamily="34" charset="0"/>
                <a:cs typeface="Segoe UI" panose="020B0502040204020203" pitchFamily="34" charset="0"/>
              </a:rPr>
              <a:t> </a:t>
            </a:r>
            <a:r>
              <a:rPr lang="en-US" sz="1600" err="1">
                <a:solidFill>
                  <a:srgbClr val="FFFFFF"/>
                </a:solidFill>
                <a:latin typeface="Segoe UI" panose="020B0502040204020203" pitchFamily="34" charset="0"/>
                <a:cs typeface="Segoe UI" panose="020B0502040204020203" pitchFamily="34" charset="0"/>
              </a:rPr>
              <a:t>euismod</a:t>
            </a:r>
            <a:r>
              <a:rPr lang="en-US" sz="1600">
                <a:solidFill>
                  <a:srgbClr val="FFFFFF"/>
                </a:solidFill>
                <a:latin typeface="Segoe UI" panose="020B0502040204020203" pitchFamily="34" charset="0"/>
                <a:cs typeface="Segoe UI" panose="020B0502040204020203" pitchFamily="34" charset="0"/>
              </a:rPr>
              <a:t>. </a:t>
            </a:r>
            <a:endParaRPr lang="en-US" sz="1600">
              <a:solidFill>
                <a:srgbClr val="FFFFFF"/>
              </a:solidFill>
              <a:latin typeface="Segoe UI" panose="020B0502040204020203" pitchFamily="34" charset="0"/>
              <a:ea typeface="Segoe UI" panose="020B0502040204020203" pitchFamily="34" charset="0"/>
              <a:cs typeface="Segoe UI" panose="020B0502040204020203" pitchFamily="34" charset="0"/>
            </a:endParaRPr>
          </a:p>
        </p:txBody>
      </p:sp>
      <p:sp>
        <p:nvSpPr>
          <p:cNvPr id="12" name="Description of process"/>
          <p:cNvSpPr>
            <a:spLocks noGrp="1"/>
          </p:cNvSpPr>
          <p:nvPr>
            <p:ph type="body" sz="quarter" idx="14" hasCustomPrompt="1"/>
          </p:nvPr>
        </p:nvSpPr>
        <p:spPr>
          <a:xfrm>
            <a:off x="6300776" y="1685690"/>
            <a:ext cx="5029200" cy="457200"/>
          </a:xfrm>
          <a:prstGeom prst="rect">
            <a:avLst/>
          </a:prstGeom>
        </p:spPr>
        <p:txBody>
          <a:bodyPr lIns="91440" tIns="91440" rIns="91440" bIns="91440" anchor="ctr"/>
          <a:lstStyle>
            <a:lvl1pPr marL="0" indent="0" algn="l">
              <a:buNone/>
              <a:defRPr sz="2000" b="0">
                <a:solidFill>
                  <a:schemeClr val="bg1"/>
                </a:solidFill>
                <a:latin typeface="+mn-lt"/>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Description of process</a:t>
            </a:r>
          </a:p>
        </p:txBody>
      </p:sp>
      <p:sp>
        <p:nvSpPr>
          <p:cNvPr id="6" name="Picture Placeholder 5" descr="image placeholder">
            <a:extLst>
              <a:ext uri="{FF2B5EF4-FFF2-40B4-BE49-F238E27FC236}">
                <a16:creationId xmlns:a16="http://schemas.microsoft.com/office/drawing/2014/main" id="{0703D4D4-1227-4E4C-AB95-F386518494D5}"/>
              </a:ext>
            </a:extLst>
          </p:cNvPr>
          <p:cNvSpPr>
            <a:spLocks noGrp="1"/>
          </p:cNvSpPr>
          <p:nvPr>
            <p:ph type="pic" sz="quarter" idx="27" hasCustomPrompt="1"/>
          </p:nvPr>
        </p:nvSpPr>
        <p:spPr>
          <a:xfrm>
            <a:off x="875398" y="2819990"/>
            <a:ext cx="5029200" cy="3195570"/>
          </a:xfrm>
          <a:prstGeom prst="rect">
            <a:avLst/>
          </a:prstGeo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Tap to insert photo or illustration</a:t>
            </a:r>
          </a:p>
          <a:p>
            <a:endParaRPr lang="en-US"/>
          </a:p>
        </p:txBody>
      </p:sp>
      <p:sp>
        <p:nvSpPr>
          <p:cNvPr id="13" name="Phase # heading"/>
          <p:cNvSpPr>
            <a:spLocks noGrp="1"/>
          </p:cNvSpPr>
          <p:nvPr>
            <p:ph type="body" sz="quarter" idx="26" hasCustomPrompt="1"/>
          </p:nvPr>
        </p:nvSpPr>
        <p:spPr>
          <a:xfrm>
            <a:off x="875398" y="1683018"/>
            <a:ext cx="5029200" cy="912294"/>
          </a:xfrm>
          <a:prstGeom prst="rect">
            <a:avLst/>
          </a:prstGeom>
          <a:solidFill>
            <a:srgbClr val="0078D4"/>
          </a:solidFill>
        </p:spPr>
        <p:txBody>
          <a:bodyPr lIns="182880" rIns="182880" anchor="ctr"/>
          <a:lstStyle>
            <a:lvl1pPr marL="0" indent="0" algn="l">
              <a:buNone/>
              <a:defRPr sz="3200" b="0">
                <a:solidFill>
                  <a:schemeClr val="bg1"/>
                </a:solidFill>
                <a:latin typeface="Segoe UI Semilight" panose="020B0402040204020203" pitchFamily="34" charset="0"/>
                <a:cs typeface="Segoe UI Semilight" panose="020B0402040204020203"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Phase one - heading</a:t>
            </a:r>
          </a:p>
        </p:txBody>
      </p:sp>
      <p:sp>
        <p:nvSpPr>
          <p:cNvPr id="9" name="Roadmap 2 slide title">
            <a:extLst>
              <a:ext uri="{FF2B5EF4-FFF2-40B4-BE49-F238E27FC236}">
                <a16:creationId xmlns:a16="http://schemas.microsoft.com/office/drawing/2014/main" id="{2D9CF5A6-0E76-4774-9CAE-AC123BB1D44A}"/>
              </a:ext>
            </a:extLst>
          </p:cNvPr>
          <p:cNvSpPr>
            <a:spLocks noGrp="1"/>
          </p:cNvSpPr>
          <p:nvPr>
            <p:ph type="title" hasCustomPrompt="1"/>
          </p:nvPr>
        </p:nvSpPr>
        <p:spPr>
          <a:xfrm>
            <a:off x="588262" y="457200"/>
            <a:ext cx="11024300" cy="553998"/>
          </a:xfrm>
          <a:prstGeom prst="rect">
            <a:avLst/>
          </a:prstGeom>
        </p:spPr>
        <p:txBody>
          <a:bodyPr lIns="0" tIns="0" rIns="0" bIns="0"/>
          <a:lstStyle>
            <a:lvl1pPr>
              <a:defRPr baseline="0"/>
            </a:lvl1pPr>
          </a:lstStyle>
          <a:p>
            <a:r>
              <a:rPr lang="en-US"/>
              <a:t>Roadmap (2)</a:t>
            </a:r>
          </a:p>
        </p:txBody>
      </p:sp>
    </p:spTree>
    <p:extLst>
      <p:ext uri="{BB962C8B-B14F-4D97-AF65-F5344CB8AC3E}">
        <p14:creationId xmlns:p14="http://schemas.microsoft.com/office/powerpoint/2010/main" val="2453770387"/>
      </p:ext>
    </p:extLst>
  </p:cSld>
  <p:clrMapOvr>
    <a:masterClrMapping/>
  </p:clrMapOvr>
  <p:transition>
    <p:fade/>
  </p:transition>
  <p:extLst>
    <p:ext uri="{DCECCB84-F9BA-43D5-87BE-67443E8EF086}">
      <p15:sldGuideLst xmlns:p15="http://schemas.microsoft.com/office/powerpoint/2012/main">
        <p15:guide id="1" pos="3840" userDrawn="1">
          <p15:clr>
            <a:srgbClr val="FBAE40"/>
          </p15:clr>
        </p15:guide>
        <p15:guide id="2" orient="horz" pos="2160" userDrawn="1">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Roadmap 3">
    <p:spTree>
      <p:nvGrpSpPr>
        <p:cNvPr id="1" name=""/>
        <p:cNvGrpSpPr/>
        <p:nvPr/>
      </p:nvGrpSpPr>
      <p:grpSpPr>
        <a:xfrm>
          <a:off x="0" y="0"/>
          <a:ext cx="0" cy="0"/>
          <a:chOff x="0" y="0"/>
          <a:chExt cx="0" cy="0"/>
        </a:xfrm>
      </p:grpSpPr>
      <p:grpSp>
        <p:nvGrpSpPr>
          <p:cNvPr id="2" name="Timeline arrow, top to bottom">
            <a:extLst>
              <a:ext uri="{FF2B5EF4-FFF2-40B4-BE49-F238E27FC236}">
                <a16:creationId xmlns:a16="http://schemas.microsoft.com/office/drawing/2014/main" id="{F6326FC9-3190-456C-8309-1410DB805CB8}"/>
              </a:ext>
            </a:extLst>
          </p:cNvPr>
          <p:cNvGrpSpPr/>
          <p:nvPr userDrawn="1"/>
        </p:nvGrpSpPr>
        <p:grpSpPr>
          <a:xfrm>
            <a:off x="5219059" y="1443150"/>
            <a:ext cx="365760" cy="4846189"/>
            <a:chOff x="5219059" y="1443150"/>
            <a:chExt cx="365760" cy="4846189"/>
          </a:xfrm>
        </p:grpSpPr>
        <p:cxnSp>
          <p:nvCxnSpPr>
            <p:cNvPr id="3" name="Straight Connector 2" descr="connecting downward arrow">
              <a:extLst>
                <a:ext uri="{FF2B5EF4-FFF2-40B4-BE49-F238E27FC236}">
                  <a16:creationId xmlns:a16="http://schemas.microsoft.com/office/drawing/2014/main" id="{D5D8F3F2-4297-450A-ABC7-BBB30035B00B}"/>
                </a:ext>
              </a:extLst>
            </p:cNvPr>
            <p:cNvCxnSpPr>
              <a:cxnSpLocks/>
            </p:cNvCxnSpPr>
            <p:nvPr userDrawn="1"/>
          </p:nvCxnSpPr>
          <p:spPr>
            <a:xfrm flipH="1">
              <a:off x="5401938" y="1443150"/>
              <a:ext cx="1" cy="4572898"/>
            </a:xfrm>
            <a:prstGeom prst="line">
              <a:avLst/>
            </a:prstGeom>
            <a:ln w="12700">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arrow" title="Icon of an arrow">
              <a:extLst>
                <a:ext uri="{FF2B5EF4-FFF2-40B4-BE49-F238E27FC236}">
                  <a16:creationId xmlns:a16="http://schemas.microsoft.com/office/drawing/2014/main" id="{0F342AE7-C139-41C1-B135-0733DC23A7C7}"/>
                </a:ext>
              </a:extLst>
            </p:cNvPr>
            <p:cNvSpPr>
              <a:spLocks noChangeAspect="1" noEditPoints="1"/>
            </p:cNvSpPr>
            <p:nvPr userDrawn="1"/>
          </p:nvSpPr>
          <p:spPr bwMode="auto">
            <a:xfrm rot="5400000">
              <a:off x="5203751" y="5908272"/>
              <a:ext cx="396375" cy="365760"/>
            </a:xfrm>
            <a:custGeom>
              <a:avLst/>
              <a:gdLst>
                <a:gd name="T0" fmla="*/ 133 w 246"/>
                <a:gd name="T1" fmla="*/ 0 h 227"/>
                <a:gd name="T2" fmla="*/ 246 w 246"/>
                <a:gd name="T3" fmla="*/ 113 h 227"/>
                <a:gd name="T4" fmla="*/ 133 w 246"/>
                <a:gd name="T5" fmla="*/ 227 h 227"/>
                <a:gd name="T6" fmla="*/ 246 w 246"/>
                <a:gd name="T7" fmla="*/ 113 h 227"/>
                <a:gd name="T8" fmla="*/ 0 w 246"/>
                <a:gd name="T9" fmla="*/ 113 h 227"/>
              </a:gdLst>
              <a:ahLst/>
              <a:cxnLst>
                <a:cxn ang="0">
                  <a:pos x="T0" y="T1"/>
                </a:cxn>
                <a:cxn ang="0">
                  <a:pos x="T2" y="T3"/>
                </a:cxn>
                <a:cxn ang="0">
                  <a:pos x="T4" y="T5"/>
                </a:cxn>
                <a:cxn ang="0">
                  <a:pos x="T6" y="T7"/>
                </a:cxn>
                <a:cxn ang="0">
                  <a:pos x="T8" y="T9"/>
                </a:cxn>
              </a:cxnLst>
              <a:rect l="0" t="0" r="r" b="b"/>
              <a:pathLst>
                <a:path w="246" h="227">
                  <a:moveTo>
                    <a:pt x="133" y="0"/>
                  </a:moveTo>
                  <a:lnTo>
                    <a:pt x="246" y="113"/>
                  </a:lnTo>
                  <a:lnTo>
                    <a:pt x="133" y="227"/>
                  </a:lnTo>
                  <a:moveTo>
                    <a:pt x="246" y="113"/>
                  </a:moveTo>
                  <a:lnTo>
                    <a:pt x="0" y="113"/>
                  </a:lnTo>
                </a:path>
              </a:pathLst>
            </a:custGeom>
            <a:noFill/>
            <a:ln w="12700" cap="sq">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lin ang="5400000" scaled="1"/>
                </a:gradFill>
              </a:endParaRPr>
            </a:p>
          </p:txBody>
        </p:sp>
      </p:grpSp>
      <p:sp>
        <p:nvSpPr>
          <p:cNvPr id="43" name="Step 4 background box, blue">
            <a:extLst>
              <a:ext uri="{FF2B5EF4-FFF2-40B4-BE49-F238E27FC236}">
                <a16:creationId xmlns:a16="http://schemas.microsoft.com/office/drawing/2014/main" id="{92203D11-5D02-4124-9396-43AA9BA7EEC7}"/>
              </a:ext>
            </a:extLst>
          </p:cNvPr>
          <p:cNvSpPr/>
          <p:nvPr userDrawn="1"/>
        </p:nvSpPr>
        <p:spPr bwMode="auto">
          <a:xfrm>
            <a:off x="6112758" y="5107085"/>
            <a:ext cx="5486400" cy="90896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ctr" anchorCtr="0" forceAA="0" compatLnSpc="1">
            <a:prstTxWarp prst="textNoShape">
              <a:avLst/>
            </a:prstTxWarp>
            <a:noAutofit/>
          </a:bodyPr>
          <a:lstStyle/>
          <a:p>
            <a:pPr algn="l" defTabSz="932472" fontAlgn="base">
              <a:spcBef>
                <a:spcPct val="0"/>
              </a:spcBef>
              <a:spcAft>
                <a:spcPct val="0"/>
              </a:spcAft>
            </a:pPr>
            <a:endParaRPr lang="pt-BR" sz="160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57" name="Step 4 description (2 lines)"/>
          <p:cNvSpPr>
            <a:spLocks noGrp="1"/>
          </p:cNvSpPr>
          <p:nvPr>
            <p:ph type="body" sz="quarter" idx="46" hasCustomPrompt="1"/>
          </p:nvPr>
        </p:nvSpPr>
        <p:spPr>
          <a:xfrm>
            <a:off x="6112758" y="5479714"/>
            <a:ext cx="5486400" cy="530199"/>
          </a:xfrm>
          <a:prstGeom prst="rect">
            <a:avLst/>
          </a:prstGeom>
        </p:spPr>
        <p:txBody>
          <a:bodyPr lIns="182880" tIns="0" rIns="182880" bIns="45720" anchor="ct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b="0" baseline="0">
                <a:solidFill>
                  <a:schemeClr val="bg1"/>
                </a:solidFill>
                <a:latin typeface="+mn-lt"/>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defTabSz="932472" fontAlgn="base">
              <a:spcBef>
                <a:spcPct val="0"/>
              </a:spcBef>
              <a:spcAft>
                <a:spcPct val="0"/>
              </a:spcAft>
            </a:pPr>
            <a:r>
              <a:rPr lang="en-US" sz="160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rPr>
              <a:t>Lorem ipsum dolor sit </a:t>
            </a:r>
            <a:r>
              <a:rPr lang="en-US" sz="1600" err="1">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rPr>
              <a:t>amet</a:t>
            </a:r>
            <a:r>
              <a:rPr lang="en-US" sz="160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rPr>
              <a:t>, </a:t>
            </a:r>
            <a:r>
              <a:rPr lang="en-US" sz="1600" err="1">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rPr>
              <a:t>consectetur</a:t>
            </a:r>
            <a:r>
              <a:rPr lang="en-US" sz="160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rPr>
              <a:t> </a:t>
            </a:r>
            <a:r>
              <a:rPr lang="en-US" sz="1600" err="1">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rPr>
              <a:t>adipiscing</a:t>
            </a:r>
            <a:r>
              <a:rPr lang="en-US" sz="160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rPr>
              <a:t> </a:t>
            </a:r>
            <a:r>
              <a:rPr lang="en-US" sz="1600" err="1">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rPr>
              <a:t>elit</a:t>
            </a:r>
            <a:r>
              <a:rPr lang="en-US" sz="160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rPr>
              <a:t>. </a:t>
            </a:r>
            <a:r>
              <a:rPr lang="pt-BR" sz="160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rPr>
              <a:t>Etiam lacinia eros purus, et suscipit justo convallis</a:t>
            </a:r>
          </a:p>
        </p:txBody>
      </p:sp>
      <p:sp>
        <p:nvSpPr>
          <p:cNvPr id="44" name="Step 4 heading"/>
          <p:cNvSpPr>
            <a:spLocks noGrp="1"/>
          </p:cNvSpPr>
          <p:nvPr>
            <p:ph type="body" sz="quarter" idx="45" hasCustomPrompt="1"/>
          </p:nvPr>
        </p:nvSpPr>
        <p:spPr>
          <a:xfrm>
            <a:off x="6112758" y="5116538"/>
            <a:ext cx="5486400" cy="363176"/>
          </a:xfrm>
          <a:prstGeom prst="rect">
            <a:avLst/>
          </a:prstGeom>
        </p:spPr>
        <p:txBody>
          <a:bodyPr lIns="182880" tIns="54864" rIns="182880" bIns="18288" anchor="ct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000" b="0" baseline="0">
                <a:solidFill>
                  <a:schemeClr val="bg1"/>
                </a:solidFill>
                <a:latin typeface="+mn-lt"/>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marL="0" marR="0" lvl="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a:pPr>
            <a:r>
              <a:rPr lang="en-US"/>
              <a:t>Heading</a:t>
            </a:r>
          </a:p>
        </p:txBody>
      </p:sp>
      <p:sp>
        <p:nvSpPr>
          <p:cNvPr id="9" name="Step 4 icon background box, dark blue" descr="fourth icon box">
            <a:extLst>
              <a:ext uri="{FF2B5EF4-FFF2-40B4-BE49-F238E27FC236}">
                <a16:creationId xmlns:a16="http://schemas.microsoft.com/office/drawing/2014/main" id="{BF967D16-28A4-4710-BB4A-5C4E9DA1E9F8}"/>
              </a:ext>
            </a:extLst>
          </p:cNvPr>
          <p:cNvSpPr/>
          <p:nvPr userDrawn="1"/>
        </p:nvSpPr>
        <p:spPr bwMode="auto">
          <a:xfrm>
            <a:off x="4944738" y="5101648"/>
            <a:ext cx="914400" cy="914400"/>
          </a:xfrm>
          <a:prstGeom prst="rect">
            <a:avLst/>
          </a:prstGeom>
          <a:solidFill>
            <a:srgbClr val="002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1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9" name="Step 4 icon placeholder" descr="icon placeholder">
            <a:extLst>
              <a:ext uri="{FF2B5EF4-FFF2-40B4-BE49-F238E27FC236}">
                <a16:creationId xmlns:a16="http://schemas.microsoft.com/office/drawing/2014/main" id="{1E63A90A-063A-4D4F-BA0B-A2E651D65EC3}"/>
              </a:ext>
            </a:extLst>
          </p:cNvPr>
          <p:cNvSpPr>
            <a:spLocks noGrp="1"/>
          </p:cNvSpPr>
          <p:nvPr>
            <p:ph type="pic" sz="quarter" idx="50" hasCustomPrompt="1"/>
          </p:nvPr>
        </p:nvSpPr>
        <p:spPr>
          <a:xfrm>
            <a:off x="5016176" y="5173720"/>
            <a:ext cx="771525" cy="770256"/>
          </a:xfrm>
          <a:prstGeom prst="rect">
            <a:avLst/>
          </a:prstGeo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000">
                <a:solidFill>
                  <a:schemeClr val="bg1"/>
                </a:solidFill>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Tap to add icon</a:t>
            </a:r>
          </a:p>
        </p:txBody>
      </p:sp>
      <p:sp>
        <p:nvSpPr>
          <p:cNvPr id="40" name="Step 3 background box, blue">
            <a:extLst>
              <a:ext uri="{FF2B5EF4-FFF2-40B4-BE49-F238E27FC236}">
                <a16:creationId xmlns:a16="http://schemas.microsoft.com/office/drawing/2014/main" id="{92203D11-5D02-4124-9396-43AA9BA7EEC7}"/>
              </a:ext>
            </a:extLst>
          </p:cNvPr>
          <p:cNvSpPr/>
          <p:nvPr userDrawn="1"/>
        </p:nvSpPr>
        <p:spPr bwMode="auto">
          <a:xfrm>
            <a:off x="6112758" y="3885988"/>
            <a:ext cx="5486400" cy="90896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ctr" anchorCtr="0" forceAA="0" compatLnSpc="1">
            <a:prstTxWarp prst="textNoShape">
              <a:avLst/>
            </a:prstTxWarp>
            <a:noAutofit/>
          </a:bodyPr>
          <a:lstStyle/>
          <a:p>
            <a:pPr algn="l" defTabSz="932472" fontAlgn="base">
              <a:spcBef>
                <a:spcPct val="0"/>
              </a:spcBef>
              <a:spcAft>
                <a:spcPct val="0"/>
              </a:spcAft>
            </a:pPr>
            <a:endParaRPr lang="pt-BR" sz="160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56" name="Step 3 description (2 lines)"/>
          <p:cNvSpPr>
            <a:spLocks noGrp="1"/>
          </p:cNvSpPr>
          <p:nvPr>
            <p:ph type="body" sz="quarter" idx="44" hasCustomPrompt="1"/>
          </p:nvPr>
        </p:nvSpPr>
        <p:spPr>
          <a:xfrm>
            <a:off x="6112758" y="4260504"/>
            <a:ext cx="5486400" cy="529459"/>
          </a:xfrm>
          <a:prstGeom prst="rect">
            <a:avLst/>
          </a:prstGeom>
        </p:spPr>
        <p:txBody>
          <a:bodyPr lIns="182880" tIns="0" rIns="182880" bIns="45720" anchor="ctr"/>
          <a:lstStyle>
            <a:lvl1pPr marL="0" indent="0" algn="l">
              <a:buNone/>
              <a:defRPr sz="1600" b="0" baseline="0">
                <a:solidFill>
                  <a:schemeClr val="bg1"/>
                </a:solidFill>
                <a:latin typeface="+mn-lt"/>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defTabSz="932472" fontAlgn="base">
              <a:spcBef>
                <a:spcPct val="0"/>
              </a:spcBef>
              <a:spcAft>
                <a:spcPct val="0"/>
              </a:spcAft>
            </a:pPr>
            <a:r>
              <a:rPr lang="en-US" sz="160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rPr>
              <a:t>Lorem ipsum dolor sit </a:t>
            </a:r>
            <a:r>
              <a:rPr lang="en-US" sz="1600" err="1">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rPr>
              <a:t>amet</a:t>
            </a:r>
            <a:r>
              <a:rPr lang="en-US" sz="160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rPr>
              <a:t>, </a:t>
            </a:r>
            <a:r>
              <a:rPr lang="en-US" sz="1600" err="1">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rPr>
              <a:t>consectetur</a:t>
            </a:r>
            <a:r>
              <a:rPr lang="en-US" sz="160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rPr>
              <a:t> </a:t>
            </a:r>
            <a:r>
              <a:rPr lang="en-US" sz="1600" err="1">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rPr>
              <a:t>adipiscing</a:t>
            </a:r>
            <a:r>
              <a:rPr lang="en-US" sz="160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rPr>
              <a:t> </a:t>
            </a:r>
            <a:r>
              <a:rPr lang="en-US" sz="1600" err="1">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rPr>
              <a:t>elit</a:t>
            </a:r>
            <a:r>
              <a:rPr lang="en-US" sz="160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rPr>
              <a:t>. </a:t>
            </a:r>
            <a:r>
              <a:rPr lang="pt-BR" sz="160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rPr>
              <a:t>Etiam lacinia eros purus, et suscipit justo convallis</a:t>
            </a:r>
          </a:p>
        </p:txBody>
      </p:sp>
      <p:sp>
        <p:nvSpPr>
          <p:cNvPr id="41" name="Step 3 heading"/>
          <p:cNvSpPr>
            <a:spLocks noGrp="1"/>
          </p:cNvSpPr>
          <p:nvPr>
            <p:ph type="body" sz="quarter" idx="43" hasCustomPrompt="1"/>
          </p:nvPr>
        </p:nvSpPr>
        <p:spPr>
          <a:xfrm>
            <a:off x="6112758" y="3884101"/>
            <a:ext cx="5486400" cy="363176"/>
          </a:xfrm>
          <a:prstGeom prst="rect">
            <a:avLst/>
          </a:prstGeom>
        </p:spPr>
        <p:txBody>
          <a:bodyPr lIns="182880" tIns="54864" rIns="182880" bIns="18288" anchor="ct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000" b="0" baseline="0">
                <a:solidFill>
                  <a:schemeClr val="bg1"/>
                </a:solidFill>
                <a:latin typeface="+mn-lt"/>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marL="0" marR="0" lvl="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a:pPr>
            <a:r>
              <a:rPr lang="en-US"/>
              <a:t>Heading</a:t>
            </a:r>
          </a:p>
        </p:txBody>
      </p:sp>
      <p:sp>
        <p:nvSpPr>
          <p:cNvPr id="8" name="Step 3 icon background box, dark blue" descr="third icon box">
            <a:extLst>
              <a:ext uri="{FF2B5EF4-FFF2-40B4-BE49-F238E27FC236}">
                <a16:creationId xmlns:a16="http://schemas.microsoft.com/office/drawing/2014/main" id="{5D59CC9C-43F6-4856-92A9-6239E9D93385}"/>
              </a:ext>
            </a:extLst>
          </p:cNvPr>
          <p:cNvSpPr/>
          <p:nvPr userDrawn="1"/>
        </p:nvSpPr>
        <p:spPr bwMode="auto">
          <a:xfrm>
            <a:off x="4944738" y="3882148"/>
            <a:ext cx="914400" cy="914400"/>
          </a:xfrm>
          <a:prstGeom prst="rect">
            <a:avLst/>
          </a:prstGeom>
          <a:solidFill>
            <a:srgbClr val="002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1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8" name="Step 3 icon placeholder" descr="icon placeholder">
            <a:extLst>
              <a:ext uri="{FF2B5EF4-FFF2-40B4-BE49-F238E27FC236}">
                <a16:creationId xmlns:a16="http://schemas.microsoft.com/office/drawing/2014/main" id="{127F8A81-B202-4617-B34F-F33B0726FCCB}"/>
              </a:ext>
            </a:extLst>
          </p:cNvPr>
          <p:cNvSpPr>
            <a:spLocks noGrp="1"/>
          </p:cNvSpPr>
          <p:nvPr>
            <p:ph type="pic" sz="quarter" idx="49" hasCustomPrompt="1"/>
          </p:nvPr>
        </p:nvSpPr>
        <p:spPr>
          <a:xfrm>
            <a:off x="5016176" y="3954220"/>
            <a:ext cx="771525" cy="770256"/>
          </a:xfrm>
          <a:prstGeom prst="rect">
            <a:avLst/>
          </a:prstGeo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000">
                <a:solidFill>
                  <a:schemeClr val="bg1"/>
                </a:solidFill>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Tap to add icon</a:t>
            </a:r>
          </a:p>
        </p:txBody>
      </p:sp>
      <p:sp>
        <p:nvSpPr>
          <p:cNvPr id="37" name="Step 2 background box, blue">
            <a:extLst>
              <a:ext uri="{FF2B5EF4-FFF2-40B4-BE49-F238E27FC236}">
                <a16:creationId xmlns:a16="http://schemas.microsoft.com/office/drawing/2014/main" id="{92203D11-5D02-4124-9396-43AA9BA7EEC7}"/>
              </a:ext>
            </a:extLst>
          </p:cNvPr>
          <p:cNvSpPr/>
          <p:nvPr userDrawn="1"/>
        </p:nvSpPr>
        <p:spPr bwMode="auto">
          <a:xfrm>
            <a:off x="6112758" y="2663129"/>
            <a:ext cx="5486400" cy="90896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ctr" anchorCtr="0" forceAA="0" compatLnSpc="1">
            <a:prstTxWarp prst="textNoShape">
              <a:avLst/>
            </a:prstTxWarp>
            <a:noAutofit/>
          </a:bodyPr>
          <a:lstStyle/>
          <a:p>
            <a:pPr algn="l" defTabSz="932472" fontAlgn="base">
              <a:spcBef>
                <a:spcPct val="0"/>
              </a:spcBef>
              <a:spcAft>
                <a:spcPct val="0"/>
              </a:spcAft>
            </a:pPr>
            <a:endParaRPr lang="pt-BR" sz="160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55" name="Step 2 description (2 lines)"/>
          <p:cNvSpPr>
            <a:spLocks noGrp="1"/>
          </p:cNvSpPr>
          <p:nvPr>
            <p:ph type="body" sz="quarter" idx="42" hasCustomPrompt="1"/>
          </p:nvPr>
        </p:nvSpPr>
        <p:spPr>
          <a:xfrm>
            <a:off x="6112758" y="3026305"/>
            <a:ext cx="5486400" cy="543340"/>
          </a:xfrm>
          <a:prstGeom prst="rect">
            <a:avLst/>
          </a:prstGeom>
        </p:spPr>
        <p:txBody>
          <a:bodyPr lIns="182880" tIns="0" rIns="182880" bIns="45720" anchor="ctr"/>
          <a:lstStyle>
            <a:lvl1pPr marL="0" indent="0" algn="l">
              <a:buNone/>
              <a:defRPr sz="1600" b="0" baseline="0">
                <a:solidFill>
                  <a:schemeClr val="bg1"/>
                </a:solidFill>
                <a:latin typeface="+mn-lt"/>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defTabSz="932472" fontAlgn="base">
              <a:spcBef>
                <a:spcPct val="0"/>
              </a:spcBef>
              <a:spcAft>
                <a:spcPct val="0"/>
              </a:spcAft>
            </a:pPr>
            <a:r>
              <a:rPr lang="en-US" sz="160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rPr>
              <a:t>Lorem ipsum dolor sit </a:t>
            </a:r>
            <a:r>
              <a:rPr lang="en-US" sz="1600" err="1">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rPr>
              <a:t>amet</a:t>
            </a:r>
            <a:r>
              <a:rPr lang="en-US" sz="160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rPr>
              <a:t>, </a:t>
            </a:r>
            <a:r>
              <a:rPr lang="en-US" sz="1600" err="1">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rPr>
              <a:t>consectetur</a:t>
            </a:r>
            <a:r>
              <a:rPr lang="en-US" sz="160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rPr>
              <a:t> </a:t>
            </a:r>
            <a:r>
              <a:rPr lang="en-US" sz="1600" err="1">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rPr>
              <a:t>adipiscing</a:t>
            </a:r>
            <a:r>
              <a:rPr lang="en-US" sz="160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rPr>
              <a:t> </a:t>
            </a:r>
            <a:r>
              <a:rPr lang="en-US" sz="1600" err="1">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rPr>
              <a:t>elit</a:t>
            </a:r>
            <a:r>
              <a:rPr lang="en-US" sz="160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rPr>
              <a:t>. </a:t>
            </a:r>
            <a:r>
              <a:rPr lang="pt-BR" sz="160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rPr>
              <a:t>Etiam lacinia eros purus, et suscipit justo convallis</a:t>
            </a:r>
          </a:p>
        </p:txBody>
      </p:sp>
      <p:sp>
        <p:nvSpPr>
          <p:cNvPr id="38" name="Step 2 heading"/>
          <p:cNvSpPr>
            <a:spLocks noGrp="1"/>
          </p:cNvSpPr>
          <p:nvPr>
            <p:ph type="body" sz="quarter" idx="41" hasCustomPrompt="1"/>
          </p:nvPr>
        </p:nvSpPr>
        <p:spPr>
          <a:xfrm>
            <a:off x="6112758" y="2661242"/>
            <a:ext cx="5486400" cy="363176"/>
          </a:xfrm>
          <a:prstGeom prst="rect">
            <a:avLst/>
          </a:prstGeom>
        </p:spPr>
        <p:txBody>
          <a:bodyPr lIns="182880" tIns="54864" rIns="182880" bIns="18288" anchor="ctr"/>
          <a:lstStyle>
            <a:lvl1pPr marL="0" indent="0" algn="l">
              <a:spcBef>
                <a:spcPts val="0"/>
              </a:spcBef>
              <a:buNone/>
              <a:defRPr sz="2000" b="0" baseline="0">
                <a:solidFill>
                  <a:schemeClr val="bg1"/>
                </a:solidFill>
                <a:latin typeface="+mn-lt"/>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Heading</a:t>
            </a:r>
          </a:p>
        </p:txBody>
      </p:sp>
      <p:sp>
        <p:nvSpPr>
          <p:cNvPr id="7" name="Step 2 icon background box, dark blue" descr="Tools icon">
            <a:extLst>
              <a:ext uri="{FF2B5EF4-FFF2-40B4-BE49-F238E27FC236}">
                <a16:creationId xmlns:a16="http://schemas.microsoft.com/office/drawing/2014/main" id="{C43EE7EC-5E95-4423-B028-50688D7C505E}"/>
              </a:ext>
            </a:extLst>
          </p:cNvPr>
          <p:cNvSpPr/>
          <p:nvPr userDrawn="1"/>
        </p:nvSpPr>
        <p:spPr bwMode="auto">
          <a:xfrm>
            <a:off x="4944738" y="2662649"/>
            <a:ext cx="914400" cy="914400"/>
          </a:xfrm>
          <a:prstGeom prst="rect">
            <a:avLst/>
          </a:prstGeom>
          <a:solidFill>
            <a:srgbClr val="002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1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7" name="Step 2 icon placeholder" descr="icon placeholder">
            <a:extLst>
              <a:ext uri="{FF2B5EF4-FFF2-40B4-BE49-F238E27FC236}">
                <a16:creationId xmlns:a16="http://schemas.microsoft.com/office/drawing/2014/main" id="{DDD16301-D21D-4C18-B4D9-79BE87EECC2B}"/>
              </a:ext>
            </a:extLst>
          </p:cNvPr>
          <p:cNvSpPr>
            <a:spLocks noGrp="1"/>
          </p:cNvSpPr>
          <p:nvPr>
            <p:ph type="pic" sz="quarter" idx="48" hasCustomPrompt="1"/>
          </p:nvPr>
        </p:nvSpPr>
        <p:spPr>
          <a:xfrm>
            <a:off x="5016176" y="2734721"/>
            <a:ext cx="771525" cy="770256"/>
          </a:xfrm>
          <a:prstGeom prst="rect">
            <a:avLst/>
          </a:prstGeo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000">
                <a:solidFill>
                  <a:schemeClr val="bg1"/>
                </a:solidFill>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Tap to add icon</a:t>
            </a:r>
          </a:p>
        </p:txBody>
      </p:sp>
      <p:sp>
        <p:nvSpPr>
          <p:cNvPr id="61" name="Step 1 background box, blue">
            <a:extLst>
              <a:ext uri="{FF2B5EF4-FFF2-40B4-BE49-F238E27FC236}">
                <a16:creationId xmlns:a16="http://schemas.microsoft.com/office/drawing/2014/main" id="{92203D11-5D02-4124-9396-43AA9BA7EEC7}"/>
              </a:ext>
            </a:extLst>
          </p:cNvPr>
          <p:cNvSpPr/>
          <p:nvPr userDrawn="1"/>
        </p:nvSpPr>
        <p:spPr bwMode="auto">
          <a:xfrm>
            <a:off x="6112758" y="1422364"/>
            <a:ext cx="5486400" cy="90896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ctr" anchorCtr="0" forceAA="0" compatLnSpc="1">
            <a:prstTxWarp prst="textNoShape">
              <a:avLst/>
            </a:prstTxWarp>
            <a:noAutofit/>
          </a:bodyPr>
          <a:lstStyle/>
          <a:p>
            <a:pPr algn="l" defTabSz="932472" fontAlgn="base">
              <a:spcBef>
                <a:spcPct val="0"/>
              </a:spcBef>
              <a:spcAft>
                <a:spcPct val="0"/>
              </a:spcAft>
            </a:pPr>
            <a:endParaRPr lang="pt-BR" sz="160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63" name="Step 1 description (2 lines)"/>
          <p:cNvSpPr>
            <a:spLocks noGrp="1"/>
          </p:cNvSpPr>
          <p:nvPr>
            <p:ph type="body" sz="quarter" idx="52" hasCustomPrompt="1"/>
          </p:nvPr>
        </p:nvSpPr>
        <p:spPr>
          <a:xfrm>
            <a:off x="6112758" y="1794993"/>
            <a:ext cx="5486400" cy="530199"/>
          </a:xfrm>
          <a:prstGeom prst="rect">
            <a:avLst/>
          </a:prstGeom>
        </p:spPr>
        <p:txBody>
          <a:bodyPr lIns="182880" tIns="0" rIns="182880" bIns="45720" anchor="ct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b="0" baseline="0">
                <a:solidFill>
                  <a:schemeClr val="bg1"/>
                </a:solidFill>
                <a:latin typeface="+mn-lt"/>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defTabSz="932472" fontAlgn="base">
              <a:spcBef>
                <a:spcPct val="0"/>
              </a:spcBef>
              <a:spcAft>
                <a:spcPct val="0"/>
              </a:spcAft>
            </a:pPr>
            <a:r>
              <a:rPr lang="en-US" sz="160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rPr>
              <a:t>Lorem ipsum dolor sit </a:t>
            </a:r>
            <a:r>
              <a:rPr lang="en-US" sz="1600" err="1">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rPr>
              <a:t>amet</a:t>
            </a:r>
            <a:r>
              <a:rPr lang="en-US" sz="160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rPr>
              <a:t>, </a:t>
            </a:r>
            <a:r>
              <a:rPr lang="en-US" sz="1600" err="1">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rPr>
              <a:t>consectetur</a:t>
            </a:r>
            <a:r>
              <a:rPr lang="en-US" sz="160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rPr>
              <a:t> </a:t>
            </a:r>
            <a:r>
              <a:rPr lang="en-US" sz="1600" err="1">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rPr>
              <a:t>adipiscing</a:t>
            </a:r>
            <a:r>
              <a:rPr lang="en-US" sz="160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rPr>
              <a:t> </a:t>
            </a:r>
            <a:r>
              <a:rPr lang="en-US" sz="1600" err="1">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rPr>
              <a:t>elit</a:t>
            </a:r>
            <a:r>
              <a:rPr lang="en-US" sz="160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rPr>
              <a:t>. </a:t>
            </a:r>
            <a:r>
              <a:rPr lang="pt-BR" sz="160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rPr>
              <a:t>Etiam lacinia eros purus, et suscipit justo convallis</a:t>
            </a:r>
          </a:p>
        </p:txBody>
      </p:sp>
      <p:sp>
        <p:nvSpPr>
          <p:cNvPr id="62" name="Step 1 heading"/>
          <p:cNvSpPr>
            <a:spLocks noGrp="1"/>
          </p:cNvSpPr>
          <p:nvPr>
            <p:ph type="body" sz="quarter" idx="51" hasCustomPrompt="1"/>
          </p:nvPr>
        </p:nvSpPr>
        <p:spPr>
          <a:xfrm>
            <a:off x="6112758" y="1431817"/>
            <a:ext cx="5486400" cy="363176"/>
          </a:xfrm>
          <a:prstGeom prst="rect">
            <a:avLst/>
          </a:prstGeom>
        </p:spPr>
        <p:txBody>
          <a:bodyPr lIns="182880" tIns="54864" rIns="182880" bIns="18288" anchor="ctr"/>
          <a:lstStyle>
            <a:lvl1pPr marL="0" indent="0" algn="l">
              <a:spcBef>
                <a:spcPts val="0"/>
              </a:spcBef>
              <a:buNone/>
              <a:defRPr sz="2000" b="0" baseline="0">
                <a:solidFill>
                  <a:schemeClr val="bg1"/>
                </a:solidFill>
                <a:latin typeface="+mn-lt"/>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Heading</a:t>
            </a:r>
          </a:p>
        </p:txBody>
      </p:sp>
      <p:sp>
        <p:nvSpPr>
          <p:cNvPr id="4" name="Step 1 icon background box, dark blue" descr="People icon">
            <a:extLst>
              <a:ext uri="{FF2B5EF4-FFF2-40B4-BE49-F238E27FC236}">
                <a16:creationId xmlns:a16="http://schemas.microsoft.com/office/drawing/2014/main" id="{91C79CF3-B91E-4FD0-92DE-622874F5BFC6}"/>
              </a:ext>
            </a:extLst>
          </p:cNvPr>
          <p:cNvSpPr/>
          <p:nvPr userDrawn="1"/>
        </p:nvSpPr>
        <p:spPr bwMode="auto">
          <a:xfrm>
            <a:off x="4944738" y="1431817"/>
            <a:ext cx="914400" cy="914400"/>
          </a:xfrm>
          <a:prstGeom prst="rect">
            <a:avLst/>
          </a:prstGeom>
          <a:solidFill>
            <a:srgbClr val="002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1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7" name="Step 1 icon placeholder" descr="icon placeholder">
            <a:extLst>
              <a:ext uri="{FF2B5EF4-FFF2-40B4-BE49-F238E27FC236}">
                <a16:creationId xmlns:a16="http://schemas.microsoft.com/office/drawing/2014/main" id="{4349486F-439C-46A4-A8BE-2C4E2A929F67}"/>
              </a:ext>
            </a:extLst>
          </p:cNvPr>
          <p:cNvSpPr>
            <a:spLocks noGrp="1"/>
          </p:cNvSpPr>
          <p:nvPr>
            <p:ph type="pic" sz="quarter" idx="47" hasCustomPrompt="1"/>
          </p:nvPr>
        </p:nvSpPr>
        <p:spPr>
          <a:xfrm>
            <a:off x="5016176" y="1502522"/>
            <a:ext cx="771525" cy="770256"/>
          </a:xfrm>
          <a:prstGeom prst="rect">
            <a:avLst/>
          </a:prstGeo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000">
                <a:solidFill>
                  <a:schemeClr val="bg1"/>
                </a:solidFill>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Tap to add icon</a:t>
            </a:r>
          </a:p>
        </p:txBody>
      </p:sp>
      <p:sp>
        <p:nvSpPr>
          <p:cNvPr id="19" name="Description">
            <a:extLst>
              <a:ext uri="{FF2B5EF4-FFF2-40B4-BE49-F238E27FC236}">
                <a16:creationId xmlns:a16="http://schemas.microsoft.com/office/drawing/2014/main" id="{39313399-F5CB-4755-A3FC-B1E2B4A8F412}"/>
              </a:ext>
            </a:extLst>
          </p:cNvPr>
          <p:cNvSpPr>
            <a:spLocks noGrp="1"/>
          </p:cNvSpPr>
          <p:nvPr>
            <p:ph type="body" sz="quarter" idx="10" hasCustomPrompt="1"/>
          </p:nvPr>
        </p:nvSpPr>
        <p:spPr>
          <a:xfrm>
            <a:off x="599596" y="1443150"/>
            <a:ext cx="4114800" cy="4571344"/>
          </a:xfrm>
          <a:prstGeom prst="rect">
            <a:avLst/>
          </a:prstGeo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Tx/>
              <a:buNone/>
              <a:tabLst/>
              <a:defRPr kumimoji="0" lang="en-US" sz="2000" b="0" i="0" u="none" strike="noStrike" kern="1200" cap="none" spc="0" normalizeH="0" baseline="0" noProof="0">
                <a:ln>
                  <a:noFill/>
                </a:ln>
                <a:solidFill>
                  <a:srgbClr val="1A1A1A"/>
                </a:solidFill>
                <a:effectLst/>
                <a:uLnTx/>
                <a:uFillTx/>
                <a:latin typeface="Segoe UI" panose="020B0502040204020203" pitchFamily="34" charset="0"/>
                <a:cs typeface="Segoe UI" panose="020B0502040204020203" pitchFamily="34" charset="0"/>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srgbClr val="1A1A1A"/>
                </a:solidFill>
                <a:effectLst/>
                <a:uLnTx/>
                <a:uFillTx/>
                <a:ea typeface="+mn-ea"/>
                <a:cs typeface="+mn-cs"/>
              </a:rPr>
              <a:t>Description of roadmap</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000">
              <a:solidFill>
                <a:srgbClr val="1A1A1A"/>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srgbClr val="1A1A1A"/>
                </a:solidFill>
                <a:effectLst/>
                <a:uLnTx/>
                <a:uFillTx/>
                <a:ea typeface="+mn-ea"/>
                <a:cs typeface="+mn-cs"/>
              </a:rPr>
              <a:t>Lorem ipsum dolor sit </a:t>
            </a:r>
            <a:r>
              <a:rPr kumimoji="0" lang="en-US" sz="2000" b="0" i="0" u="none" strike="noStrike" kern="1200" cap="none" spc="0" normalizeH="0" baseline="0" noProof="0" err="1">
                <a:ln>
                  <a:noFill/>
                </a:ln>
                <a:solidFill>
                  <a:srgbClr val="1A1A1A"/>
                </a:solidFill>
                <a:effectLst/>
                <a:uLnTx/>
                <a:uFillTx/>
                <a:ea typeface="+mn-ea"/>
                <a:cs typeface="+mn-cs"/>
              </a:rPr>
              <a:t>amet</a:t>
            </a:r>
            <a:r>
              <a:rPr kumimoji="0" lang="en-US" sz="2000" b="0" i="0" u="none" strike="noStrike" kern="1200" cap="none" spc="0" normalizeH="0" baseline="0" noProof="0">
                <a:ln>
                  <a:noFill/>
                </a:ln>
                <a:solidFill>
                  <a:srgbClr val="1A1A1A"/>
                </a:solidFill>
                <a:effectLst/>
                <a:uLnTx/>
                <a:uFillTx/>
                <a:ea typeface="+mn-ea"/>
                <a:cs typeface="+mn-cs"/>
              </a:rPr>
              <a:t>, </a:t>
            </a:r>
            <a:r>
              <a:rPr kumimoji="0" lang="en-US" sz="2000" b="0" i="0" u="none" strike="noStrike" kern="1200" cap="none" spc="0" normalizeH="0" baseline="0" noProof="0" err="1">
                <a:ln>
                  <a:noFill/>
                </a:ln>
                <a:solidFill>
                  <a:srgbClr val="1A1A1A"/>
                </a:solidFill>
                <a:effectLst/>
                <a:uLnTx/>
                <a:uFillTx/>
                <a:ea typeface="+mn-ea"/>
                <a:cs typeface="+mn-cs"/>
              </a:rPr>
              <a:t>consectetur</a:t>
            </a:r>
            <a:r>
              <a:rPr kumimoji="0" lang="en-US" sz="2000" b="0" i="0" u="none" strike="noStrike" kern="1200" cap="none" spc="0" normalizeH="0" baseline="0" noProof="0">
                <a:ln>
                  <a:noFill/>
                </a:ln>
                <a:solidFill>
                  <a:srgbClr val="1A1A1A"/>
                </a:solidFill>
                <a:effectLst/>
                <a:uLnTx/>
                <a:uFillTx/>
                <a:ea typeface="+mn-ea"/>
                <a:cs typeface="+mn-cs"/>
              </a:rPr>
              <a:t> </a:t>
            </a:r>
            <a:r>
              <a:rPr kumimoji="0" lang="en-US" sz="2000" b="0" i="0" u="none" strike="noStrike" kern="1200" cap="none" spc="0" normalizeH="0" baseline="0" noProof="0" err="1">
                <a:ln>
                  <a:noFill/>
                </a:ln>
                <a:solidFill>
                  <a:srgbClr val="1A1A1A"/>
                </a:solidFill>
                <a:effectLst/>
                <a:uLnTx/>
                <a:uFillTx/>
                <a:ea typeface="+mn-ea"/>
                <a:cs typeface="+mn-cs"/>
              </a:rPr>
              <a:t>adipiscing</a:t>
            </a:r>
            <a:r>
              <a:rPr kumimoji="0" lang="en-US" sz="2000" b="0" i="0" u="none" strike="noStrike" kern="1200" cap="none" spc="0" normalizeH="0" baseline="0" noProof="0">
                <a:ln>
                  <a:noFill/>
                </a:ln>
                <a:solidFill>
                  <a:srgbClr val="1A1A1A"/>
                </a:solidFill>
                <a:effectLst/>
                <a:uLnTx/>
                <a:uFillTx/>
                <a:ea typeface="+mn-ea"/>
                <a:cs typeface="+mn-cs"/>
              </a:rPr>
              <a:t> </a:t>
            </a:r>
            <a:r>
              <a:rPr kumimoji="0" lang="en-US" sz="2000" b="0" i="0" u="none" strike="noStrike" kern="1200" cap="none" spc="0" normalizeH="0" baseline="0" noProof="0" err="1">
                <a:ln>
                  <a:noFill/>
                </a:ln>
                <a:solidFill>
                  <a:srgbClr val="1A1A1A"/>
                </a:solidFill>
                <a:effectLst/>
                <a:uLnTx/>
                <a:uFillTx/>
                <a:ea typeface="+mn-ea"/>
                <a:cs typeface="+mn-cs"/>
              </a:rPr>
              <a:t>elit</a:t>
            </a:r>
            <a:r>
              <a:rPr kumimoji="0" lang="en-US" sz="2000" b="0" i="0" u="none" strike="noStrike" kern="1200" cap="none" spc="0" normalizeH="0" baseline="0" noProof="0">
                <a:ln>
                  <a:noFill/>
                </a:ln>
                <a:solidFill>
                  <a:srgbClr val="1A1A1A"/>
                </a:solidFill>
                <a:effectLst/>
                <a:uLnTx/>
                <a:uFillTx/>
                <a:ea typeface="+mn-ea"/>
                <a:cs typeface="+mn-cs"/>
              </a:rPr>
              <a:t>. </a:t>
            </a:r>
            <a:r>
              <a:rPr kumimoji="0" lang="en-US" sz="2000" b="0" i="0" u="none" strike="noStrike" kern="1200" cap="none" spc="0" normalizeH="0" baseline="0" noProof="0" err="1">
                <a:ln>
                  <a:noFill/>
                </a:ln>
                <a:solidFill>
                  <a:srgbClr val="1A1A1A"/>
                </a:solidFill>
                <a:effectLst/>
                <a:uLnTx/>
                <a:uFillTx/>
                <a:ea typeface="+mn-ea"/>
                <a:cs typeface="+mn-cs"/>
              </a:rPr>
              <a:t>Etiam</a:t>
            </a:r>
            <a:r>
              <a:rPr kumimoji="0" lang="en-US" sz="2000" b="0" i="0" u="none" strike="noStrike" kern="1200" cap="none" spc="0" normalizeH="0" baseline="0" noProof="0">
                <a:ln>
                  <a:noFill/>
                </a:ln>
                <a:solidFill>
                  <a:srgbClr val="1A1A1A"/>
                </a:solidFill>
                <a:effectLst/>
                <a:uLnTx/>
                <a:uFillTx/>
                <a:ea typeface="+mn-ea"/>
                <a:cs typeface="+mn-cs"/>
              </a:rPr>
              <a:t> lacinia </a:t>
            </a:r>
            <a:r>
              <a:rPr kumimoji="0" lang="en-US" sz="2000" b="0" i="0" u="none" strike="noStrike" kern="1200" cap="none" spc="0" normalizeH="0" baseline="0" noProof="0" err="1">
                <a:ln>
                  <a:noFill/>
                </a:ln>
                <a:solidFill>
                  <a:srgbClr val="1A1A1A"/>
                </a:solidFill>
                <a:effectLst/>
                <a:uLnTx/>
                <a:uFillTx/>
                <a:ea typeface="+mn-ea"/>
                <a:cs typeface="+mn-cs"/>
              </a:rPr>
              <a:t>eros</a:t>
            </a:r>
            <a:r>
              <a:rPr kumimoji="0" lang="en-US" sz="2000" b="0" i="0" u="none" strike="noStrike" kern="1200" cap="none" spc="0" normalizeH="0" baseline="0" noProof="0">
                <a:ln>
                  <a:noFill/>
                </a:ln>
                <a:solidFill>
                  <a:srgbClr val="1A1A1A"/>
                </a:solidFill>
                <a:effectLst/>
                <a:uLnTx/>
                <a:uFillTx/>
                <a:ea typeface="+mn-ea"/>
                <a:cs typeface="+mn-cs"/>
              </a:rPr>
              <a:t> </a:t>
            </a:r>
            <a:r>
              <a:rPr kumimoji="0" lang="en-US" sz="2000" b="0" i="0" u="none" strike="noStrike" kern="1200" cap="none" spc="0" normalizeH="0" baseline="0" noProof="0" err="1">
                <a:ln>
                  <a:noFill/>
                </a:ln>
                <a:solidFill>
                  <a:srgbClr val="1A1A1A"/>
                </a:solidFill>
                <a:effectLst/>
                <a:uLnTx/>
                <a:uFillTx/>
                <a:ea typeface="+mn-ea"/>
                <a:cs typeface="+mn-cs"/>
              </a:rPr>
              <a:t>purus</a:t>
            </a:r>
            <a:r>
              <a:rPr kumimoji="0" lang="en-US" sz="2000" b="0" i="0" u="none" strike="noStrike" kern="1200" cap="none" spc="0" normalizeH="0" baseline="0" noProof="0">
                <a:ln>
                  <a:noFill/>
                </a:ln>
                <a:solidFill>
                  <a:srgbClr val="1A1A1A"/>
                </a:solidFill>
                <a:effectLst/>
                <a:uLnTx/>
                <a:uFillTx/>
                <a:ea typeface="+mn-ea"/>
                <a:cs typeface="+mn-cs"/>
              </a:rPr>
              <a:t>, et </a:t>
            </a:r>
            <a:r>
              <a:rPr kumimoji="0" lang="en-US" sz="2000" b="0" i="0" u="none" strike="noStrike" kern="1200" cap="none" spc="0" normalizeH="0" baseline="0" noProof="0" err="1">
                <a:ln>
                  <a:noFill/>
                </a:ln>
                <a:solidFill>
                  <a:srgbClr val="1A1A1A"/>
                </a:solidFill>
                <a:effectLst/>
                <a:uLnTx/>
                <a:uFillTx/>
                <a:ea typeface="+mn-ea"/>
                <a:cs typeface="+mn-cs"/>
              </a:rPr>
              <a:t>suscipit</a:t>
            </a:r>
            <a:r>
              <a:rPr kumimoji="0" lang="en-US" sz="2000" b="0" i="0" u="none" strike="noStrike" kern="1200" cap="none" spc="0" normalizeH="0" baseline="0" noProof="0">
                <a:ln>
                  <a:noFill/>
                </a:ln>
                <a:solidFill>
                  <a:srgbClr val="1A1A1A"/>
                </a:solidFill>
                <a:effectLst/>
                <a:uLnTx/>
                <a:uFillTx/>
                <a:ea typeface="+mn-ea"/>
                <a:cs typeface="+mn-cs"/>
              </a:rPr>
              <a:t> </a:t>
            </a:r>
            <a:r>
              <a:rPr kumimoji="0" lang="en-US" sz="2000" b="0" i="0" u="none" strike="noStrike" kern="1200" cap="none" spc="0" normalizeH="0" baseline="0" noProof="0" err="1">
                <a:ln>
                  <a:noFill/>
                </a:ln>
                <a:solidFill>
                  <a:srgbClr val="1A1A1A"/>
                </a:solidFill>
                <a:effectLst/>
                <a:uLnTx/>
                <a:uFillTx/>
                <a:ea typeface="+mn-ea"/>
                <a:cs typeface="+mn-cs"/>
              </a:rPr>
              <a:t>justo</a:t>
            </a:r>
            <a:r>
              <a:rPr kumimoji="0" lang="en-US" sz="2000" b="0" i="0" u="none" strike="noStrike" kern="1200" cap="none" spc="0" normalizeH="0" baseline="0" noProof="0">
                <a:ln>
                  <a:noFill/>
                </a:ln>
                <a:solidFill>
                  <a:srgbClr val="1A1A1A"/>
                </a:solidFill>
                <a:effectLst/>
                <a:uLnTx/>
                <a:uFillTx/>
                <a:ea typeface="+mn-ea"/>
                <a:cs typeface="+mn-cs"/>
              </a:rPr>
              <a:t> convallis id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000">
              <a:solidFill>
                <a:srgbClr val="1A1A1A"/>
              </a:solidFill>
            </a:endParaRPr>
          </a:p>
          <a:p>
            <a:pPr>
              <a:defRPr/>
            </a:pPr>
            <a:r>
              <a:rPr lang="en-US" sz="2000">
                <a:solidFill>
                  <a:srgbClr val="1A1A1A"/>
                </a:solidFill>
              </a:rPr>
              <a:t>Lorem ipsum dolor sit </a:t>
            </a:r>
            <a:r>
              <a:rPr lang="en-US" sz="2000" err="1">
                <a:solidFill>
                  <a:srgbClr val="1A1A1A"/>
                </a:solidFill>
              </a:rPr>
              <a:t>amet</a:t>
            </a:r>
            <a:r>
              <a:rPr lang="en-US" sz="2000">
                <a:solidFill>
                  <a:srgbClr val="1A1A1A"/>
                </a:solidFill>
              </a:rPr>
              <a:t>, </a:t>
            </a:r>
            <a:r>
              <a:rPr lang="en-US" sz="2000" err="1">
                <a:solidFill>
                  <a:srgbClr val="1A1A1A"/>
                </a:solidFill>
              </a:rPr>
              <a:t>consectetur</a:t>
            </a:r>
            <a:r>
              <a:rPr lang="en-US" sz="2000">
                <a:solidFill>
                  <a:srgbClr val="1A1A1A"/>
                </a:solidFill>
              </a:rPr>
              <a:t> </a:t>
            </a:r>
            <a:r>
              <a:rPr lang="en-US" sz="2000" err="1">
                <a:solidFill>
                  <a:srgbClr val="1A1A1A"/>
                </a:solidFill>
              </a:rPr>
              <a:t>adipiscing</a:t>
            </a:r>
            <a:r>
              <a:rPr lang="en-US" sz="2000">
                <a:solidFill>
                  <a:srgbClr val="1A1A1A"/>
                </a:solidFill>
              </a:rPr>
              <a:t> </a:t>
            </a:r>
            <a:r>
              <a:rPr lang="en-US" sz="2000" err="1">
                <a:solidFill>
                  <a:srgbClr val="1A1A1A"/>
                </a:solidFill>
              </a:rPr>
              <a:t>elit</a:t>
            </a:r>
            <a:r>
              <a:rPr lang="en-US" sz="2000">
                <a:solidFill>
                  <a:srgbClr val="1A1A1A"/>
                </a:solidFill>
              </a:rPr>
              <a:t>. </a:t>
            </a:r>
            <a:r>
              <a:rPr lang="en-US" sz="2000" err="1">
                <a:solidFill>
                  <a:srgbClr val="1A1A1A"/>
                </a:solidFill>
              </a:rPr>
              <a:t>Etiam</a:t>
            </a:r>
            <a:r>
              <a:rPr lang="en-US" sz="2000">
                <a:solidFill>
                  <a:srgbClr val="1A1A1A"/>
                </a:solidFill>
              </a:rPr>
              <a:t> lacinia </a:t>
            </a:r>
            <a:r>
              <a:rPr lang="en-US" sz="2000" err="1">
                <a:solidFill>
                  <a:srgbClr val="1A1A1A"/>
                </a:solidFill>
              </a:rPr>
              <a:t>eros</a:t>
            </a:r>
            <a:r>
              <a:rPr lang="en-US" sz="2000">
                <a:solidFill>
                  <a:srgbClr val="1A1A1A"/>
                </a:solidFill>
              </a:rPr>
              <a:t> </a:t>
            </a:r>
            <a:r>
              <a:rPr lang="en-US" sz="2000" err="1">
                <a:solidFill>
                  <a:srgbClr val="1A1A1A"/>
                </a:solidFill>
              </a:rPr>
              <a:t>purus</a:t>
            </a:r>
            <a:r>
              <a:rPr lang="en-US" sz="2000">
                <a:solidFill>
                  <a:srgbClr val="1A1A1A"/>
                </a:solidFill>
              </a:rPr>
              <a:t>, et </a:t>
            </a:r>
            <a:r>
              <a:rPr lang="en-US" sz="2000" err="1">
                <a:solidFill>
                  <a:srgbClr val="1A1A1A"/>
                </a:solidFill>
              </a:rPr>
              <a:t>suscipit</a:t>
            </a:r>
            <a:r>
              <a:rPr lang="en-US" sz="2000">
                <a:solidFill>
                  <a:srgbClr val="1A1A1A"/>
                </a:solidFill>
              </a:rPr>
              <a:t> </a:t>
            </a:r>
            <a:r>
              <a:rPr lang="en-US" sz="2000" err="1">
                <a:solidFill>
                  <a:srgbClr val="1A1A1A"/>
                </a:solidFill>
              </a:rPr>
              <a:t>justo</a:t>
            </a:r>
            <a:r>
              <a:rPr lang="en-US" sz="2000">
                <a:solidFill>
                  <a:srgbClr val="1A1A1A"/>
                </a:solidFill>
              </a:rPr>
              <a:t> convallis id</a:t>
            </a:r>
          </a:p>
        </p:txBody>
      </p:sp>
      <p:sp>
        <p:nvSpPr>
          <p:cNvPr id="26" name="Roadmap 3 slide title">
            <a:extLst>
              <a:ext uri="{FF2B5EF4-FFF2-40B4-BE49-F238E27FC236}">
                <a16:creationId xmlns:a16="http://schemas.microsoft.com/office/drawing/2014/main" id="{2D9CF5A6-0E76-4774-9CAE-AC123BB1D44A}"/>
              </a:ext>
            </a:extLst>
          </p:cNvPr>
          <p:cNvSpPr>
            <a:spLocks noGrp="1"/>
          </p:cNvSpPr>
          <p:nvPr>
            <p:ph type="title" hasCustomPrompt="1"/>
          </p:nvPr>
        </p:nvSpPr>
        <p:spPr>
          <a:xfrm>
            <a:off x="587070" y="457200"/>
            <a:ext cx="11024300" cy="553998"/>
          </a:xfrm>
          <a:prstGeom prst="rect">
            <a:avLst/>
          </a:prstGeom>
        </p:spPr>
        <p:txBody>
          <a:bodyPr lIns="0" tIns="0" rIns="0" bIns="0"/>
          <a:lstStyle>
            <a:lvl1pPr>
              <a:defRPr baseline="0"/>
            </a:lvl1pPr>
          </a:lstStyle>
          <a:p>
            <a:r>
              <a:rPr lang="en-US"/>
              <a:t>Roadmap (3) (4 rows)</a:t>
            </a:r>
          </a:p>
        </p:txBody>
      </p:sp>
    </p:spTree>
    <p:extLst>
      <p:ext uri="{BB962C8B-B14F-4D97-AF65-F5344CB8AC3E}">
        <p14:creationId xmlns:p14="http://schemas.microsoft.com/office/powerpoint/2010/main" val="3776929013"/>
      </p:ext>
    </p:extLst>
  </p:cSld>
  <p:clrMapOvr>
    <a:masterClrMapping/>
  </p:clrMapOvr>
  <p:transition>
    <p:fade/>
  </p:transition>
  <p:extLst>
    <p:ext uri="{DCECCB84-F9BA-43D5-87BE-67443E8EF086}">
      <p15:sldGuideLst xmlns:p15="http://schemas.microsoft.com/office/powerpoint/2012/main">
        <p15:guide id="1" orient="horz" pos="3120" userDrawn="1">
          <p15:clr>
            <a:srgbClr val="FBAE40"/>
          </p15:clr>
        </p15:guide>
        <p15:guide id="2" pos="3408" userDrawn="1">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oadmap 4">
    <p:spTree>
      <p:nvGrpSpPr>
        <p:cNvPr id="1" name=""/>
        <p:cNvGrpSpPr/>
        <p:nvPr/>
      </p:nvGrpSpPr>
      <p:grpSpPr>
        <a:xfrm>
          <a:off x="0" y="0"/>
          <a:ext cx="0" cy="0"/>
          <a:chOff x="0" y="0"/>
          <a:chExt cx="0" cy="0"/>
        </a:xfrm>
      </p:grpSpPr>
      <p:sp>
        <p:nvSpPr>
          <p:cNvPr id="57" name="Column 4 description">
            <a:extLst>
              <a:ext uri="{FF2B5EF4-FFF2-40B4-BE49-F238E27FC236}">
                <a16:creationId xmlns:a16="http://schemas.microsoft.com/office/drawing/2014/main" id="{6186F794-5B2F-450A-BF3A-F1C18F8574AB}"/>
              </a:ext>
            </a:extLst>
          </p:cNvPr>
          <p:cNvSpPr>
            <a:spLocks noGrp="1"/>
          </p:cNvSpPr>
          <p:nvPr>
            <p:ph type="body" sz="quarter" idx="23" hasCustomPrompt="1"/>
          </p:nvPr>
        </p:nvSpPr>
        <p:spPr>
          <a:xfrm>
            <a:off x="9083254" y="3641313"/>
            <a:ext cx="2514600" cy="2624550"/>
          </a:xfrm>
          <a:prstGeom prst="rect">
            <a:avLst/>
          </a:prstGeom>
          <a:solidFill>
            <a:srgbClr val="E6E6E6"/>
          </a:solidFill>
        </p:spPr>
        <p:txBody>
          <a:bodyPr lIns="183600" tIns="147600" rIns="183600" bIns="147600" anchor="t" anchorCtr="0">
            <a:noAutofit/>
          </a:bodyPr>
          <a:lstStyle>
            <a:lvl1pPr marL="0" indent="0" algn="l">
              <a:buNone/>
              <a:defRPr sz="1600">
                <a:latin typeface="+mn-lt"/>
              </a:defRPr>
            </a:lvl1pPr>
            <a:lvl2pPr>
              <a:defRPr sz="1600">
                <a:latin typeface="+mn-lt"/>
              </a:defRPr>
            </a:lvl2pPr>
            <a:lvl3pPr>
              <a:defRPr sz="1600">
                <a:latin typeface="+mn-lt"/>
              </a:defRPr>
            </a:lvl3pPr>
            <a:lvl4pPr>
              <a:defRPr sz="1600">
                <a:latin typeface="+mn-lt"/>
              </a:defRPr>
            </a:lvl4pPr>
            <a:lvl5pPr>
              <a:defRPr sz="1600">
                <a:latin typeface="+mn-lt"/>
              </a:defRPr>
            </a:lvl5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lacinia </a:t>
            </a:r>
            <a:r>
              <a:rPr lang="en-US" err="1"/>
              <a:t>eros</a:t>
            </a:r>
            <a:r>
              <a:rPr lang="en-US"/>
              <a:t> </a:t>
            </a:r>
            <a:r>
              <a:rPr lang="en-US" err="1"/>
              <a:t>purus</a:t>
            </a:r>
            <a:r>
              <a:rPr lang="en-US"/>
              <a:t>, et </a:t>
            </a:r>
            <a:r>
              <a:rPr lang="en-US" err="1"/>
              <a:t>suscipit</a:t>
            </a:r>
            <a:r>
              <a:rPr lang="en-US"/>
              <a:t> </a:t>
            </a:r>
            <a:r>
              <a:rPr lang="en-US" err="1"/>
              <a:t>justo</a:t>
            </a:r>
            <a:r>
              <a:rPr lang="en-US"/>
              <a:t> convallis</a:t>
            </a:r>
          </a:p>
        </p:txBody>
      </p:sp>
      <p:sp>
        <p:nvSpPr>
          <p:cNvPr id="33" name="Column 4 background box, dark grey">
            <a:extLst>
              <a:ext uri="{FF2B5EF4-FFF2-40B4-BE49-F238E27FC236}">
                <a16:creationId xmlns:a16="http://schemas.microsoft.com/office/drawing/2014/main" id="{F693C483-123E-4BE4-AD84-AB516D262567}"/>
              </a:ext>
              <a:ext uri="{C183D7F6-B498-43B3-948B-1728B52AA6E4}">
                <adec:decorative xmlns:adec="http://schemas.microsoft.com/office/drawing/2017/decorative" val="1"/>
              </a:ext>
            </a:extLst>
          </p:cNvPr>
          <p:cNvSpPr txBox="1">
            <a:spLocks/>
          </p:cNvSpPr>
          <p:nvPr userDrawn="1"/>
        </p:nvSpPr>
        <p:spPr>
          <a:xfrm>
            <a:off x="9092044" y="2514587"/>
            <a:ext cx="2514600" cy="914400"/>
          </a:xfrm>
          <a:prstGeom prst="rect">
            <a:avLst/>
          </a:prstGeom>
          <a:solidFill>
            <a:srgbClr val="737373"/>
          </a:solidFill>
        </p:spPr>
        <p:txBody>
          <a:bodyPr vert="horz" lIns="121920" tIns="60960" rIns="121920" bIns="6096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1050" b="1" i="0" u="none" strike="noStrike" kern="1200" cap="none" spc="0" normalizeH="0" baseline="0" noProof="0">
              <a:ln>
                <a:noFill/>
              </a:ln>
              <a:solidFill>
                <a:prstClr val="white">
                  <a:lumMod val="95000"/>
                </a:prstClr>
              </a:solidFill>
              <a:effectLst/>
              <a:uLnTx/>
              <a:uFillTx/>
              <a:latin typeface="Segoe UI"/>
              <a:ea typeface="Roboto Light" panose="02000000000000000000" pitchFamily="2" charset="0"/>
              <a:cs typeface="Segoe UI"/>
            </a:endParaRPr>
          </a:p>
        </p:txBody>
      </p:sp>
      <p:sp>
        <p:nvSpPr>
          <p:cNvPr id="34" name="Column 4 bullet subhead (2 lines)">
            <a:extLst>
              <a:ext uri="{FF2B5EF4-FFF2-40B4-BE49-F238E27FC236}">
                <a16:creationId xmlns:a16="http://schemas.microsoft.com/office/drawing/2014/main" id="{FCB3EE21-A7E7-4431-8677-8F367AF95D00}"/>
              </a:ext>
            </a:extLst>
          </p:cNvPr>
          <p:cNvSpPr>
            <a:spLocks noGrp="1"/>
          </p:cNvSpPr>
          <p:nvPr>
            <p:ph type="body" sz="quarter" idx="48" hasCustomPrompt="1"/>
          </p:nvPr>
        </p:nvSpPr>
        <p:spPr>
          <a:xfrm>
            <a:off x="9996373" y="2521634"/>
            <a:ext cx="1599377" cy="900306"/>
          </a:xfrm>
          <a:prstGeom prst="rect">
            <a:avLst/>
          </a:prstGeom>
        </p:spPr>
        <p:txBody>
          <a:bodyPr lIns="91440" tIns="91440" rIns="91440" bIns="91440" anchor="ctr" anchorCtr="0">
            <a:noAutofit/>
          </a:bodyPr>
          <a:lstStyle>
            <a:lvl1pPr marL="182880" indent="-182880" algn="l">
              <a:buFont typeface="Wingdings" panose="05000000000000000000" pitchFamily="2" charset="2"/>
              <a:buChar char=""/>
              <a:defRPr sz="1200">
                <a:solidFill>
                  <a:schemeClr val="bg1"/>
                </a:solidFill>
                <a:latin typeface="Segoe UI"/>
                <a:cs typeface="Segoe UI"/>
              </a:defRPr>
            </a:lvl1pPr>
            <a:lvl2pPr>
              <a:defRPr sz="1200">
                <a:solidFill>
                  <a:schemeClr val="bg1"/>
                </a:solidFill>
                <a:latin typeface="+mn-lt"/>
              </a:defRPr>
            </a:lvl2pPr>
            <a:lvl3pPr>
              <a:defRPr sz="1600">
                <a:latin typeface="+mn-lt"/>
              </a:defRPr>
            </a:lvl3pPr>
            <a:lvl4pPr>
              <a:defRPr sz="1600">
                <a:latin typeface="+mn-lt"/>
              </a:defRPr>
            </a:lvl4pPr>
            <a:lvl5pPr>
              <a:defRPr sz="1600">
                <a:latin typeface="+mn-lt"/>
              </a:defRPr>
            </a:lvl5pPr>
          </a:lstStyle>
          <a:p>
            <a:pPr lvl="0"/>
            <a:r>
              <a:rPr lang="en-US"/>
              <a:t>Description</a:t>
            </a:r>
          </a:p>
          <a:p>
            <a:pPr lvl="0"/>
            <a:r>
              <a:rPr lang="en-US"/>
              <a:t>Description two</a:t>
            </a:r>
          </a:p>
        </p:txBody>
      </p:sp>
      <p:sp>
        <p:nvSpPr>
          <p:cNvPr id="35" name="Column 4 icon placeholder" descr="icon placeholder">
            <a:extLst>
              <a:ext uri="{FF2B5EF4-FFF2-40B4-BE49-F238E27FC236}">
                <a16:creationId xmlns:a16="http://schemas.microsoft.com/office/drawing/2014/main" id="{BD9D49F9-8C38-4084-92F4-B9564B4416E8}"/>
              </a:ext>
            </a:extLst>
          </p:cNvPr>
          <p:cNvSpPr>
            <a:spLocks noGrp="1"/>
          </p:cNvSpPr>
          <p:nvPr>
            <p:ph type="pic" sz="quarter" idx="49" hasCustomPrompt="1"/>
          </p:nvPr>
        </p:nvSpPr>
        <p:spPr>
          <a:xfrm>
            <a:off x="9214808" y="2678893"/>
            <a:ext cx="666750" cy="585788"/>
          </a:xfrm>
          <a:prstGeom prst="rect">
            <a:avLst/>
          </a:prstGeo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000">
                <a:solidFill>
                  <a:schemeClr val="bg1"/>
                </a:solidFill>
                <a:latin typeface="Segoe UI"/>
                <a:cs typeface="Segoe UI"/>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Tap to add icon</a:t>
            </a:r>
          </a:p>
        </p:txBody>
      </p:sp>
      <p:sp>
        <p:nvSpPr>
          <p:cNvPr id="24" name="Column 4 heading">
            <a:extLst>
              <a:ext uri="{FF2B5EF4-FFF2-40B4-BE49-F238E27FC236}">
                <a16:creationId xmlns:a16="http://schemas.microsoft.com/office/drawing/2014/main" id="{0EBE4F21-1D1B-AB46-BE39-3F7C50D33249}"/>
              </a:ext>
            </a:extLst>
          </p:cNvPr>
          <p:cNvSpPr>
            <a:spLocks noGrp="1"/>
          </p:cNvSpPr>
          <p:nvPr>
            <p:ph type="body" sz="quarter" idx="43" hasCustomPrompt="1"/>
          </p:nvPr>
        </p:nvSpPr>
        <p:spPr>
          <a:xfrm>
            <a:off x="9083254" y="1431555"/>
            <a:ext cx="2514600" cy="909257"/>
          </a:xfrm>
          <a:prstGeom prst="rect">
            <a:avLst/>
          </a:prstGeom>
          <a:solidFill>
            <a:srgbClr val="0078D4"/>
          </a:solidFill>
        </p:spPr>
        <p:txBody>
          <a:bodyPr lIns="182880" rIns="182880" anchor="ctr"/>
          <a:lstStyle>
            <a:lvl1pPr marL="0" indent="0" algn="l">
              <a:spcBef>
                <a:spcPts val="0"/>
              </a:spcBef>
              <a:buNone/>
              <a:defRPr sz="2000">
                <a:solidFill>
                  <a:schemeClr val="bg1"/>
                </a:solidFill>
                <a:latin typeface="+mj-lt"/>
                <a:cs typeface="Segoe UI" panose="020B0502040204020203" pitchFamily="34" charset="0"/>
              </a:defRPr>
            </a:lvl1pPr>
          </a:lstStyle>
          <a:p>
            <a:pPr lvl="0"/>
            <a:r>
              <a:rPr lang="en-US"/>
              <a:t>Heading</a:t>
            </a:r>
          </a:p>
        </p:txBody>
      </p:sp>
      <p:sp>
        <p:nvSpPr>
          <p:cNvPr id="75" name="Column 3 description">
            <a:extLst>
              <a:ext uri="{FF2B5EF4-FFF2-40B4-BE49-F238E27FC236}">
                <a16:creationId xmlns:a16="http://schemas.microsoft.com/office/drawing/2014/main" id="{6186F794-5B2F-450A-BF3A-F1C18F8574AB}"/>
              </a:ext>
            </a:extLst>
          </p:cNvPr>
          <p:cNvSpPr>
            <a:spLocks noGrp="1"/>
          </p:cNvSpPr>
          <p:nvPr>
            <p:ph type="body" sz="quarter" idx="29" hasCustomPrompt="1"/>
          </p:nvPr>
        </p:nvSpPr>
        <p:spPr>
          <a:xfrm>
            <a:off x="6251192" y="3641313"/>
            <a:ext cx="2514600" cy="2624550"/>
          </a:xfrm>
          <a:prstGeom prst="rect">
            <a:avLst/>
          </a:prstGeom>
          <a:solidFill>
            <a:srgbClr val="E6E6E6"/>
          </a:solidFill>
        </p:spPr>
        <p:txBody>
          <a:bodyPr lIns="183600" tIns="147600" rIns="183600" bIns="147600" anchor="t" anchorCtr="0">
            <a:noAutofit/>
          </a:bodyPr>
          <a:lstStyle>
            <a:lvl1pPr marL="0" indent="0" algn="l">
              <a:buNone/>
              <a:defRPr sz="1600">
                <a:latin typeface="+mn-lt"/>
              </a:defRPr>
            </a:lvl1pPr>
            <a:lvl2pPr>
              <a:defRPr sz="1600">
                <a:latin typeface="+mn-lt"/>
              </a:defRPr>
            </a:lvl2pPr>
            <a:lvl3pPr>
              <a:defRPr sz="1600">
                <a:latin typeface="+mn-lt"/>
              </a:defRPr>
            </a:lvl3pPr>
            <a:lvl4pPr>
              <a:defRPr sz="1600">
                <a:latin typeface="+mn-lt"/>
              </a:defRPr>
            </a:lvl4pPr>
            <a:lvl5pPr>
              <a:defRPr sz="1600">
                <a:latin typeface="+mn-lt"/>
              </a:defRPr>
            </a:lvl5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lacinia </a:t>
            </a:r>
            <a:r>
              <a:rPr lang="en-US" err="1"/>
              <a:t>eros</a:t>
            </a:r>
            <a:r>
              <a:rPr lang="en-US"/>
              <a:t> </a:t>
            </a:r>
            <a:r>
              <a:rPr lang="en-US" err="1"/>
              <a:t>purus</a:t>
            </a:r>
            <a:r>
              <a:rPr lang="en-US"/>
              <a:t>, et </a:t>
            </a:r>
            <a:r>
              <a:rPr lang="en-US" err="1"/>
              <a:t>suscipit</a:t>
            </a:r>
            <a:r>
              <a:rPr lang="en-US"/>
              <a:t> </a:t>
            </a:r>
            <a:r>
              <a:rPr lang="en-US" err="1"/>
              <a:t>justo</a:t>
            </a:r>
            <a:r>
              <a:rPr lang="en-US"/>
              <a:t> convallis</a:t>
            </a:r>
          </a:p>
        </p:txBody>
      </p:sp>
      <p:sp>
        <p:nvSpPr>
          <p:cNvPr id="26" name="Column 3 background box, dark grey">
            <a:extLst>
              <a:ext uri="{FF2B5EF4-FFF2-40B4-BE49-F238E27FC236}">
                <a16:creationId xmlns:a16="http://schemas.microsoft.com/office/drawing/2014/main" id="{F693C483-123E-4BE4-AD84-AB516D262567}"/>
              </a:ext>
              <a:ext uri="{C183D7F6-B498-43B3-948B-1728B52AA6E4}">
                <adec:decorative xmlns:adec="http://schemas.microsoft.com/office/drawing/2017/decorative" val="1"/>
              </a:ext>
            </a:extLst>
          </p:cNvPr>
          <p:cNvSpPr txBox="1">
            <a:spLocks/>
          </p:cNvSpPr>
          <p:nvPr userDrawn="1"/>
        </p:nvSpPr>
        <p:spPr>
          <a:xfrm>
            <a:off x="6251192" y="2514587"/>
            <a:ext cx="2514600" cy="914400"/>
          </a:xfrm>
          <a:prstGeom prst="rect">
            <a:avLst/>
          </a:prstGeom>
          <a:solidFill>
            <a:srgbClr val="737373"/>
          </a:solidFill>
        </p:spPr>
        <p:txBody>
          <a:bodyPr vert="horz" lIns="121920" tIns="60960" rIns="121920" bIns="6096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1050" b="1" i="0" u="none" strike="noStrike" kern="1200" cap="none" spc="0" normalizeH="0" baseline="0" noProof="0">
              <a:ln>
                <a:noFill/>
              </a:ln>
              <a:solidFill>
                <a:prstClr val="white">
                  <a:lumMod val="95000"/>
                </a:prstClr>
              </a:solidFill>
              <a:effectLst/>
              <a:uLnTx/>
              <a:uFillTx/>
              <a:latin typeface="Segoe UI"/>
              <a:ea typeface="Roboto Light" panose="02000000000000000000" pitchFamily="2" charset="0"/>
              <a:cs typeface="Segoe UI"/>
            </a:endParaRPr>
          </a:p>
        </p:txBody>
      </p:sp>
      <p:sp>
        <p:nvSpPr>
          <p:cNvPr id="27" name="Column 3 bullet subhead (2 lines)">
            <a:extLst>
              <a:ext uri="{FF2B5EF4-FFF2-40B4-BE49-F238E27FC236}">
                <a16:creationId xmlns:a16="http://schemas.microsoft.com/office/drawing/2014/main" id="{FCB3EE21-A7E7-4431-8677-8F367AF95D00}"/>
              </a:ext>
            </a:extLst>
          </p:cNvPr>
          <p:cNvSpPr>
            <a:spLocks noGrp="1"/>
          </p:cNvSpPr>
          <p:nvPr>
            <p:ph type="body" sz="quarter" idx="44" hasCustomPrompt="1"/>
          </p:nvPr>
        </p:nvSpPr>
        <p:spPr>
          <a:xfrm>
            <a:off x="7155521" y="2521634"/>
            <a:ext cx="1599377" cy="900306"/>
          </a:xfrm>
          <a:prstGeom prst="rect">
            <a:avLst/>
          </a:prstGeom>
        </p:spPr>
        <p:txBody>
          <a:bodyPr lIns="91440" tIns="91440" rIns="91440" bIns="91440" anchor="ctr" anchorCtr="0">
            <a:noAutofit/>
          </a:bodyPr>
          <a:lstStyle>
            <a:lvl1pPr marL="182880" indent="-182880" algn="l">
              <a:buFont typeface="Wingdings" panose="05000000000000000000" pitchFamily="2" charset="2"/>
              <a:buChar char=""/>
              <a:defRPr sz="1200">
                <a:solidFill>
                  <a:schemeClr val="bg1"/>
                </a:solidFill>
                <a:latin typeface="Segoe UI"/>
                <a:cs typeface="Segoe UI"/>
              </a:defRPr>
            </a:lvl1pPr>
            <a:lvl2pPr>
              <a:defRPr sz="1200">
                <a:solidFill>
                  <a:schemeClr val="bg1"/>
                </a:solidFill>
                <a:latin typeface="+mn-lt"/>
              </a:defRPr>
            </a:lvl2pPr>
            <a:lvl3pPr>
              <a:defRPr sz="1600">
                <a:latin typeface="+mn-lt"/>
              </a:defRPr>
            </a:lvl3pPr>
            <a:lvl4pPr>
              <a:defRPr sz="1600">
                <a:latin typeface="+mn-lt"/>
              </a:defRPr>
            </a:lvl4pPr>
            <a:lvl5pPr>
              <a:defRPr sz="1600">
                <a:latin typeface="+mn-lt"/>
              </a:defRPr>
            </a:lvl5pPr>
          </a:lstStyle>
          <a:p>
            <a:pPr lvl="0"/>
            <a:r>
              <a:rPr lang="en-US"/>
              <a:t>Description</a:t>
            </a:r>
          </a:p>
          <a:p>
            <a:pPr lvl="0"/>
            <a:r>
              <a:rPr lang="en-US"/>
              <a:t>Description two</a:t>
            </a:r>
          </a:p>
        </p:txBody>
      </p:sp>
      <p:sp>
        <p:nvSpPr>
          <p:cNvPr id="28" name="Column 3 icon placeholder" descr="icon placeholder">
            <a:extLst>
              <a:ext uri="{FF2B5EF4-FFF2-40B4-BE49-F238E27FC236}">
                <a16:creationId xmlns:a16="http://schemas.microsoft.com/office/drawing/2014/main" id="{BD9D49F9-8C38-4084-92F4-B9564B4416E8}"/>
              </a:ext>
            </a:extLst>
          </p:cNvPr>
          <p:cNvSpPr>
            <a:spLocks noGrp="1"/>
          </p:cNvSpPr>
          <p:nvPr>
            <p:ph type="pic" sz="quarter" idx="45" hasCustomPrompt="1"/>
          </p:nvPr>
        </p:nvSpPr>
        <p:spPr>
          <a:xfrm>
            <a:off x="6373956" y="2678893"/>
            <a:ext cx="666750" cy="585788"/>
          </a:xfrm>
          <a:prstGeom prst="rect">
            <a:avLst/>
          </a:prstGeo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000">
                <a:solidFill>
                  <a:schemeClr val="bg1"/>
                </a:solidFill>
                <a:latin typeface="Segoe UI"/>
                <a:cs typeface="Segoe UI"/>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Tap to add icon</a:t>
            </a:r>
          </a:p>
        </p:txBody>
      </p:sp>
      <p:sp>
        <p:nvSpPr>
          <p:cNvPr id="54" name="Column 3 heading">
            <a:extLst>
              <a:ext uri="{FF2B5EF4-FFF2-40B4-BE49-F238E27FC236}">
                <a16:creationId xmlns:a16="http://schemas.microsoft.com/office/drawing/2014/main" id="{3C3EC575-A795-42D4-A3DF-2500EB9BD49F}"/>
              </a:ext>
            </a:extLst>
          </p:cNvPr>
          <p:cNvSpPr>
            <a:spLocks noGrp="1"/>
          </p:cNvSpPr>
          <p:nvPr>
            <p:ph type="body" sz="quarter" idx="37" hasCustomPrompt="1"/>
          </p:nvPr>
        </p:nvSpPr>
        <p:spPr>
          <a:xfrm>
            <a:off x="6251192" y="1431555"/>
            <a:ext cx="2514600" cy="909257"/>
          </a:xfrm>
          <a:prstGeom prst="rect">
            <a:avLst/>
          </a:prstGeom>
          <a:solidFill>
            <a:srgbClr val="0078D4"/>
          </a:solidFill>
        </p:spPr>
        <p:txBody>
          <a:bodyPr lIns="182880" rIns="182880" anchor="ctr"/>
          <a:lstStyle>
            <a:lvl1pPr marL="0" indent="0" algn="l">
              <a:spcBef>
                <a:spcPts val="0"/>
              </a:spcBef>
              <a:buNone/>
              <a:defRPr sz="2000">
                <a:solidFill>
                  <a:schemeClr val="bg1"/>
                </a:solidFill>
                <a:latin typeface="+mj-lt"/>
                <a:cs typeface="Segoe UI" panose="020B0502040204020203" pitchFamily="34" charset="0"/>
              </a:defRPr>
            </a:lvl1pPr>
          </a:lstStyle>
          <a:p>
            <a:pPr lvl="0"/>
            <a:r>
              <a:rPr lang="en-US"/>
              <a:t>Heading</a:t>
            </a:r>
          </a:p>
        </p:txBody>
      </p:sp>
      <p:sp>
        <p:nvSpPr>
          <p:cNvPr id="66" name="Column 2 description">
            <a:extLst>
              <a:ext uri="{FF2B5EF4-FFF2-40B4-BE49-F238E27FC236}">
                <a16:creationId xmlns:a16="http://schemas.microsoft.com/office/drawing/2014/main" id="{6186F794-5B2F-450A-BF3A-F1C18F8574AB}"/>
              </a:ext>
            </a:extLst>
          </p:cNvPr>
          <p:cNvSpPr>
            <a:spLocks noGrp="1"/>
          </p:cNvSpPr>
          <p:nvPr>
            <p:ph type="body" sz="quarter" idx="26" hasCustomPrompt="1"/>
          </p:nvPr>
        </p:nvSpPr>
        <p:spPr>
          <a:xfrm>
            <a:off x="3419131" y="3641313"/>
            <a:ext cx="2514600" cy="2624550"/>
          </a:xfrm>
          <a:prstGeom prst="rect">
            <a:avLst/>
          </a:prstGeom>
          <a:solidFill>
            <a:srgbClr val="E6E6E6"/>
          </a:solidFill>
        </p:spPr>
        <p:txBody>
          <a:bodyPr lIns="183600" tIns="147600" rIns="183600" bIns="147600" anchor="t" anchorCtr="0">
            <a:noAutofit/>
          </a:bodyPr>
          <a:lstStyle>
            <a:lvl1pPr marL="0" indent="0" algn="l">
              <a:buNone/>
              <a:defRPr sz="1600">
                <a:latin typeface="+mn-lt"/>
              </a:defRPr>
            </a:lvl1pPr>
            <a:lvl2pPr>
              <a:defRPr sz="1600">
                <a:latin typeface="+mn-lt"/>
              </a:defRPr>
            </a:lvl2pPr>
            <a:lvl3pPr>
              <a:defRPr sz="1600">
                <a:latin typeface="+mn-lt"/>
              </a:defRPr>
            </a:lvl3pPr>
            <a:lvl4pPr>
              <a:defRPr sz="1600">
                <a:latin typeface="+mn-lt"/>
              </a:defRPr>
            </a:lvl4pPr>
            <a:lvl5pPr>
              <a:defRPr sz="1600">
                <a:latin typeface="+mn-lt"/>
              </a:defRPr>
            </a:lvl5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lacinia </a:t>
            </a:r>
            <a:r>
              <a:rPr lang="en-US" err="1"/>
              <a:t>eros</a:t>
            </a:r>
            <a:r>
              <a:rPr lang="en-US"/>
              <a:t> </a:t>
            </a:r>
            <a:r>
              <a:rPr lang="en-US" err="1"/>
              <a:t>purus</a:t>
            </a:r>
            <a:r>
              <a:rPr lang="en-US"/>
              <a:t>, et </a:t>
            </a:r>
            <a:r>
              <a:rPr lang="en-US" err="1"/>
              <a:t>suscipit</a:t>
            </a:r>
            <a:r>
              <a:rPr lang="en-US"/>
              <a:t> </a:t>
            </a:r>
            <a:r>
              <a:rPr lang="en-US" err="1"/>
              <a:t>justo</a:t>
            </a:r>
            <a:r>
              <a:rPr lang="en-US"/>
              <a:t> convallis</a:t>
            </a:r>
          </a:p>
        </p:txBody>
      </p:sp>
      <p:sp>
        <p:nvSpPr>
          <p:cNvPr id="29" name="Column 2 background box, dark grey">
            <a:extLst>
              <a:ext uri="{FF2B5EF4-FFF2-40B4-BE49-F238E27FC236}">
                <a16:creationId xmlns:a16="http://schemas.microsoft.com/office/drawing/2014/main" id="{F693C483-123E-4BE4-AD84-AB516D262567}"/>
              </a:ext>
              <a:ext uri="{C183D7F6-B498-43B3-948B-1728B52AA6E4}">
                <adec:decorative xmlns:adec="http://schemas.microsoft.com/office/drawing/2017/decorative" val="1"/>
              </a:ext>
            </a:extLst>
          </p:cNvPr>
          <p:cNvSpPr txBox="1">
            <a:spLocks/>
          </p:cNvSpPr>
          <p:nvPr userDrawn="1"/>
        </p:nvSpPr>
        <p:spPr>
          <a:xfrm>
            <a:off x="3408847" y="2514587"/>
            <a:ext cx="2514600" cy="914400"/>
          </a:xfrm>
          <a:prstGeom prst="rect">
            <a:avLst/>
          </a:prstGeom>
          <a:solidFill>
            <a:srgbClr val="737373"/>
          </a:solidFill>
        </p:spPr>
        <p:txBody>
          <a:bodyPr vert="horz" lIns="121920" tIns="60960" rIns="121920" bIns="6096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1050" b="1" i="0" u="none" strike="noStrike" kern="1200" cap="none" spc="0" normalizeH="0" baseline="0" noProof="0">
              <a:ln>
                <a:noFill/>
              </a:ln>
              <a:solidFill>
                <a:prstClr val="white">
                  <a:lumMod val="95000"/>
                </a:prstClr>
              </a:solidFill>
              <a:effectLst/>
              <a:uLnTx/>
              <a:uFillTx/>
              <a:latin typeface="Segoe UI"/>
              <a:ea typeface="Roboto Light" panose="02000000000000000000" pitchFamily="2" charset="0"/>
              <a:cs typeface="Segoe UI"/>
            </a:endParaRPr>
          </a:p>
        </p:txBody>
      </p:sp>
      <p:sp>
        <p:nvSpPr>
          <p:cNvPr id="30" name="Column 2 bullet subhead (2 lines)">
            <a:extLst>
              <a:ext uri="{FF2B5EF4-FFF2-40B4-BE49-F238E27FC236}">
                <a16:creationId xmlns:a16="http://schemas.microsoft.com/office/drawing/2014/main" id="{FCB3EE21-A7E7-4431-8677-8F367AF95D00}"/>
              </a:ext>
            </a:extLst>
          </p:cNvPr>
          <p:cNvSpPr>
            <a:spLocks noGrp="1"/>
          </p:cNvSpPr>
          <p:nvPr>
            <p:ph type="body" sz="quarter" idx="46" hasCustomPrompt="1"/>
          </p:nvPr>
        </p:nvSpPr>
        <p:spPr>
          <a:xfrm>
            <a:off x="4313176" y="2521634"/>
            <a:ext cx="1599377" cy="900306"/>
          </a:xfrm>
          <a:prstGeom prst="rect">
            <a:avLst/>
          </a:prstGeom>
        </p:spPr>
        <p:txBody>
          <a:bodyPr lIns="91440" tIns="91440" rIns="91440" bIns="91440" anchor="ctr" anchorCtr="0">
            <a:noAutofit/>
          </a:bodyPr>
          <a:lstStyle>
            <a:lvl1pPr marL="182880" indent="-182880" algn="l">
              <a:buFont typeface="Wingdings" panose="05000000000000000000" pitchFamily="2" charset="2"/>
              <a:buChar char=""/>
              <a:defRPr sz="1200">
                <a:solidFill>
                  <a:schemeClr val="bg1"/>
                </a:solidFill>
                <a:latin typeface="Segoe UI"/>
                <a:cs typeface="Segoe UI"/>
              </a:defRPr>
            </a:lvl1pPr>
            <a:lvl2pPr>
              <a:defRPr sz="1200">
                <a:solidFill>
                  <a:schemeClr val="bg1"/>
                </a:solidFill>
                <a:latin typeface="+mn-lt"/>
              </a:defRPr>
            </a:lvl2pPr>
            <a:lvl3pPr>
              <a:defRPr sz="1600">
                <a:latin typeface="+mn-lt"/>
              </a:defRPr>
            </a:lvl3pPr>
            <a:lvl4pPr>
              <a:defRPr sz="1600">
                <a:latin typeface="+mn-lt"/>
              </a:defRPr>
            </a:lvl4pPr>
            <a:lvl5pPr>
              <a:defRPr sz="1600">
                <a:latin typeface="+mn-lt"/>
              </a:defRPr>
            </a:lvl5pPr>
          </a:lstStyle>
          <a:p>
            <a:pPr lvl="0"/>
            <a:r>
              <a:rPr lang="en-US"/>
              <a:t>Description</a:t>
            </a:r>
          </a:p>
          <a:p>
            <a:pPr lvl="0"/>
            <a:r>
              <a:rPr lang="en-US"/>
              <a:t>Description two</a:t>
            </a:r>
          </a:p>
        </p:txBody>
      </p:sp>
      <p:sp>
        <p:nvSpPr>
          <p:cNvPr id="31" name="Column 2 icon placeholder" descr="icon placeholder">
            <a:extLst>
              <a:ext uri="{FF2B5EF4-FFF2-40B4-BE49-F238E27FC236}">
                <a16:creationId xmlns:a16="http://schemas.microsoft.com/office/drawing/2014/main" id="{BD9D49F9-8C38-4084-92F4-B9564B4416E8}"/>
              </a:ext>
            </a:extLst>
          </p:cNvPr>
          <p:cNvSpPr>
            <a:spLocks noGrp="1"/>
          </p:cNvSpPr>
          <p:nvPr>
            <p:ph type="pic" sz="quarter" idx="47" hasCustomPrompt="1"/>
          </p:nvPr>
        </p:nvSpPr>
        <p:spPr>
          <a:xfrm>
            <a:off x="3531611" y="2678893"/>
            <a:ext cx="666750" cy="585788"/>
          </a:xfrm>
          <a:prstGeom prst="rect">
            <a:avLst/>
          </a:prstGeo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000">
                <a:solidFill>
                  <a:schemeClr val="bg1"/>
                </a:solidFill>
                <a:latin typeface="Segoe UI"/>
                <a:cs typeface="Segoe UI"/>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Tap to add icon</a:t>
            </a:r>
          </a:p>
        </p:txBody>
      </p:sp>
      <p:sp>
        <p:nvSpPr>
          <p:cNvPr id="53" name="Column 2 heading">
            <a:extLst>
              <a:ext uri="{FF2B5EF4-FFF2-40B4-BE49-F238E27FC236}">
                <a16:creationId xmlns:a16="http://schemas.microsoft.com/office/drawing/2014/main" id="{9231F5C6-5BBB-4266-A630-6F47BC0AEEBC}"/>
              </a:ext>
            </a:extLst>
          </p:cNvPr>
          <p:cNvSpPr>
            <a:spLocks noGrp="1"/>
          </p:cNvSpPr>
          <p:nvPr>
            <p:ph type="body" sz="quarter" idx="36" hasCustomPrompt="1"/>
          </p:nvPr>
        </p:nvSpPr>
        <p:spPr>
          <a:xfrm>
            <a:off x="3419131" y="1431555"/>
            <a:ext cx="2514600" cy="909257"/>
          </a:xfrm>
          <a:prstGeom prst="rect">
            <a:avLst/>
          </a:prstGeom>
          <a:solidFill>
            <a:srgbClr val="0078D4"/>
          </a:solidFill>
        </p:spPr>
        <p:txBody>
          <a:bodyPr lIns="182880" rIns="182880" anchor="ctr"/>
          <a:lstStyle>
            <a:lvl1pPr marL="0" indent="0" algn="l">
              <a:spcBef>
                <a:spcPts val="0"/>
              </a:spcBef>
              <a:buNone/>
              <a:defRPr sz="2000">
                <a:solidFill>
                  <a:schemeClr val="bg1"/>
                </a:solidFill>
                <a:latin typeface="+mj-lt"/>
                <a:cs typeface="Segoe UI" panose="020B0502040204020203" pitchFamily="34" charset="0"/>
              </a:defRPr>
            </a:lvl1pPr>
          </a:lstStyle>
          <a:p>
            <a:pPr lvl="0"/>
            <a:r>
              <a:rPr lang="en-US"/>
              <a:t>Heading</a:t>
            </a:r>
          </a:p>
        </p:txBody>
      </p:sp>
      <p:sp>
        <p:nvSpPr>
          <p:cNvPr id="47" name="Column 1 description">
            <a:extLst>
              <a:ext uri="{FF2B5EF4-FFF2-40B4-BE49-F238E27FC236}">
                <a16:creationId xmlns:a16="http://schemas.microsoft.com/office/drawing/2014/main" id="{6186F794-5B2F-450A-BF3A-F1C18F8574AB}"/>
              </a:ext>
            </a:extLst>
          </p:cNvPr>
          <p:cNvSpPr>
            <a:spLocks noGrp="1"/>
          </p:cNvSpPr>
          <p:nvPr>
            <p:ph type="body" sz="quarter" idx="15" hasCustomPrompt="1"/>
          </p:nvPr>
        </p:nvSpPr>
        <p:spPr>
          <a:xfrm>
            <a:off x="587070" y="3641313"/>
            <a:ext cx="2514600" cy="2624550"/>
          </a:xfrm>
          <a:prstGeom prst="rect">
            <a:avLst/>
          </a:prstGeom>
          <a:solidFill>
            <a:srgbClr val="E6E6E6"/>
          </a:solidFill>
        </p:spPr>
        <p:txBody>
          <a:bodyPr lIns="183600" tIns="147600" rIns="183600" bIns="147600" anchor="t" anchorCtr="0">
            <a:noAutofit/>
          </a:bodyPr>
          <a:lstStyle>
            <a:lvl1pPr marL="0" indent="0" algn="l">
              <a:buNone/>
              <a:defRPr sz="1600">
                <a:latin typeface="+mn-lt"/>
              </a:defRPr>
            </a:lvl1pPr>
            <a:lvl2pPr>
              <a:defRPr sz="1600">
                <a:latin typeface="+mn-lt"/>
              </a:defRPr>
            </a:lvl2pPr>
            <a:lvl3pPr>
              <a:defRPr sz="1600">
                <a:latin typeface="+mn-lt"/>
              </a:defRPr>
            </a:lvl3pPr>
            <a:lvl4pPr>
              <a:defRPr sz="1600">
                <a:latin typeface="+mn-lt"/>
              </a:defRPr>
            </a:lvl4pPr>
            <a:lvl5pPr>
              <a:defRPr sz="1600">
                <a:latin typeface="+mn-lt"/>
              </a:defRPr>
            </a:lvl5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lacinia </a:t>
            </a:r>
            <a:r>
              <a:rPr lang="en-US" err="1"/>
              <a:t>eros</a:t>
            </a:r>
            <a:r>
              <a:rPr lang="en-US"/>
              <a:t> </a:t>
            </a:r>
            <a:r>
              <a:rPr lang="en-US" err="1"/>
              <a:t>purus</a:t>
            </a:r>
            <a:r>
              <a:rPr lang="en-US"/>
              <a:t>, et </a:t>
            </a:r>
            <a:r>
              <a:rPr lang="en-US" err="1"/>
              <a:t>suscipit</a:t>
            </a:r>
            <a:r>
              <a:rPr lang="en-US"/>
              <a:t> </a:t>
            </a:r>
            <a:r>
              <a:rPr lang="en-US" err="1"/>
              <a:t>justo</a:t>
            </a:r>
            <a:r>
              <a:rPr lang="en-US"/>
              <a:t> convallis</a:t>
            </a:r>
          </a:p>
        </p:txBody>
      </p:sp>
      <p:sp>
        <p:nvSpPr>
          <p:cNvPr id="40" name="Column 1 background box, dark grey">
            <a:extLst>
              <a:ext uri="{FF2B5EF4-FFF2-40B4-BE49-F238E27FC236}">
                <a16:creationId xmlns:a16="http://schemas.microsoft.com/office/drawing/2014/main" id="{F693C483-123E-4BE4-AD84-AB516D262567}"/>
              </a:ext>
              <a:ext uri="{C183D7F6-B498-43B3-948B-1728B52AA6E4}">
                <adec:decorative xmlns:adec="http://schemas.microsoft.com/office/drawing/2017/decorative" val="1"/>
              </a:ext>
            </a:extLst>
          </p:cNvPr>
          <p:cNvSpPr txBox="1">
            <a:spLocks/>
          </p:cNvSpPr>
          <p:nvPr userDrawn="1"/>
        </p:nvSpPr>
        <p:spPr>
          <a:xfrm>
            <a:off x="585216" y="2514587"/>
            <a:ext cx="2514600" cy="914400"/>
          </a:xfrm>
          <a:prstGeom prst="rect">
            <a:avLst/>
          </a:prstGeom>
          <a:solidFill>
            <a:srgbClr val="737373"/>
          </a:solidFill>
        </p:spPr>
        <p:txBody>
          <a:bodyPr vert="horz" lIns="121920" tIns="60960" rIns="121920" bIns="6096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1050" b="1" i="0" u="none" strike="noStrike" kern="1200" cap="none" spc="0" normalizeH="0" baseline="0" noProof="0">
              <a:ln>
                <a:noFill/>
              </a:ln>
              <a:solidFill>
                <a:prstClr val="white">
                  <a:lumMod val="95000"/>
                </a:prstClr>
              </a:solidFill>
              <a:effectLst/>
              <a:uLnTx/>
              <a:uFillTx/>
              <a:latin typeface="Segoe UI"/>
              <a:ea typeface="Roboto Light" panose="02000000000000000000" pitchFamily="2" charset="0"/>
              <a:cs typeface="Segoe UI"/>
            </a:endParaRPr>
          </a:p>
        </p:txBody>
      </p:sp>
      <p:sp>
        <p:nvSpPr>
          <p:cNvPr id="56" name="Column 1 bullet subhead">
            <a:extLst>
              <a:ext uri="{FF2B5EF4-FFF2-40B4-BE49-F238E27FC236}">
                <a16:creationId xmlns:a16="http://schemas.microsoft.com/office/drawing/2014/main" id="{FCB3EE21-A7E7-4431-8677-8F367AF95D00}"/>
              </a:ext>
            </a:extLst>
          </p:cNvPr>
          <p:cNvSpPr>
            <a:spLocks noGrp="1"/>
          </p:cNvSpPr>
          <p:nvPr>
            <p:ph type="body" sz="quarter" idx="22" hasCustomPrompt="1"/>
          </p:nvPr>
        </p:nvSpPr>
        <p:spPr>
          <a:xfrm>
            <a:off x="1489545" y="2521634"/>
            <a:ext cx="1599377" cy="900306"/>
          </a:xfrm>
          <a:prstGeom prst="rect">
            <a:avLst/>
          </a:prstGeom>
        </p:spPr>
        <p:txBody>
          <a:bodyPr lIns="91440" tIns="91440" rIns="91440" bIns="91440" anchor="ctr" anchorCtr="0">
            <a:noAutofit/>
          </a:bodyPr>
          <a:lstStyle>
            <a:lvl1pPr marL="182880" indent="-182880" algn="l">
              <a:buFont typeface="Wingdings" panose="05000000000000000000" pitchFamily="2" charset="2"/>
              <a:buChar char=""/>
              <a:defRPr sz="1200">
                <a:solidFill>
                  <a:schemeClr val="bg1"/>
                </a:solidFill>
                <a:latin typeface="Segoe UI"/>
                <a:cs typeface="Segoe UI"/>
              </a:defRPr>
            </a:lvl1pPr>
            <a:lvl2pPr>
              <a:defRPr sz="1200">
                <a:solidFill>
                  <a:schemeClr val="bg1"/>
                </a:solidFill>
                <a:latin typeface="+mn-lt"/>
              </a:defRPr>
            </a:lvl2pPr>
            <a:lvl3pPr>
              <a:defRPr sz="1600">
                <a:latin typeface="+mn-lt"/>
              </a:defRPr>
            </a:lvl3pPr>
            <a:lvl4pPr>
              <a:defRPr sz="1600">
                <a:latin typeface="+mn-lt"/>
              </a:defRPr>
            </a:lvl4pPr>
            <a:lvl5pPr>
              <a:defRPr sz="1600">
                <a:latin typeface="+mn-lt"/>
              </a:defRPr>
            </a:lvl5pPr>
          </a:lstStyle>
          <a:p>
            <a:pPr lvl="0"/>
            <a:r>
              <a:rPr lang="en-US"/>
              <a:t>Description</a:t>
            </a:r>
          </a:p>
          <a:p>
            <a:pPr lvl="0"/>
            <a:r>
              <a:rPr lang="en-US"/>
              <a:t>Description two</a:t>
            </a:r>
          </a:p>
        </p:txBody>
      </p:sp>
      <p:sp>
        <p:nvSpPr>
          <p:cNvPr id="5" name="Column 1 icon placeholder" descr="icon placeholder">
            <a:extLst>
              <a:ext uri="{FF2B5EF4-FFF2-40B4-BE49-F238E27FC236}">
                <a16:creationId xmlns:a16="http://schemas.microsoft.com/office/drawing/2014/main" id="{BD9D49F9-8C38-4084-92F4-B9564B4416E8}"/>
              </a:ext>
            </a:extLst>
          </p:cNvPr>
          <p:cNvSpPr>
            <a:spLocks noGrp="1"/>
          </p:cNvSpPr>
          <p:nvPr>
            <p:ph type="pic" sz="quarter" idx="39" hasCustomPrompt="1"/>
          </p:nvPr>
        </p:nvSpPr>
        <p:spPr>
          <a:xfrm>
            <a:off x="707980" y="2678893"/>
            <a:ext cx="666750" cy="585788"/>
          </a:xfrm>
          <a:prstGeom prst="rect">
            <a:avLst/>
          </a:prstGeo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000">
                <a:solidFill>
                  <a:schemeClr val="bg1"/>
                </a:solidFill>
                <a:latin typeface="Segoe UI"/>
                <a:cs typeface="Segoe UI"/>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Tap to add icon</a:t>
            </a:r>
          </a:p>
        </p:txBody>
      </p:sp>
      <p:sp>
        <p:nvSpPr>
          <p:cNvPr id="3" name="Column 1 heading">
            <a:extLst>
              <a:ext uri="{FF2B5EF4-FFF2-40B4-BE49-F238E27FC236}">
                <a16:creationId xmlns:a16="http://schemas.microsoft.com/office/drawing/2014/main" id="{0A723896-D58B-4797-8DBA-29E041268B72}"/>
              </a:ext>
            </a:extLst>
          </p:cNvPr>
          <p:cNvSpPr>
            <a:spLocks noGrp="1"/>
          </p:cNvSpPr>
          <p:nvPr>
            <p:ph type="body" sz="quarter" idx="35" hasCustomPrompt="1"/>
          </p:nvPr>
        </p:nvSpPr>
        <p:spPr>
          <a:xfrm>
            <a:off x="587070" y="1431555"/>
            <a:ext cx="2514600" cy="909257"/>
          </a:xfrm>
          <a:prstGeom prst="rect">
            <a:avLst/>
          </a:prstGeom>
          <a:solidFill>
            <a:srgbClr val="0078D4"/>
          </a:solidFill>
        </p:spPr>
        <p:txBody>
          <a:bodyPr lIns="182880" rIns="182880" anchor="ctr"/>
          <a:lstStyle>
            <a:lvl1pPr marL="0" indent="0" algn="l">
              <a:spcBef>
                <a:spcPts val="0"/>
              </a:spcBef>
              <a:buNone/>
              <a:defRPr sz="2000">
                <a:solidFill>
                  <a:schemeClr val="bg1"/>
                </a:solidFill>
                <a:latin typeface="+mj-lt"/>
                <a:cs typeface="Segoe UI" panose="020B0502040204020203" pitchFamily="34" charset="0"/>
              </a:defRPr>
            </a:lvl1pPr>
          </a:lstStyle>
          <a:p>
            <a:pPr lvl="0"/>
            <a:r>
              <a:rPr lang="en-US"/>
              <a:t>Heading</a:t>
            </a:r>
          </a:p>
        </p:txBody>
      </p:sp>
      <p:sp>
        <p:nvSpPr>
          <p:cNvPr id="25" name="Roadmap 4 slide title">
            <a:extLst>
              <a:ext uri="{FF2B5EF4-FFF2-40B4-BE49-F238E27FC236}">
                <a16:creationId xmlns:a16="http://schemas.microsoft.com/office/drawing/2014/main" id="{2D9CF5A6-0E76-4774-9CAE-AC123BB1D44A}"/>
              </a:ext>
            </a:extLst>
          </p:cNvPr>
          <p:cNvSpPr>
            <a:spLocks noGrp="1"/>
          </p:cNvSpPr>
          <p:nvPr>
            <p:ph type="title" hasCustomPrompt="1"/>
          </p:nvPr>
        </p:nvSpPr>
        <p:spPr>
          <a:xfrm>
            <a:off x="587070" y="457200"/>
            <a:ext cx="11024300" cy="553998"/>
          </a:xfrm>
          <a:prstGeom prst="rect">
            <a:avLst/>
          </a:prstGeom>
        </p:spPr>
        <p:txBody>
          <a:bodyPr lIns="0" tIns="0" rIns="0" bIns="0"/>
          <a:lstStyle>
            <a:lvl1pPr>
              <a:defRPr baseline="0"/>
            </a:lvl1pPr>
          </a:lstStyle>
          <a:p>
            <a:r>
              <a:rPr lang="en-US"/>
              <a:t>Roadmap (4) (4 columns)</a:t>
            </a:r>
          </a:p>
        </p:txBody>
      </p:sp>
    </p:spTree>
    <p:extLst>
      <p:ext uri="{BB962C8B-B14F-4D97-AF65-F5344CB8AC3E}">
        <p14:creationId xmlns:p14="http://schemas.microsoft.com/office/powerpoint/2010/main" val="3934364744"/>
      </p:ext>
    </p:extLst>
  </p:cSld>
  <p:clrMapOvr>
    <a:masterClrMapping/>
  </p:clrMapOvr>
  <p:transition>
    <p:fade/>
  </p:transition>
  <p:extLst>
    <p:ext uri="{DCECCB84-F9BA-43D5-87BE-67443E8EF086}">
      <p15:sldGuideLst xmlns:p15="http://schemas.microsoft.com/office/powerpoint/2012/main">
        <p15:guide id="1" pos="3840" userDrawn="1">
          <p15:clr>
            <a:srgbClr val="FBAE40"/>
          </p15:clr>
        </p15:guide>
        <p15:guide id="2" orient="horz" pos="2160" userDrawn="1">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cope of work 1">
    <p:spTree>
      <p:nvGrpSpPr>
        <p:cNvPr id="1" name=""/>
        <p:cNvGrpSpPr/>
        <p:nvPr/>
      </p:nvGrpSpPr>
      <p:grpSpPr>
        <a:xfrm>
          <a:off x="0" y="0"/>
          <a:ext cx="0" cy="0"/>
          <a:chOff x="0" y="0"/>
          <a:chExt cx="0" cy="0"/>
        </a:xfrm>
      </p:grpSpPr>
      <p:sp>
        <p:nvSpPr>
          <p:cNvPr id="5" name="Scope 3 background box, light grey">
            <a:extLst>
              <a:ext uri="{FF2B5EF4-FFF2-40B4-BE49-F238E27FC236}">
                <a16:creationId xmlns:a16="http://schemas.microsoft.com/office/drawing/2014/main" id="{92D7FE50-F74F-4E7A-9964-D7C84E296652}"/>
              </a:ext>
            </a:extLst>
          </p:cNvPr>
          <p:cNvSpPr/>
          <p:nvPr userDrawn="1"/>
        </p:nvSpPr>
        <p:spPr bwMode="auto">
          <a:xfrm>
            <a:off x="8171763" y="1436688"/>
            <a:ext cx="3429000" cy="4572000"/>
          </a:xfrm>
          <a:prstGeom prst="rect">
            <a:avLst/>
          </a:prstGeom>
          <a:solidFill>
            <a:srgbClr val="E6E6E6">
              <a:alpha val="92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p>
            <a:pPr lvl="0" algn="ctr"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a:p>
            <a:pPr marL="342900" lvl="0" indent="-342900" defTabSz="932472" fontAlgn="base">
              <a:spcBef>
                <a:spcPct val="0"/>
              </a:spcBef>
              <a:spcAft>
                <a:spcPct val="0"/>
              </a:spcAft>
              <a:buFont typeface="Arial" panose="020B0604020202020204" pitchFamily="34" charset="0"/>
              <a:buChar char="•"/>
            </a:pPr>
            <a:endParaRPr lang="en-US" sz="1600">
              <a:solidFill>
                <a:srgbClr val="1A1A1A"/>
              </a:solidFill>
              <a:latin typeface="Segoe UI" panose="020B0502040204020203" pitchFamily="34" charset="0"/>
              <a:ea typeface="Segoe UI" panose="020B0502040204020203" pitchFamily="34" charset="0"/>
              <a:cs typeface="Segoe UI" panose="020B0502040204020203" pitchFamily="34" charset="0"/>
            </a:endParaRPr>
          </a:p>
          <a:p>
            <a:pPr marL="342900" lvl="0" indent="-342900" defTabSz="932472" fontAlgn="base">
              <a:spcBef>
                <a:spcPct val="0"/>
              </a:spcBef>
              <a:spcAft>
                <a:spcPct val="0"/>
              </a:spcAft>
              <a:buFont typeface="Arial" panose="020B0604020202020204" pitchFamily="34" charset="0"/>
              <a:buChar char="•"/>
            </a:pPr>
            <a:endParaRPr lang="en-US" sz="1600">
              <a:solidFill>
                <a:srgbClr val="1A1A1A"/>
              </a:solidFill>
              <a:latin typeface="Segoe UI" panose="020B0502040204020203" pitchFamily="34" charset="0"/>
              <a:ea typeface="Segoe UI" panose="020B0502040204020203" pitchFamily="34" charset="0"/>
              <a:cs typeface="Segoe UI" panose="020B0502040204020203" pitchFamily="34" charset="0"/>
            </a:endParaRPr>
          </a:p>
        </p:txBody>
      </p:sp>
      <p:sp>
        <p:nvSpPr>
          <p:cNvPr id="25" name="Scope 3 description/list">
            <a:extLst>
              <a:ext uri="{FF2B5EF4-FFF2-40B4-BE49-F238E27FC236}">
                <a16:creationId xmlns:a16="http://schemas.microsoft.com/office/drawing/2014/main" id="{794F078B-6DE0-48BE-B541-9060BDE11B21}"/>
              </a:ext>
            </a:extLst>
          </p:cNvPr>
          <p:cNvSpPr>
            <a:spLocks noGrp="1"/>
          </p:cNvSpPr>
          <p:nvPr>
            <p:ph type="body" sz="quarter" idx="30" hasCustomPrompt="1"/>
          </p:nvPr>
        </p:nvSpPr>
        <p:spPr>
          <a:xfrm>
            <a:off x="8170409" y="2403811"/>
            <a:ext cx="3429000" cy="3555219"/>
          </a:xfrm>
          <a:prstGeom prst="rect">
            <a:avLst/>
          </a:prstGeom>
        </p:spPr>
        <p:txBody>
          <a:bodyPr/>
          <a:lstStyle>
            <a:lvl1pPr marL="169863" indent="-169863">
              <a:buFont typeface="Wingdings" panose="05000000000000000000" pitchFamily="2" charset="2"/>
              <a:buChar char=""/>
              <a:defRPr sz="1600">
                <a:latin typeface="+mn-lt"/>
              </a:defRPr>
            </a:lvl1pPr>
            <a:lvl2pPr marL="457200" indent="-228600">
              <a:buFont typeface="Wingdings" panose="05000000000000000000" pitchFamily="2" charset="2"/>
              <a:buChar char=""/>
              <a:defRPr sz="1600">
                <a:latin typeface="+mn-lt"/>
              </a:defRPr>
            </a:lvl2pPr>
            <a:lvl3pPr marL="657225" indent="-200025">
              <a:buFont typeface="Wingdings" panose="05000000000000000000" pitchFamily="2" charset="2"/>
              <a:buChar char=""/>
              <a:defRPr sz="1600">
                <a:latin typeface="+mn-lt"/>
              </a:defRPr>
            </a:lvl3pPr>
            <a:lvl4pPr marL="842963" indent="-180975">
              <a:buFont typeface="Wingdings" panose="05000000000000000000" pitchFamily="2" charset="2"/>
              <a:buChar char=""/>
              <a:defRPr sz="1600">
                <a:latin typeface="+mn-lt"/>
              </a:defRPr>
            </a:lvl4pPr>
            <a:lvl5pPr marL="1023938" indent="-168275">
              <a:buFont typeface="Wingdings" panose="05000000000000000000" pitchFamily="2" charset="2"/>
              <a:buChar char=""/>
              <a:defRPr sz="1600">
                <a:latin typeface="+mn-lt"/>
              </a:defRPr>
            </a:lvl5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a:t>
            </a:r>
          </a:p>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a:t>
            </a:r>
          </a:p>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a:t>
            </a:r>
          </a:p>
        </p:txBody>
      </p:sp>
      <p:cxnSp>
        <p:nvCxnSpPr>
          <p:cNvPr id="31" name="Scope 3 divider">
            <a:extLst>
              <a:ext uri="{FF2B5EF4-FFF2-40B4-BE49-F238E27FC236}">
                <a16:creationId xmlns:a16="http://schemas.microsoft.com/office/drawing/2014/main" id="{7DE8548A-928D-4267-ABB6-8C2267549827}"/>
              </a:ext>
              <a:ext uri="{C183D7F6-B498-43B3-948B-1728B52AA6E4}">
                <adec:decorative xmlns:adec="http://schemas.microsoft.com/office/drawing/2017/decorative" val="1"/>
              </a:ext>
            </a:extLst>
          </p:cNvPr>
          <p:cNvCxnSpPr>
            <a:cxnSpLocks/>
          </p:cNvCxnSpPr>
          <p:nvPr userDrawn="1"/>
        </p:nvCxnSpPr>
        <p:spPr>
          <a:xfrm>
            <a:off x="9171876" y="2283083"/>
            <a:ext cx="1389888" cy="0"/>
          </a:xfrm>
          <a:prstGeom prst="line">
            <a:avLst/>
          </a:prstGeom>
          <a:ln w="28575">
            <a:solidFill>
              <a:srgbClr val="0078D4"/>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9" name="Scope 3 heading">
            <a:extLst>
              <a:ext uri="{FF2B5EF4-FFF2-40B4-BE49-F238E27FC236}">
                <a16:creationId xmlns:a16="http://schemas.microsoft.com/office/drawing/2014/main" id="{68FBCAB8-BFBD-4A21-AC3A-DD139C22F4F3}"/>
              </a:ext>
            </a:extLst>
          </p:cNvPr>
          <p:cNvSpPr>
            <a:spLocks noGrp="1"/>
          </p:cNvSpPr>
          <p:nvPr>
            <p:ph type="body" sz="quarter" idx="26" hasCustomPrompt="1"/>
          </p:nvPr>
        </p:nvSpPr>
        <p:spPr>
          <a:xfrm>
            <a:off x="9171876" y="1527433"/>
            <a:ext cx="2439494" cy="582610"/>
          </a:xfrm>
          <a:prstGeom prst="rect">
            <a:avLst/>
          </a:prstGeom>
        </p:spPr>
        <p:txBody>
          <a:bodyPr lIns="0" tIns="0" rIns="182880" bIns="0" anchor="ctr" anchorCtr="0">
            <a:noAutofit/>
          </a:bodyPr>
          <a:lstStyle>
            <a:lvl1pPr marL="0" indent="0" algn="l">
              <a:spcBef>
                <a:spcPts val="0"/>
              </a:spcBef>
              <a:buFont typeface="Arial" panose="020B0604020202020204" pitchFamily="34" charset="0"/>
              <a:buNone/>
              <a:defRPr sz="2000">
                <a:latin typeface="+mn-lt"/>
              </a:defRPr>
            </a:lvl1pPr>
            <a:lvl2pPr>
              <a:defRPr sz="1600">
                <a:latin typeface="+mn-lt"/>
              </a:defRPr>
            </a:lvl2pPr>
            <a:lvl3pPr>
              <a:defRPr sz="1600">
                <a:latin typeface="+mn-lt"/>
              </a:defRPr>
            </a:lvl3pPr>
            <a:lvl4pPr>
              <a:defRPr sz="1600">
                <a:latin typeface="+mn-lt"/>
              </a:defRPr>
            </a:lvl4pPr>
            <a:lvl5pPr>
              <a:defRPr sz="1600">
                <a:latin typeface="+mn-lt"/>
              </a:defRPr>
            </a:lvl5pPr>
          </a:lstStyle>
          <a:p>
            <a:pPr lvl="0"/>
            <a:r>
              <a:rPr lang="en-US"/>
              <a:t>Scope three</a:t>
            </a:r>
          </a:p>
        </p:txBody>
      </p:sp>
      <p:sp>
        <p:nvSpPr>
          <p:cNvPr id="30" name="Scope 3 icon placeholder" descr="icon placeholder">
            <a:extLst>
              <a:ext uri="{FF2B5EF4-FFF2-40B4-BE49-F238E27FC236}">
                <a16:creationId xmlns:a16="http://schemas.microsoft.com/office/drawing/2014/main" id="{021B64E4-F2BC-4841-B7FE-651E1BF5B913}"/>
              </a:ext>
            </a:extLst>
          </p:cNvPr>
          <p:cNvSpPr>
            <a:spLocks noGrp="1"/>
          </p:cNvSpPr>
          <p:nvPr>
            <p:ph type="pic" sz="quarter" idx="27" hasCustomPrompt="1"/>
          </p:nvPr>
        </p:nvSpPr>
        <p:spPr>
          <a:xfrm>
            <a:off x="8257544" y="1527433"/>
            <a:ext cx="754062" cy="755650"/>
          </a:xfrm>
          <a:prstGeom prst="rect">
            <a:avLst/>
          </a:prstGeo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000"/>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Tap to add icon</a:t>
            </a:r>
          </a:p>
        </p:txBody>
      </p:sp>
      <p:sp>
        <p:nvSpPr>
          <p:cNvPr id="4" name="Scope 2 background box, light grey">
            <a:extLst>
              <a:ext uri="{FF2B5EF4-FFF2-40B4-BE49-F238E27FC236}">
                <a16:creationId xmlns:a16="http://schemas.microsoft.com/office/drawing/2014/main" id="{3880122C-1CB6-457B-A94A-623D11E10C80}"/>
              </a:ext>
            </a:extLst>
          </p:cNvPr>
          <p:cNvSpPr/>
          <p:nvPr userDrawn="1"/>
        </p:nvSpPr>
        <p:spPr bwMode="auto">
          <a:xfrm>
            <a:off x="4373268" y="1436688"/>
            <a:ext cx="3429000" cy="4572000"/>
          </a:xfrm>
          <a:prstGeom prst="rect">
            <a:avLst/>
          </a:prstGeom>
          <a:solidFill>
            <a:srgbClr val="E6E6E6">
              <a:alpha val="92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p>
            <a:pPr lvl="0" algn="ctr"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a:p>
            <a:pPr marL="342900" lvl="0" indent="-342900" defTabSz="932472" fontAlgn="base">
              <a:spcBef>
                <a:spcPct val="0"/>
              </a:spcBef>
              <a:spcAft>
                <a:spcPct val="0"/>
              </a:spcAft>
              <a:buFont typeface="Arial" panose="020B0604020202020204" pitchFamily="34" charset="0"/>
              <a:buChar char="•"/>
            </a:pPr>
            <a:endParaRPr lang="en-US" sz="1600">
              <a:solidFill>
                <a:srgbClr val="1A1A1A"/>
              </a:solidFill>
              <a:latin typeface="Segoe UI" panose="020B0502040204020203" pitchFamily="34" charset="0"/>
              <a:ea typeface="Segoe UI" panose="020B0502040204020203" pitchFamily="34" charset="0"/>
              <a:cs typeface="Segoe UI" panose="020B0502040204020203" pitchFamily="34" charset="0"/>
            </a:endParaRPr>
          </a:p>
          <a:p>
            <a:pPr marL="342900" lvl="0" indent="-342900" defTabSz="932472" fontAlgn="base">
              <a:spcBef>
                <a:spcPct val="0"/>
              </a:spcBef>
              <a:spcAft>
                <a:spcPct val="0"/>
              </a:spcAft>
              <a:buFont typeface="Arial" panose="020B0604020202020204" pitchFamily="34" charset="0"/>
              <a:buChar char="•"/>
            </a:pPr>
            <a:endParaRPr lang="en-US" sz="1600">
              <a:solidFill>
                <a:srgbClr val="1A1A1A"/>
              </a:solidFill>
              <a:latin typeface="Segoe UI" panose="020B0502040204020203" pitchFamily="34" charset="0"/>
              <a:ea typeface="Segoe UI" panose="020B0502040204020203" pitchFamily="34" charset="0"/>
              <a:cs typeface="Segoe UI" panose="020B0502040204020203" pitchFamily="34" charset="0"/>
            </a:endParaRPr>
          </a:p>
        </p:txBody>
      </p:sp>
      <p:sp>
        <p:nvSpPr>
          <p:cNvPr id="24" name="Scope 2 description/list">
            <a:extLst>
              <a:ext uri="{FF2B5EF4-FFF2-40B4-BE49-F238E27FC236}">
                <a16:creationId xmlns:a16="http://schemas.microsoft.com/office/drawing/2014/main" id="{D7E782C4-3E2E-439E-8AD2-C106250C63B3}"/>
              </a:ext>
            </a:extLst>
          </p:cNvPr>
          <p:cNvSpPr>
            <a:spLocks noGrp="1"/>
          </p:cNvSpPr>
          <p:nvPr>
            <p:ph type="body" sz="quarter" idx="29" hasCustomPrompt="1"/>
          </p:nvPr>
        </p:nvSpPr>
        <p:spPr>
          <a:xfrm>
            <a:off x="4382018" y="2403811"/>
            <a:ext cx="3429000" cy="3555219"/>
          </a:xfrm>
          <a:prstGeom prst="rect">
            <a:avLst/>
          </a:prstGeom>
        </p:spPr>
        <p:txBody>
          <a:bodyPr/>
          <a:lstStyle>
            <a:lvl1pPr marL="169863" indent="-169863">
              <a:buFont typeface="Wingdings" panose="05000000000000000000" pitchFamily="2" charset="2"/>
              <a:buChar char=""/>
              <a:defRPr sz="1600">
                <a:latin typeface="+mn-lt"/>
              </a:defRPr>
            </a:lvl1pPr>
            <a:lvl2pPr marL="457200" indent="-228600">
              <a:buFont typeface="Wingdings" panose="05000000000000000000" pitchFamily="2" charset="2"/>
              <a:buChar char=""/>
              <a:defRPr sz="1600">
                <a:latin typeface="+mn-lt"/>
              </a:defRPr>
            </a:lvl2pPr>
            <a:lvl3pPr marL="657225" indent="-200025">
              <a:buFont typeface="Wingdings" panose="05000000000000000000" pitchFamily="2" charset="2"/>
              <a:buChar char=""/>
              <a:defRPr sz="1600">
                <a:latin typeface="+mn-lt"/>
              </a:defRPr>
            </a:lvl3pPr>
            <a:lvl4pPr marL="842963" indent="-180975">
              <a:buFont typeface="Wingdings" panose="05000000000000000000" pitchFamily="2" charset="2"/>
              <a:buChar char=""/>
              <a:defRPr sz="1600">
                <a:latin typeface="+mn-lt"/>
              </a:defRPr>
            </a:lvl4pPr>
            <a:lvl5pPr marL="1023938" indent="-168275">
              <a:buFont typeface="Wingdings" panose="05000000000000000000" pitchFamily="2" charset="2"/>
              <a:buChar char=""/>
              <a:defRPr sz="1600">
                <a:latin typeface="+mn-lt"/>
              </a:defRPr>
            </a:lvl5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a:t>
            </a:r>
          </a:p>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a:t>
            </a:r>
          </a:p>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a:t>
            </a:r>
          </a:p>
        </p:txBody>
      </p:sp>
      <p:cxnSp>
        <p:nvCxnSpPr>
          <p:cNvPr id="23" name="Scope 2 divider">
            <a:extLst>
              <a:ext uri="{FF2B5EF4-FFF2-40B4-BE49-F238E27FC236}">
                <a16:creationId xmlns:a16="http://schemas.microsoft.com/office/drawing/2014/main" id="{EE380C7F-E383-4D12-B4C9-73F8D7B5AEC3}"/>
              </a:ext>
              <a:ext uri="{C183D7F6-B498-43B3-948B-1728B52AA6E4}">
                <adec:decorative xmlns:adec="http://schemas.microsoft.com/office/drawing/2017/decorative" val="1"/>
              </a:ext>
            </a:extLst>
          </p:cNvPr>
          <p:cNvCxnSpPr>
            <a:cxnSpLocks/>
          </p:cNvCxnSpPr>
          <p:nvPr userDrawn="1"/>
        </p:nvCxnSpPr>
        <p:spPr>
          <a:xfrm>
            <a:off x="5381454" y="2283083"/>
            <a:ext cx="1389888" cy="0"/>
          </a:xfrm>
          <a:prstGeom prst="line">
            <a:avLst/>
          </a:prstGeom>
          <a:ln w="28575">
            <a:solidFill>
              <a:srgbClr val="0078D4"/>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6" name="Scope 2 heading">
            <a:extLst>
              <a:ext uri="{FF2B5EF4-FFF2-40B4-BE49-F238E27FC236}">
                <a16:creationId xmlns:a16="http://schemas.microsoft.com/office/drawing/2014/main" id="{68FBCAB8-BFBD-4A21-AC3A-DD139C22F4F3}"/>
              </a:ext>
            </a:extLst>
          </p:cNvPr>
          <p:cNvSpPr>
            <a:spLocks noGrp="1"/>
          </p:cNvSpPr>
          <p:nvPr>
            <p:ph type="body" sz="quarter" idx="23" hasCustomPrompt="1"/>
          </p:nvPr>
        </p:nvSpPr>
        <p:spPr>
          <a:xfrm>
            <a:off x="5381454" y="1527433"/>
            <a:ext cx="2420814" cy="582610"/>
          </a:xfrm>
          <a:prstGeom prst="rect">
            <a:avLst/>
          </a:prstGeom>
        </p:spPr>
        <p:txBody>
          <a:bodyPr lIns="0" tIns="0" rIns="182880" bIns="0" anchor="ctr" anchorCtr="0">
            <a:noAutofit/>
          </a:bodyPr>
          <a:lstStyle>
            <a:lvl1pPr marL="0" indent="0" algn="l">
              <a:spcBef>
                <a:spcPts val="0"/>
              </a:spcBef>
              <a:buFont typeface="Arial" panose="020B0604020202020204" pitchFamily="34" charset="0"/>
              <a:buNone/>
              <a:defRPr sz="2000">
                <a:latin typeface="+mn-lt"/>
              </a:defRPr>
            </a:lvl1pPr>
            <a:lvl2pPr>
              <a:defRPr sz="1600">
                <a:latin typeface="+mn-lt"/>
              </a:defRPr>
            </a:lvl2pPr>
            <a:lvl3pPr>
              <a:defRPr sz="1600">
                <a:latin typeface="+mn-lt"/>
              </a:defRPr>
            </a:lvl3pPr>
            <a:lvl4pPr>
              <a:defRPr sz="1600">
                <a:latin typeface="+mn-lt"/>
              </a:defRPr>
            </a:lvl4pPr>
            <a:lvl5pPr>
              <a:defRPr sz="1600">
                <a:latin typeface="+mn-lt"/>
              </a:defRPr>
            </a:lvl5pPr>
          </a:lstStyle>
          <a:p>
            <a:pPr lvl="0"/>
            <a:r>
              <a:rPr lang="en-US"/>
              <a:t>Scope two</a:t>
            </a:r>
          </a:p>
        </p:txBody>
      </p:sp>
      <p:sp>
        <p:nvSpPr>
          <p:cNvPr id="27" name="Scope 2 icon placeholder" descr="icon placeholder">
            <a:extLst>
              <a:ext uri="{FF2B5EF4-FFF2-40B4-BE49-F238E27FC236}">
                <a16:creationId xmlns:a16="http://schemas.microsoft.com/office/drawing/2014/main" id="{021B64E4-F2BC-4841-B7FE-651E1BF5B913}"/>
              </a:ext>
            </a:extLst>
          </p:cNvPr>
          <p:cNvSpPr>
            <a:spLocks noGrp="1"/>
          </p:cNvSpPr>
          <p:nvPr>
            <p:ph type="pic" sz="quarter" idx="24" hasCustomPrompt="1"/>
          </p:nvPr>
        </p:nvSpPr>
        <p:spPr>
          <a:xfrm>
            <a:off x="4467122" y="1527433"/>
            <a:ext cx="754062" cy="755650"/>
          </a:xfrm>
          <a:prstGeom prst="rect">
            <a:avLst/>
          </a:prstGeo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000"/>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Tap to add icon</a:t>
            </a:r>
          </a:p>
        </p:txBody>
      </p:sp>
      <p:sp>
        <p:nvSpPr>
          <p:cNvPr id="3" name="Scope 1 background box, light grey">
            <a:extLst>
              <a:ext uri="{FF2B5EF4-FFF2-40B4-BE49-F238E27FC236}">
                <a16:creationId xmlns:a16="http://schemas.microsoft.com/office/drawing/2014/main" id="{0E84ED78-ABC6-456E-8532-D0B15C0B923D}"/>
              </a:ext>
            </a:extLst>
          </p:cNvPr>
          <p:cNvSpPr/>
          <p:nvPr userDrawn="1"/>
        </p:nvSpPr>
        <p:spPr bwMode="auto">
          <a:xfrm>
            <a:off x="584200" y="1436688"/>
            <a:ext cx="3429000" cy="4572000"/>
          </a:xfrm>
          <a:prstGeom prst="rect">
            <a:avLst/>
          </a:prstGeom>
          <a:solidFill>
            <a:srgbClr val="E6E6E6">
              <a:alpha val="92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US" sz="2000">
              <a:solidFill>
                <a:srgbClr val="1A1A1A"/>
              </a:solidFill>
              <a:ea typeface="Segoe UI" pitchFamily="34" charset="0"/>
              <a:cs typeface="Segoe UI Semilight" panose="020B0402040204020203" pitchFamily="34" charset="0"/>
            </a:endParaRPr>
          </a:p>
          <a:p>
            <a:pPr algn="ctr"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a:p>
            <a:pPr marL="342900" indent="-342900" defTabSz="932472" fontAlgn="base">
              <a:spcBef>
                <a:spcPct val="0"/>
              </a:spcBef>
              <a:spcAft>
                <a:spcPct val="0"/>
              </a:spcAft>
              <a:buFont typeface="Arial" panose="020B0604020202020204" pitchFamily="34" charset="0"/>
              <a:buChar char="•"/>
            </a:pPr>
            <a:endParaRPr lang="en-US" sz="1600">
              <a:solidFill>
                <a:srgbClr val="1A1A1A"/>
              </a:solidFill>
              <a:latin typeface="Segoe UI" panose="020B0502040204020203" pitchFamily="34" charset="0"/>
              <a:ea typeface="Segoe UI" panose="020B0502040204020203" pitchFamily="34" charset="0"/>
              <a:cs typeface="Segoe UI" panose="020B0502040204020203" pitchFamily="34" charset="0"/>
            </a:endParaRPr>
          </a:p>
          <a:p>
            <a:pPr marL="342900" indent="-342900" defTabSz="932472" fontAlgn="base">
              <a:spcBef>
                <a:spcPct val="0"/>
              </a:spcBef>
              <a:spcAft>
                <a:spcPct val="0"/>
              </a:spcAft>
              <a:buFont typeface="Arial" panose="020B0604020202020204" pitchFamily="34" charset="0"/>
              <a:buChar char="•"/>
            </a:pPr>
            <a:endParaRPr lang="en-US" sz="1600">
              <a:solidFill>
                <a:srgbClr val="1A1A1A"/>
              </a:solidFill>
              <a:latin typeface="Segoe UI" panose="020B0502040204020203" pitchFamily="34" charset="0"/>
              <a:ea typeface="Segoe UI" panose="020B0502040204020203" pitchFamily="34" charset="0"/>
              <a:cs typeface="Segoe UI" panose="020B0502040204020203" pitchFamily="34" charset="0"/>
            </a:endParaRPr>
          </a:p>
        </p:txBody>
      </p:sp>
      <p:sp>
        <p:nvSpPr>
          <p:cNvPr id="6" name="Scope 1 description/list">
            <a:extLst>
              <a:ext uri="{FF2B5EF4-FFF2-40B4-BE49-F238E27FC236}">
                <a16:creationId xmlns:a16="http://schemas.microsoft.com/office/drawing/2014/main" id="{6CA17109-C857-4F53-B9E3-EA01A0F2AB8F}"/>
              </a:ext>
            </a:extLst>
          </p:cNvPr>
          <p:cNvSpPr>
            <a:spLocks noGrp="1"/>
          </p:cNvSpPr>
          <p:nvPr>
            <p:ph type="body" sz="quarter" idx="28" hasCustomPrompt="1"/>
          </p:nvPr>
        </p:nvSpPr>
        <p:spPr>
          <a:xfrm>
            <a:off x="593627" y="2403811"/>
            <a:ext cx="3429000" cy="3555219"/>
          </a:xfrm>
          <a:prstGeom prst="rect">
            <a:avLst/>
          </a:prstGeom>
        </p:spPr>
        <p:txBody>
          <a:bodyPr/>
          <a:lstStyle>
            <a:lvl1pPr marL="169863" indent="-169863">
              <a:buFont typeface="Wingdings" panose="05000000000000000000" pitchFamily="2" charset="2"/>
              <a:buChar char=""/>
              <a:defRPr sz="1600">
                <a:latin typeface="+mn-lt"/>
              </a:defRPr>
            </a:lvl1pPr>
            <a:lvl2pPr marL="457200" indent="-228600">
              <a:buFont typeface="Wingdings" panose="05000000000000000000" pitchFamily="2" charset="2"/>
              <a:buChar char=""/>
              <a:defRPr sz="1600">
                <a:latin typeface="+mn-lt"/>
              </a:defRPr>
            </a:lvl2pPr>
            <a:lvl3pPr marL="657225" indent="-200025">
              <a:buFont typeface="Wingdings" panose="05000000000000000000" pitchFamily="2" charset="2"/>
              <a:buChar char=""/>
              <a:defRPr sz="1600">
                <a:latin typeface="+mn-lt"/>
              </a:defRPr>
            </a:lvl3pPr>
            <a:lvl4pPr marL="842963" indent="-180975">
              <a:buFont typeface="Wingdings" panose="05000000000000000000" pitchFamily="2" charset="2"/>
              <a:buChar char=""/>
              <a:defRPr sz="1600">
                <a:latin typeface="+mn-lt"/>
              </a:defRPr>
            </a:lvl4pPr>
            <a:lvl5pPr marL="1023938" indent="-168275">
              <a:buFont typeface="Wingdings" panose="05000000000000000000" pitchFamily="2" charset="2"/>
              <a:buChar char=""/>
              <a:defRPr sz="1600">
                <a:latin typeface="+mn-lt"/>
              </a:defRPr>
            </a:lvl5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a:t>
            </a:r>
          </a:p>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a:t>
            </a:r>
          </a:p>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a:t>
            </a:r>
          </a:p>
        </p:txBody>
      </p:sp>
      <p:cxnSp>
        <p:nvCxnSpPr>
          <p:cNvPr id="9" name="Scope 1 divider" descr="title divider one">
            <a:extLst>
              <a:ext uri="{FF2B5EF4-FFF2-40B4-BE49-F238E27FC236}">
                <a16:creationId xmlns:a16="http://schemas.microsoft.com/office/drawing/2014/main" id="{CCAA56BC-FC34-4E6C-9149-88B63C2F2A3D}"/>
              </a:ext>
            </a:extLst>
          </p:cNvPr>
          <p:cNvCxnSpPr>
            <a:cxnSpLocks/>
          </p:cNvCxnSpPr>
          <p:nvPr userDrawn="1"/>
        </p:nvCxnSpPr>
        <p:spPr>
          <a:xfrm>
            <a:off x="1592386" y="2283083"/>
            <a:ext cx="1389888" cy="0"/>
          </a:xfrm>
          <a:prstGeom prst="line">
            <a:avLst/>
          </a:prstGeom>
          <a:ln w="28575">
            <a:solidFill>
              <a:srgbClr val="0078D4"/>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0" name="Scope 1 heading">
            <a:extLst>
              <a:ext uri="{FF2B5EF4-FFF2-40B4-BE49-F238E27FC236}">
                <a16:creationId xmlns:a16="http://schemas.microsoft.com/office/drawing/2014/main" id="{68FBCAB8-BFBD-4A21-AC3A-DD139C22F4F3}"/>
              </a:ext>
            </a:extLst>
          </p:cNvPr>
          <p:cNvSpPr>
            <a:spLocks noGrp="1"/>
          </p:cNvSpPr>
          <p:nvPr>
            <p:ph type="body" sz="quarter" idx="18" hasCustomPrompt="1"/>
          </p:nvPr>
        </p:nvSpPr>
        <p:spPr>
          <a:xfrm>
            <a:off x="1592386" y="1527433"/>
            <a:ext cx="2411388" cy="582610"/>
          </a:xfrm>
          <a:prstGeom prst="rect">
            <a:avLst/>
          </a:prstGeom>
        </p:spPr>
        <p:txBody>
          <a:bodyPr lIns="0" tIns="0" rIns="182880" bIns="0" anchor="ctr" anchorCtr="0">
            <a:noAutofit/>
          </a:bodyPr>
          <a:lstStyle>
            <a:lvl1pPr marL="0" indent="0" algn="l">
              <a:spcBef>
                <a:spcPts val="0"/>
              </a:spcBef>
              <a:buFont typeface="Arial" panose="020B0604020202020204" pitchFamily="34" charset="0"/>
              <a:buNone/>
              <a:defRPr sz="2000">
                <a:latin typeface="+mn-lt"/>
              </a:defRPr>
            </a:lvl1pPr>
            <a:lvl2pPr>
              <a:defRPr sz="1600">
                <a:latin typeface="+mn-lt"/>
              </a:defRPr>
            </a:lvl2pPr>
            <a:lvl3pPr>
              <a:defRPr sz="1600">
                <a:latin typeface="+mn-lt"/>
              </a:defRPr>
            </a:lvl3pPr>
            <a:lvl4pPr>
              <a:defRPr sz="1600">
                <a:latin typeface="+mn-lt"/>
              </a:defRPr>
            </a:lvl4pPr>
            <a:lvl5pPr>
              <a:defRPr sz="1600">
                <a:latin typeface="+mn-lt"/>
              </a:defRPr>
            </a:lvl5pPr>
          </a:lstStyle>
          <a:p>
            <a:pPr lvl="0"/>
            <a:r>
              <a:rPr lang="en-US"/>
              <a:t>Scope one</a:t>
            </a:r>
          </a:p>
        </p:txBody>
      </p:sp>
      <p:sp>
        <p:nvSpPr>
          <p:cNvPr id="8" name="Scope 1 icon placeholder" descr="icon placeholder">
            <a:extLst>
              <a:ext uri="{FF2B5EF4-FFF2-40B4-BE49-F238E27FC236}">
                <a16:creationId xmlns:a16="http://schemas.microsoft.com/office/drawing/2014/main" id="{021B64E4-F2BC-4841-B7FE-651E1BF5B913}"/>
              </a:ext>
            </a:extLst>
          </p:cNvPr>
          <p:cNvSpPr>
            <a:spLocks noGrp="1"/>
          </p:cNvSpPr>
          <p:nvPr>
            <p:ph type="pic" sz="quarter" idx="21" hasCustomPrompt="1"/>
          </p:nvPr>
        </p:nvSpPr>
        <p:spPr>
          <a:xfrm>
            <a:off x="678054" y="1527433"/>
            <a:ext cx="754062" cy="755650"/>
          </a:xfrm>
          <a:prstGeom prst="rect">
            <a:avLst/>
          </a:prstGeo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000"/>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Tap to add icon</a:t>
            </a:r>
          </a:p>
        </p:txBody>
      </p:sp>
      <p:sp>
        <p:nvSpPr>
          <p:cNvPr id="21" name="Scope of work 1 slide title">
            <a:extLst>
              <a:ext uri="{FF2B5EF4-FFF2-40B4-BE49-F238E27FC236}">
                <a16:creationId xmlns:a16="http://schemas.microsoft.com/office/drawing/2014/main" id="{2D9CF5A6-0E76-4774-9CAE-AC123BB1D44A}"/>
              </a:ext>
            </a:extLst>
          </p:cNvPr>
          <p:cNvSpPr>
            <a:spLocks noGrp="1"/>
          </p:cNvSpPr>
          <p:nvPr>
            <p:ph type="title" hasCustomPrompt="1"/>
          </p:nvPr>
        </p:nvSpPr>
        <p:spPr>
          <a:xfrm>
            <a:off x="587070" y="457200"/>
            <a:ext cx="11024300" cy="553998"/>
          </a:xfrm>
          <a:prstGeom prst="rect">
            <a:avLst/>
          </a:prstGeom>
        </p:spPr>
        <p:txBody>
          <a:bodyPr lIns="0" tIns="0" rIns="0" bIns="0"/>
          <a:lstStyle>
            <a:lvl1pPr>
              <a:defRPr baseline="0"/>
            </a:lvl1pPr>
          </a:lstStyle>
          <a:p>
            <a:r>
              <a:rPr lang="en-US"/>
              <a:t>Scope of work (1) (3 columns)</a:t>
            </a:r>
          </a:p>
        </p:txBody>
      </p:sp>
    </p:spTree>
    <p:extLst>
      <p:ext uri="{BB962C8B-B14F-4D97-AF65-F5344CB8AC3E}">
        <p14:creationId xmlns:p14="http://schemas.microsoft.com/office/powerpoint/2010/main" val="2294437236"/>
      </p:ext>
    </p:extLst>
  </p:cSld>
  <p:clrMapOvr>
    <a:masterClrMapping/>
  </p:clrMapOvr>
  <p:transition>
    <p:fade/>
  </p:transition>
  <p:extLst>
    <p:ext uri="{DCECCB84-F9BA-43D5-87BE-67443E8EF086}">
      <p15:sldGuideLst xmlns:p15="http://schemas.microsoft.com/office/powerpoint/2012/main">
        <p15:guide id="1" pos="3840" userDrawn="1">
          <p15:clr>
            <a:srgbClr val="FBAE40"/>
          </p15:clr>
        </p15:guide>
        <p15:guide id="2" orient="horz" pos="2160" userDrawn="1">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cope of work 1 (4 items)">
    <p:spTree>
      <p:nvGrpSpPr>
        <p:cNvPr id="1" name=""/>
        <p:cNvGrpSpPr/>
        <p:nvPr/>
      </p:nvGrpSpPr>
      <p:grpSpPr>
        <a:xfrm>
          <a:off x="0" y="0"/>
          <a:ext cx="0" cy="0"/>
          <a:chOff x="0" y="0"/>
          <a:chExt cx="0" cy="0"/>
        </a:xfrm>
      </p:grpSpPr>
      <p:sp>
        <p:nvSpPr>
          <p:cNvPr id="41" name="Scope 4 background box, light grey">
            <a:extLst>
              <a:ext uri="{FF2B5EF4-FFF2-40B4-BE49-F238E27FC236}">
                <a16:creationId xmlns:a16="http://schemas.microsoft.com/office/drawing/2014/main" id="{025B6456-67DC-4CEA-8A29-C7B388588B0B}"/>
              </a:ext>
            </a:extLst>
          </p:cNvPr>
          <p:cNvSpPr/>
          <p:nvPr userDrawn="1"/>
        </p:nvSpPr>
        <p:spPr bwMode="auto">
          <a:xfrm>
            <a:off x="9094018" y="1436688"/>
            <a:ext cx="2514600" cy="4572000"/>
          </a:xfrm>
          <a:prstGeom prst="rect">
            <a:avLst/>
          </a:prstGeom>
          <a:solidFill>
            <a:srgbClr val="E6E6E6">
              <a:alpha val="92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US" sz="2000">
              <a:solidFill>
                <a:srgbClr val="1A1A1A"/>
              </a:solidFill>
              <a:ea typeface="Segoe UI" pitchFamily="34" charset="0"/>
              <a:cs typeface="Segoe UI Semilight" panose="020B0402040204020203" pitchFamily="34" charset="0"/>
            </a:endParaRPr>
          </a:p>
          <a:p>
            <a:pPr algn="ctr"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a:p>
            <a:pPr marL="342900" indent="-342900" defTabSz="932472" fontAlgn="base">
              <a:spcBef>
                <a:spcPct val="0"/>
              </a:spcBef>
              <a:spcAft>
                <a:spcPct val="0"/>
              </a:spcAft>
              <a:buFont typeface="Arial" panose="020B0604020202020204" pitchFamily="34" charset="0"/>
              <a:buChar char="•"/>
            </a:pPr>
            <a:endParaRPr lang="en-US" sz="1600">
              <a:solidFill>
                <a:srgbClr val="1A1A1A"/>
              </a:solidFill>
              <a:latin typeface="Segoe UI" panose="020B0502040204020203" pitchFamily="34" charset="0"/>
              <a:ea typeface="Segoe UI" panose="020B0502040204020203" pitchFamily="34" charset="0"/>
              <a:cs typeface="Segoe UI" panose="020B0502040204020203" pitchFamily="34" charset="0"/>
            </a:endParaRPr>
          </a:p>
          <a:p>
            <a:pPr marL="342900" indent="-342900" defTabSz="932472" fontAlgn="base">
              <a:spcBef>
                <a:spcPct val="0"/>
              </a:spcBef>
              <a:spcAft>
                <a:spcPct val="0"/>
              </a:spcAft>
              <a:buFont typeface="Arial" panose="020B0604020202020204" pitchFamily="34" charset="0"/>
              <a:buChar char="•"/>
            </a:pPr>
            <a:endParaRPr lang="en-US" sz="1600">
              <a:solidFill>
                <a:srgbClr val="1A1A1A"/>
              </a:solidFill>
              <a:latin typeface="Segoe UI" panose="020B0502040204020203" pitchFamily="34" charset="0"/>
              <a:ea typeface="Segoe UI" panose="020B0502040204020203" pitchFamily="34" charset="0"/>
              <a:cs typeface="Segoe UI" panose="020B0502040204020203" pitchFamily="34" charset="0"/>
            </a:endParaRPr>
          </a:p>
        </p:txBody>
      </p:sp>
      <p:sp>
        <p:nvSpPr>
          <p:cNvPr id="45" name="Scope 4 description/list">
            <a:extLst>
              <a:ext uri="{FF2B5EF4-FFF2-40B4-BE49-F238E27FC236}">
                <a16:creationId xmlns:a16="http://schemas.microsoft.com/office/drawing/2014/main" id="{3700608F-B686-4ABA-8B6F-9684FD22B555}"/>
              </a:ext>
            </a:extLst>
          </p:cNvPr>
          <p:cNvSpPr>
            <a:spLocks noGrp="1"/>
          </p:cNvSpPr>
          <p:nvPr>
            <p:ph type="body" sz="quarter" idx="37" hasCustomPrompt="1"/>
          </p:nvPr>
        </p:nvSpPr>
        <p:spPr>
          <a:xfrm>
            <a:off x="9094018" y="2403811"/>
            <a:ext cx="2514600" cy="3555219"/>
          </a:xfrm>
          <a:prstGeom prst="rect">
            <a:avLst/>
          </a:prstGeom>
        </p:spPr>
        <p:txBody>
          <a:bodyPr/>
          <a:lstStyle>
            <a:lvl1pPr marL="169863" indent="-169863">
              <a:buFont typeface="Wingdings" panose="05000000000000000000" pitchFamily="2" charset="2"/>
              <a:buChar char=""/>
              <a:defRPr sz="1600">
                <a:latin typeface="+mn-lt"/>
              </a:defRPr>
            </a:lvl1pPr>
            <a:lvl2pPr marL="457200" indent="-228600">
              <a:buFont typeface="Wingdings" panose="05000000000000000000" pitchFamily="2" charset="2"/>
              <a:buChar char=""/>
              <a:defRPr sz="1600">
                <a:latin typeface="+mn-lt"/>
              </a:defRPr>
            </a:lvl2pPr>
            <a:lvl3pPr marL="657225" indent="-200025">
              <a:buFont typeface="Wingdings" panose="05000000000000000000" pitchFamily="2" charset="2"/>
              <a:buChar char=""/>
              <a:defRPr sz="1600">
                <a:latin typeface="+mn-lt"/>
              </a:defRPr>
            </a:lvl3pPr>
            <a:lvl4pPr marL="842963" indent="-180975">
              <a:buFont typeface="Wingdings" panose="05000000000000000000" pitchFamily="2" charset="2"/>
              <a:buChar char=""/>
              <a:defRPr sz="1600">
                <a:latin typeface="+mn-lt"/>
              </a:defRPr>
            </a:lvl4pPr>
            <a:lvl5pPr marL="1023938" indent="-168275">
              <a:buFont typeface="Wingdings" panose="05000000000000000000" pitchFamily="2" charset="2"/>
              <a:buChar char=""/>
              <a:defRPr sz="1600">
                <a:latin typeface="+mn-lt"/>
              </a:defRPr>
            </a:lvl5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a:t>
            </a:r>
          </a:p>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a:t>
            </a:r>
          </a:p>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a:t>
            </a:r>
          </a:p>
        </p:txBody>
      </p:sp>
      <p:cxnSp>
        <p:nvCxnSpPr>
          <p:cNvPr id="42" name="Scope 4 divider">
            <a:extLst>
              <a:ext uri="{FF2B5EF4-FFF2-40B4-BE49-F238E27FC236}">
                <a16:creationId xmlns:a16="http://schemas.microsoft.com/office/drawing/2014/main" id="{E26796F5-D100-4761-BE52-3C00136297A7}"/>
              </a:ext>
              <a:ext uri="{C183D7F6-B498-43B3-948B-1728B52AA6E4}">
                <adec:decorative xmlns:adec="http://schemas.microsoft.com/office/drawing/2017/decorative" val="1"/>
              </a:ext>
            </a:extLst>
          </p:cNvPr>
          <p:cNvCxnSpPr>
            <a:cxnSpLocks/>
          </p:cNvCxnSpPr>
          <p:nvPr userDrawn="1"/>
        </p:nvCxnSpPr>
        <p:spPr>
          <a:xfrm>
            <a:off x="9861673" y="2283083"/>
            <a:ext cx="1261872" cy="0"/>
          </a:xfrm>
          <a:prstGeom prst="line">
            <a:avLst/>
          </a:prstGeom>
          <a:ln w="28575">
            <a:solidFill>
              <a:srgbClr val="0078D4"/>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3" name="Scope 4 heading">
            <a:extLst>
              <a:ext uri="{FF2B5EF4-FFF2-40B4-BE49-F238E27FC236}">
                <a16:creationId xmlns:a16="http://schemas.microsoft.com/office/drawing/2014/main" id="{50E7070F-A732-4B2B-857F-7DE25F7A47E0}"/>
              </a:ext>
            </a:extLst>
          </p:cNvPr>
          <p:cNvSpPr>
            <a:spLocks noGrp="1"/>
          </p:cNvSpPr>
          <p:nvPr>
            <p:ph type="body" sz="quarter" idx="35" hasCustomPrompt="1"/>
          </p:nvPr>
        </p:nvSpPr>
        <p:spPr>
          <a:xfrm>
            <a:off x="9861673" y="1527433"/>
            <a:ext cx="1746945" cy="582610"/>
          </a:xfrm>
          <a:prstGeom prst="rect">
            <a:avLst/>
          </a:prstGeom>
        </p:spPr>
        <p:txBody>
          <a:bodyPr lIns="0" tIns="0" rIns="182880" bIns="0" anchor="ctr" anchorCtr="0">
            <a:noAutofit/>
          </a:bodyPr>
          <a:lstStyle>
            <a:lvl1pPr marL="0" indent="0" algn="l">
              <a:spcBef>
                <a:spcPts val="0"/>
              </a:spcBef>
              <a:buFont typeface="Arial" panose="020B0604020202020204" pitchFamily="34" charset="0"/>
              <a:buNone/>
              <a:defRPr sz="2000">
                <a:latin typeface="+mn-lt"/>
              </a:defRPr>
            </a:lvl1pPr>
            <a:lvl2pPr>
              <a:defRPr sz="1600">
                <a:latin typeface="+mn-lt"/>
              </a:defRPr>
            </a:lvl2pPr>
            <a:lvl3pPr>
              <a:defRPr sz="1600">
                <a:latin typeface="+mn-lt"/>
              </a:defRPr>
            </a:lvl3pPr>
            <a:lvl4pPr>
              <a:defRPr sz="1600">
                <a:latin typeface="+mn-lt"/>
              </a:defRPr>
            </a:lvl4pPr>
            <a:lvl5pPr>
              <a:defRPr sz="1600">
                <a:latin typeface="+mn-lt"/>
              </a:defRPr>
            </a:lvl5pPr>
          </a:lstStyle>
          <a:p>
            <a:pPr lvl="0"/>
            <a:r>
              <a:rPr lang="en-US"/>
              <a:t>Scope four</a:t>
            </a:r>
          </a:p>
        </p:txBody>
      </p:sp>
      <p:sp>
        <p:nvSpPr>
          <p:cNvPr id="44" name="Scope 4 icon placeholder" descr="icon placeholder">
            <a:extLst>
              <a:ext uri="{FF2B5EF4-FFF2-40B4-BE49-F238E27FC236}">
                <a16:creationId xmlns:a16="http://schemas.microsoft.com/office/drawing/2014/main" id="{B8E29175-7DDD-4A97-8EC8-2410C077380C}"/>
              </a:ext>
            </a:extLst>
          </p:cNvPr>
          <p:cNvSpPr>
            <a:spLocks noGrp="1"/>
          </p:cNvSpPr>
          <p:nvPr>
            <p:ph type="pic" sz="quarter" idx="36" hasCustomPrompt="1"/>
          </p:nvPr>
        </p:nvSpPr>
        <p:spPr>
          <a:xfrm>
            <a:off x="9169018" y="1530702"/>
            <a:ext cx="576072" cy="576072"/>
          </a:xfrm>
          <a:prstGeom prst="rect">
            <a:avLst/>
          </a:prstGeo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000"/>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Tap to add icon</a:t>
            </a:r>
          </a:p>
        </p:txBody>
      </p:sp>
      <p:sp>
        <p:nvSpPr>
          <p:cNvPr id="36" name="Scope 3 background box, light grey">
            <a:extLst>
              <a:ext uri="{FF2B5EF4-FFF2-40B4-BE49-F238E27FC236}">
                <a16:creationId xmlns:a16="http://schemas.microsoft.com/office/drawing/2014/main" id="{500B2DAA-C7A8-431F-B9E2-D607C77CFFED}"/>
              </a:ext>
            </a:extLst>
          </p:cNvPr>
          <p:cNvSpPr/>
          <p:nvPr userDrawn="1"/>
        </p:nvSpPr>
        <p:spPr bwMode="auto">
          <a:xfrm>
            <a:off x="6266055" y="1436688"/>
            <a:ext cx="2514600" cy="4572000"/>
          </a:xfrm>
          <a:prstGeom prst="rect">
            <a:avLst/>
          </a:prstGeom>
          <a:solidFill>
            <a:srgbClr val="E6E6E6">
              <a:alpha val="92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US" sz="2000">
              <a:solidFill>
                <a:srgbClr val="1A1A1A"/>
              </a:solidFill>
              <a:ea typeface="Segoe UI" pitchFamily="34" charset="0"/>
              <a:cs typeface="Segoe UI Semilight" panose="020B0402040204020203" pitchFamily="34" charset="0"/>
            </a:endParaRPr>
          </a:p>
          <a:p>
            <a:pPr algn="ctr"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a:p>
            <a:pPr marL="342900" indent="-342900" defTabSz="932472" fontAlgn="base">
              <a:spcBef>
                <a:spcPct val="0"/>
              </a:spcBef>
              <a:spcAft>
                <a:spcPct val="0"/>
              </a:spcAft>
              <a:buFont typeface="Arial" panose="020B0604020202020204" pitchFamily="34" charset="0"/>
              <a:buChar char="•"/>
            </a:pPr>
            <a:endParaRPr lang="en-US" sz="1600">
              <a:solidFill>
                <a:srgbClr val="1A1A1A"/>
              </a:solidFill>
              <a:latin typeface="Segoe UI" panose="020B0502040204020203" pitchFamily="34" charset="0"/>
              <a:ea typeface="Segoe UI" panose="020B0502040204020203" pitchFamily="34" charset="0"/>
              <a:cs typeface="Segoe UI" panose="020B0502040204020203" pitchFamily="34" charset="0"/>
            </a:endParaRPr>
          </a:p>
          <a:p>
            <a:pPr marL="342900" indent="-342900" defTabSz="932472" fontAlgn="base">
              <a:spcBef>
                <a:spcPct val="0"/>
              </a:spcBef>
              <a:spcAft>
                <a:spcPct val="0"/>
              </a:spcAft>
              <a:buFont typeface="Arial" panose="020B0604020202020204" pitchFamily="34" charset="0"/>
              <a:buChar char="•"/>
            </a:pPr>
            <a:endParaRPr lang="en-US" sz="1600">
              <a:solidFill>
                <a:srgbClr val="1A1A1A"/>
              </a:solidFill>
              <a:latin typeface="Segoe UI" panose="020B0502040204020203" pitchFamily="34" charset="0"/>
              <a:ea typeface="Segoe UI" panose="020B0502040204020203" pitchFamily="34" charset="0"/>
              <a:cs typeface="Segoe UI" panose="020B0502040204020203" pitchFamily="34" charset="0"/>
            </a:endParaRPr>
          </a:p>
        </p:txBody>
      </p:sp>
      <p:sp>
        <p:nvSpPr>
          <p:cNvPr id="40" name="Scope 3 description/list">
            <a:extLst>
              <a:ext uri="{FF2B5EF4-FFF2-40B4-BE49-F238E27FC236}">
                <a16:creationId xmlns:a16="http://schemas.microsoft.com/office/drawing/2014/main" id="{A7972890-C9A6-4399-B40E-2E7D21C3A39E}"/>
              </a:ext>
            </a:extLst>
          </p:cNvPr>
          <p:cNvSpPr>
            <a:spLocks noGrp="1"/>
          </p:cNvSpPr>
          <p:nvPr>
            <p:ph type="body" sz="quarter" idx="34" hasCustomPrompt="1"/>
          </p:nvPr>
        </p:nvSpPr>
        <p:spPr>
          <a:xfrm>
            <a:off x="6266055" y="2403811"/>
            <a:ext cx="2514600" cy="3555219"/>
          </a:xfrm>
          <a:prstGeom prst="rect">
            <a:avLst/>
          </a:prstGeom>
        </p:spPr>
        <p:txBody>
          <a:bodyPr/>
          <a:lstStyle>
            <a:lvl1pPr marL="169863" indent="-169863">
              <a:buFont typeface="Wingdings" panose="05000000000000000000" pitchFamily="2" charset="2"/>
              <a:buChar char=""/>
              <a:defRPr sz="1600">
                <a:latin typeface="+mn-lt"/>
              </a:defRPr>
            </a:lvl1pPr>
            <a:lvl2pPr marL="457200" indent="-228600">
              <a:buFont typeface="Wingdings" panose="05000000000000000000" pitchFamily="2" charset="2"/>
              <a:buChar char=""/>
              <a:defRPr sz="1600">
                <a:latin typeface="+mn-lt"/>
              </a:defRPr>
            </a:lvl2pPr>
            <a:lvl3pPr marL="657225" indent="-200025">
              <a:buFont typeface="Wingdings" panose="05000000000000000000" pitchFamily="2" charset="2"/>
              <a:buChar char=""/>
              <a:defRPr sz="1600">
                <a:latin typeface="+mn-lt"/>
              </a:defRPr>
            </a:lvl3pPr>
            <a:lvl4pPr marL="842963" indent="-180975">
              <a:buFont typeface="Wingdings" panose="05000000000000000000" pitchFamily="2" charset="2"/>
              <a:buChar char=""/>
              <a:defRPr sz="1600">
                <a:latin typeface="+mn-lt"/>
              </a:defRPr>
            </a:lvl4pPr>
            <a:lvl5pPr marL="1023938" indent="-168275">
              <a:buFont typeface="Wingdings" panose="05000000000000000000" pitchFamily="2" charset="2"/>
              <a:buChar char=""/>
              <a:defRPr sz="1600">
                <a:latin typeface="+mn-lt"/>
              </a:defRPr>
            </a:lvl5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a:t>
            </a:r>
          </a:p>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a:t>
            </a:r>
          </a:p>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a:t>
            </a:r>
          </a:p>
        </p:txBody>
      </p:sp>
      <p:cxnSp>
        <p:nvCxnSpPr>
          <p:cNvPr id="37" name="Scope 3 divider" descr="title divider one">
            <a:extLst>
              <a:ext uri="{FF2B5EF4-FFF2-40B4-BE49-F238E27FC236}">
                <a16:creationId xmlns:a16="http://schemas.microsoft.com/office/drawing/2014/main" id="{0CF0BBFE-1295-41AD-8D4B-DB16BF615A14}"/>
              </a:ext>
            </a:extLst>
          </p:cNvPr>
          <p:cNvCxnSpPr>
            <a:cxnSpLocks/>
          </p:cNvCxnSpPr>
          <p:nvPr userDrawn="1"/>
        </p:nvCxnSpPr>
        <p:spPr>
          <a:xfrm>
            <a:off x="7039148" y="2283083"/>
            <a:ext cx="1261872" cy="0"/>
          </a:xfrm>
          <a:prstGeom prst="line">
            <a:avLst/>
          </a:prstGeom>
          <a:ln w="28575">
            <a:solidFill>
              <a:srgbClr val="0078D4"/>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8" name="Scope 3 heading">
            <a:extLst>
              <a:ext uri="{FF2B5EF4-FFF2-40B4-BE49-F238E27FC236}">
                <a16:creationId xmlns:a16="http://schemas.microsoft.com/office/drawing/2014/main" id="{54748353-3DD9-4D2D-A5B6-6A52C93C8455}"/>
              </a:ext>
            </a:extLst>
          </p:cNvPr>
          <p:cNvSpPr>
            <a:spLocks noGrp="1"/>
          </p:cNvSpPr>
          <p:nvPr>
            <p:ph type="body" sz="quarter" idx="32" hasCustomPrompt="1"/>
          </p:nvPr>
        </p:nvSpPr>
        <p:spPr>
          <a:xfrm>
            <a:off x="7039148" y="1527433"/>
            <a:ext cx="1746945" cy="582610"/>
          </a:xfrm>
          <a:prstGeom prst="rect">
            <a:avLst/>
          </a:prstGeom>
        </p:spPr>
        <p:txBody>
          <a:bodyPr lIns="0" tIns="0" rIns="182880" bIns="0" anchor="ctr" anchorCtr="0">
            <a:noAutofit/>
          </a:bodyPr>
          <a:lstStyle>
            <a:lvl1pPr marL="0" indent="0" algn="l">
              <a:spcBef>
                <a:spcPts val="0"/>
              </a:spcBef>
              <a:buFont typeface="Arial" panose="020B0604020202020204" pitchFamily="34" charset="0"/>
              <a:buNone/>
              <a:defRPr sz="2000">
                <a:latin typeface="+mn-lt"/>
              </a:defRPr>
            </a:lvl1pPr>
            <a:lvl2pPr>
              <a:defRPr sz="1600">
                <a:latin typeface="+mn-lt"/>
              </a:defRPr>
            </a:lvl2pPr>
            <a:lvl3pPr>
              <a:defRPr sz="1600">
                <a:latin typeface="+mn-lt"/>
              </a:defRPr>
            </a:lvl3pPr>
            <a:lvl4pPr>
              <a:defRPr sz="1600">
                <a:latin typeface="+mn-lt"/>
              </a:defRPr>
            </a:lvl4pPr>
            <a:lvl5pPr>
              <a:defRPr sz="1600">
                <a:latin typeface="+mn-lt"/>
              </a:defRPr>
            </a:lvl5pPr>
          </a:lstStyle>
          <a:p>
            <a:pPr lvl="0"/>
            <a:r>
              <a:rPr lang="en-US"/>
              <a:t>Scope three</a:t>
            </a:r>
          </a:p>
        </p:txBody>
      </p:sp>
      <p:sp>
        <p:nvSpPr>
          <p:cNvPr id="39" name="Scope 3 icon placeholder" descr="icon placeholder">
            <a:extLst>
              <a:ext uri="{FF2B5EF4-FFF2-40B4-BE49-F238E27FC236}">
                <a16:creationId xmlns:a16="http://schemas.microsoft.com/office/drawing/2014/main" id="{EB27839C-1BFE-4EEE-AEB2-092C8676D29A}"/>
              </a:ext>
            </a:extLst>
          </p:cNvPr>
          <p:cNvSpPr>
            <a:spLocks noGrp="1"/>
          </p:cNvSpPr>
          <p:nvPr>
            <p:ph type="pic" sz="quarter" idx="33" hasCustomPrompt="1"/>
          </p:nvPr>
        </p:nvSpPr>
        <p:spPr>
          <a:xfrm>
            <a:off x="6346493" y="1530702"/>
            <a:ext cx="576072" cy="576072"/>
          </a:xfrm>
          <a:prstGeom prst="rect">
            <a:avLst/>
          </a:prstGeo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000"/>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Tap to add icon</a:t>
            </a:r>
          </a:p>
        </p:txBody>
      </p:sp>
      <p:sp>
        <p:nvSpPr>
          <p:cNvPr id="28" name="Scope 2 background box, light grey">
            <a:extLst>
              <a:ext uri="{FF2B5EF4-FFF2-40B4-BE49-F238E27FC236}">
                <a16:creationId xmlns:a16="http://schemas.microsoft.com/office/drawing/2014/main" id="{36210003-3BD6-4CB8-9C02-98CA3DF10E11}"/>
              </a:ext>
            </a:extLst>
          </p:cNvPr>
          <p:cNvSpPr/>
          <p:nvPr userDrawn="1"/>
        </p:nvSpPr>
        <p:spPr bwMode="auto">
          <a:xfrm>
            <a:off x="3425463" y="1436688"/>
            <a:ext cx="2514600" cy="4572000"/>
          </a:xfrm>
          <a:prstGeom prst="rect">
            <a:avLst/>
          </a:prstGeom>
          <a:solidFill>
            <a:srgbClr val="E6E6E6">
              <a:alpha val="92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US" sz="2000">
              <a:solidFill>
                <a:srgbClr val="1A1A1A"/>
              </a:solidFill>
              <a:ea typeface="Segoe UI" pitchFamily="34" charset="0"/>
              <a:cs typeface="Segoe UI Semilight" panose="020B0402040204020203" pitchFamily="34" charset="0"/>
            </a:endParaRPr>
          </a:p>
          <a:p>
            <a:pPr algn="ctr"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a:p>
            <a:pPr marL="342900" indent="-342900" defTabSz="932472" fontAlgn="base">
              <a:spcBef>
                <a:spcPct val="0"/>
              </a:spcBef>
              <a:spcAft>
                <a:spcPct val="0"/>
              </a:spcAft>
              <a:buFont typeface="Arial" panose="020B0604020202020204" pitchFamily="34" charset="0"/>
              <a:buChar char="•"/>
            </a:pPr>
            <a:endParaRPr lang="en-US" sz="1600">
              <a:solidFill>
                <a:srgbClr val="1A1A1A"/>
              </a:solidFill>
              <a:latin typeface="Segoe UI" panose="020B0502040204020203" pitchFamily="34" charset="0"/>
              <a:ea typeface="Segoe UI" panose="020B0502040204020203" pitchFamily="34" charset="0"/>
              <a:cs typeface="Segoe UI" panose="020B0502040204020203" pitchFamily="34" charset="0"/>
            </a:endParaRPr>
          </a:p>
          <a:p>
            <a:pPr marL="342900" indent="-342900" defTabSz="932472" fontAlgn="base">
              <a:spcBef>
                <a:spcPct val="0"/>
              </a:spcBef>
              <a:spcAft>
                <a:spcPct val="0"/>
              </a:spcAft>
              <a:buFont typeface="Arial" panose="020B0604020202020204" pitchFamily="34" charset="0"/>
              <a:buChar char="•"/>
            </a:pPr>
            <a:endParaRPr lang="en-US" sz="1600">
              <a:solidFill>
                <a:srgbClr val="1A1A1A"/>
              </a:solidFill>
              <a:latin typeface="Segoe UI" panose="020B0502040204020203" pitchFamily="34" charset="0"/>
              <a:ea typeface="Segoe UI" panose="020B0502040204020203" pitchFamily="34" charset="0"/>
              <a:cs typeface="Segoe UI" panose="020B0502040204020203" pitchFamily="34" charset="0"/>
            </a:endParaRPr>
          </a:p>
        </p:txBody>
      </p:sp>
      <p:sp>
        <p:nvSpPr>
          <p:cNvPr id="35" name="Scope 2 description/list">
            <a:extLst>
              <a:ext uri="{FF2B5EF4-FFF2-40B4-BE49-F238E27FC236}">
                <a16:creationId xmlns:a16="http://schemas.microsoft.com/office/drawing/2014/main" id="{3AE62CD1-4B42-4140-B71D-E2E11C3B9150}"/>
              </a:ext>
            </a:extLst>
          </p:cNvPr>
          <p:cNvSpPr>
            <a:spLocks noGrp="1"/>
          </p:cNvSpPr>
          <p:nvPr>
            <p:ph type="body" sz="quarter" idx="31" hasCustomPrompt="1"/>
          </p:nvPr>
        </p:nvSpPr>
        <p:spPr>
          <a:xfrm>
            <a:off x="3425463" y="2403811"/>
            <a:ext cx="2514600" cy="3555219"/>
          </a:xfrm>
          <a:prstGeom prst="rect">
            <a:avLst/>
          </a:prstGeom>
        </p:spPr>
        <p:txBody>
          <a:bodyPr/>
          <a:lstStyle>
            <a:lvl1pPr marL="169863" indent="-169863">
              <a:buFont typeface="Wingdings" panose="05000000000000000000" pitchFamily="2" charset="2"/>
              <a:buChar char=""/>
              <a:defRPr sz="1600">
                <a:latin typeface="+mn-lt"/>
              </a:defRPr>
            </a:lvl1pPr>
            <a:lvl2pPr marL="457200" indent="-228600">
              <a:buFont typeface="Wingdings" panose="05000000000000000000" pitchFamily="2" charset="2"/>
              <a:buChar char=""/>
              <a:defRPr sz="1600">
                <a:latin typeface="+mn-lt"/>
              </a:defRPr>
            </a:lvl2pPr>
            <a:lvl3pPr marL="657225" indent="-200025">
              <a:buFont typeface="Wingdings" panose="05000000000000000000" pitchFamily="2" charset="2"/>
              <a:buChar char=""/>
              <a:defRPr sz="1600">
                <a:latin typeface="+mn-lt"/>
              </a:defRPr>
            </a:lvl3pPr>
            <a:lvl4pPr marL="842963" indent="-180975">
              <a:buFont typeface="Wingdings" panose="05000000000000000000" pitchFamily="2" charset="2"/>
              <a:buChar char=""/>
              <a:defRPr sz="1600">
                <a:latin typeface="+mn-lt"/>
              </a:defRPr>
            </a:lvl4pPr>
            <a:lvl5pPr marL="1023938" indent="-168275">
              <a:buFont typeface="Wingdings" panose="05000000000000000000" pitchFamily="2" charset="2"/>
              <a:buChar char=""/>
              <a:defRPr sz="1600">
                <a:latin typeface="+mn-lt"/>
              </a:defRPr>
            </a:lvl5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a:t>
            </a:r>
          </a:p>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a:t>
            </a:r>
          </a:p>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a:t>
            </a:r>
          </a:p>
        </p:txBody>
      </p:sp>
      <p:cxnSp>
        <p:nvCxnSpPr>
          <p:cNvPr id="32" name="Scope 2 divider" descr="title divider one">
            <a:extLst>
              <a:ext uri="{FF2B5EF4-FFF2-40B4-BE49-F238E27FC236}">
                <a16:creationId xmlns:a16="http://schemas.microsoft.com/office/drawing/2014/main" id="{02FA4E7F-A0DA-4EBE-B9A7-84F1E10C97C0}"/>
              </a:ext>
            </a:extLst>
          </p:cNvPr>
          <p:cNvCxnSpPr>
            <a:cxnSpLocks/>
          </p:cNvCxnSpPr>
          <p:nvPr userDrawn="1"/>
        </p:nvCxnSpPr>
        <p:spPr>
          <a:xfrm>
            <a:off x="4191363" y="2283083"/>
            <a:ext cx="1261872" cy="0"/>
          </a:xfrm>
          <a:prstGeom prst="line">
            <a:avLst/>
          </a:prstGeom>
          <a:ln w="28575">
            <a:solidFill>
              <a:srgbClr val="0078D4"/>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3" name="Scope 2 heading">
            <a:extLst>
              <a:ext uri="{FF2B5EF4-FFF2-40B4-BE49-F238E27FC236}">
                <a16:creationId xmlns:a16="http://schemas.microsoft.com/office/drawing/2014/main" id="{C91ADFF1-1109-4A67-943A-8964CC07AC04}"/>
              </a:ext>
            </a:extLst>
          </p:cNvPr>
          <p:cNvSpPr>
            <a:spLocks noGrp="1"/>
          </p:cNvSpPr>
          <p:nvPr>
            <p:ph type="body" sz="quarter" idx="29" hasCustomPrompt="1"/>
          </p:nvPr>
        </p:nvSpPr>
        <p:spPr>
          <a:xfrm>
            <a:off x="4191363" y="1527433"/>
            <a:ext cx="1746945" cy="582610"/>
          </a:xfrm>
          <a:prstGeom prst="rect">
            <a:avLst/>
          </a:prstGeom>
        </p:spPr>
        <p:txBody>
          <a:bodyPr lIns="0" tIns="0" rIns="182880" bIns="0" anchor="ctr" anchorCtr="0">
            <a:noAutofit/>
          </a:bodyPr>
          <a:lstStyle>
            <a:lvl1pPr marL="0" indent="0" algn="l">
              <a:spcBef>
                <a:spcPts val="0"/>
              </a:spcBef>
              <a:buFont typeface="Arial" panose="020B0604020202020204" pitchFamily="34" charset="0"/>
              <a:buNone/>
              <a:defRPr sz="2000">
                <a:latin typeface="+mn-lt"/>
              </a:defRPr>
            </a:lvl1pPr>
            <a:lvl2pPr>
              <a:defRPr sz="1600">
                <a:latin typeface="+mn-lt"/>
              </a:defRPr>
            </a:lvl2pPr>
            <a:lvl3pPr>
              <a:defRPr sz="1600">
                <a:latin typeface="+mn-lt"/>
              </a:defRPr>
            </a:lvl3pPr>
            <a:lvl4pPr>
              <a:defRPr sz="1600">
                <a:latin typeface="+mn-lt"/>
              </a:defRPr>
            </a:lvl4pPr>
            <a:lvl5pPr>
              <a:defRPr sz="1600">
                <a:latin typeface="+mn-lt"/>
              </a:defRPr>
            </a:lvl5pPr>
          </a:lstStyle>
          <a:p>
            <a:pPr lvl="0"/>
            <a:r>
              <a:rPr lang="en-US"/>
              <a:t>Scope two</a:t>
            </a:r>
          </a:p>
        </p:txBody>
      </p:sp>
      <p:sp>
        <p:nvSpPr>
          <p:cNvPr id="34" name="Scope 2 icon placeholder" descr="icon placeholder">
            <a:extLst>
              <a:ext uri="{FF2B5EF4-FFF2-40B4-BE49-F238E27FC236}">
                <a16:creationId xmlns:a16="http://schemas.microsoft.com/office/drawing/2014/main" id="{1C0CF608-194B-49AE-8C58-168AD0E7692F}"/>
              </a:ext>
            </a:extLst>
          </p:cNvPr>
          <p:cNvSpPr>
            <a:spLocks noGrp="1"/>
          </p:cNvSpPr>
          <p:nvPr>
            <p:ph type="pic" sz="quarter" idx="30" hasCustomPrompt="1"/>
          </p:nvPr>
        </p:nvSpPr>
        <p:spPr>
          <a:xfrm>
            <a:off x="3498708" y="1530702"/>
            <a:ext cx="576072" cy="576072"/>
          </a:xfrm>
          <a:prstGeom prst="rect">
            <a:avLst/>
          </a:prstGeo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000"/>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Tap to add icon</a:t>
            </a:r>
          </a:p>
        </p:txBody>
      </p:sp>
      <p:sp>
        <p:nvSpPr>
          <p:cNvPr id="3" name="Scope 1 background box, light grey">
            <a:extLst>
              <a:ext uri="{FF2B5EF4-FFF2-40B4-BE49-F238E27FC236}">
                <a16:creationId xmlns:a16="http://schemas.microsoft.com/office/drawing/2014/main" id="{0E84ED78-ABC6-456E-8532-D0B15C0B923D}"/>
              </a:ext>
            </a:extLst>
          </p:cNvPr>
          <p:cNvSpPr/>
          <p:nvPr userDrawn="1"/>
        </p:nvSpPr>
        <p:spPr bwMode="auto">
          <a:xfrm>
            <a:off x="593818" y="1436688"/>
            <a:ext cx="2514600" cy="4572000"/>
          </a:xfrm>
          <a:prstGeom prst="rect">
            <a:avLst/>
          </a:prstGeom>
          <a:solidFill>
            <a:srgbClr val="E6E6E6">
              <a:alpha val="92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a:p>
            <a:pPr marL="342900" indent="-342900" defTabSz="932472" fontAlgn="base">
              <a:spcBef>
                <a:spcPct val="0"/>
              </a:spcBef>
              <a:spcAft>
                <a:spcPct val="0"/>
              </a:spcAft>
              <a:buFont typeface="Arial" panose="020B0604020202020204" pitchFamily="34" charset="0"/>
              <a:buChar char="•"/>
            </a:pPr>
            <a:endParaRPr lang="en-US" sz="1600">
              <a:solidFill>
                <a:srgbClr val="1A1A1A"/>
              </a:solidFill>
              <a:latin typeface="Segoe UI" panose="020B0502040204020203" pitchFamily="34" charset="0"/>
              <a:ea typeface="Segoe UI" panose="020B0502040204020203" pitchFamily="34" charset="0"/>
              <a:cs typeface="Segoe UI" panose="020B0502040204020203" pitchFamily="34" charset="0"/>
            </a:endParaRPr>
          </a:p>
          <a:p>
            <a:pPr marL="342900" indent="-342900" defTabSz="932472" fontAlgn="base">
              <a:spcBef>
                <a:spcPct val="0"/>
              </a:spcBef>
              <a:spcAft>
                <a:spcPct val="0"/>
              </a:spcAft>
              <a:buFont typeface="Arial" panose="020B0604020202020204" pitchFamily="34" charset="0"/>
              <a:buChar char="•"/>
            </a:pPr>
            <a:endParaRPr lang="en-US" sz="1600">
              <a:solidFill>
                <a:srgbClr val="1A1A1A"/>
              </a:solidFill>
              <a:latin typeface="Segoe UI" panose="020B0502040204020203" pitchFamily="34" charset="0"/>
              <a:ea typeface="Segoe UI" panose="020B0502040204020203" pitchFamily="34" charset="0"/>
              <a:cs typeface="Segoe UI" panose="020B0502040204020203" pitchFamily="34" charset="0"/>
            </a:endParaRPr>
          </a:p>
        </p:txBody>
      </p:sp>
      <p:sp>
        <p:nvSpPr>
          <p:cNvPr id="6" name="Scope 1 description/list">
            <a:extLst>
              <a:ext uri="{FF2B5EF4-FFF2-40B4-BE49-F238E27FC236}">
                <a16:creationId xmlns:a16="http://schemas.microsoft.com/office/drawing/2014/main" id="{6CA17109-C857-4F53-B9E3-EA01A0F2AB8F}"/>
              </a:ext>
            </a:extLst>
          </p:cNvPr>
          <p:cNvSpPr>
            <a:spLocks noGrp="1"/>
          </p:cNvSpPr>
          <p:nvPr>
            <p:ph type="body" sz="quarter" idx="28" hasCustomPrompt="1"/>
          </p:nvPr>
        </p:nvSpPr>
        <p:spPr>
          <a:xfrm>
            <a:off x="593818" y="2403811"/>
            <a:ext cx="2514600" cy="3555219"/>
          </a:xfrm>
          <a:prstGeom prst="rect">
            <a:avLst/>
          </a:prstGeom>
        </p:spPr>
        <p:txBody>
          <a:bodyPr/>
          <a:lstStyle>
            <a:lvl1pPr marL="169863" indent="-169863">
              <a:buFont typeface="Wingdings" panose="05000000000000000000" pitchFamily="2" charset="2"/>
              <a:buChar char=""/>
              <a:defRPr sz="1600">
                <a:latin typeface="+mn-lt"/>
              </a:defRPr>
            </a:lvl1pPr>
            <a:lvl2pPr marL="457200" indent="-228600">
              <a:buFont typeface="Wingdings" panose="05000000000000000000" pitchFamily="2" charset="2"/>
              <a:buChar char=""/>
              <a:defRPr sz="1600">
                <a:latin typeface="+mn-lt"/>
              </a:defRPr>
            </a:lvl2pPr>
            <a:lvl3pPr marL="657225" indent="-200025">
              <a:buFont typeface="Wingdings" panose="05000000000000000000" pitchFamily="2" charset="2"/>
              <a:buChar char=""/>
              <a:defRPr sz="1600">
                <a:latin typeface="+mn-lt"/>
              </a:defRPr>
            </a:lvl3pPr>
            <a:lvl4pPr marL="842963" indent="-180975">
              <a:buFont typeface="Wingdings" panose="05000000000000000000" pitchFamily="2" charset="2"/>
              <a:buChar char=""/>
              <a:defRPr sz="1600">
                <a:latin typeface="+mn-lt"/>
              </a:defRPr>
            </a:lvl4pPr>
            <a:lvl5pPr marL="1023938" indent="-168275">
              <a:buFont typeface="Wingdings" panose="05000000000000000000" pitchFamily="2" charset="2"/>
              <a:buChar char=""/>
              <a:defRPr sz="1600">
                <a:latin typeface="+mn-lt"/>
              </a:defRPr>
            </a:lvl5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a:t>
            </a:r>
          </a:p>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a:t>
            </a:r>
          </a:p>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a:t>
            </a:r>
          </a:p>
        </p:txBody>
      </p:sp>
      <p:cxnSp>
        <p:nvCxnSpPr>
          <p:cNvPr id="9" name="Scope 1 divider" descr="title divider one">
            <a:extLst>
              <a:ext uri="{FF2B5EF4-FFF2-40B4-BE49-F238E27FC236}">
                <a16:creationId xmlns:a16="http://schemas.microsoft.com/office/drawing/2014/main" id="{CCAA56BC-FC34-4E6C-9149-88B63C2F2A3D}"/>
              </a:ext>
            </a:extLst>
          </p:cNvPr>
          <p:cNvCxnSpPr>
            <a:cxnSpLocks/>
          </p:cNvCxnSpPr>
          <p:nvPr userDrawn="1"/>
        </p:nvCxnSpPr>
        <p:spPr>
          <a:xfrm>
            <a:off x="1370709" y="2283083"/>
            <a:ext cx="1261872" cy="0"/>
          </a:xfrm>
          <a:prstGeom prst="line">
            <a:avLst/>
          </a:prstGeom>
          <a:ln w="28575">
            <a:solidFill>
              <a:srgbClr val="0078D4"/>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0" name="Scope 1 heading">
            <a:extLst>
              <a:ext uri="{FF2B5EF4-FFF2-40B4-BE49-F238E27FC236}">
                <a16:creationId xmlns:a16="http://schemas.microsoft.com/office/drawing/2014/main" id="{68FBCAB8-BFBD-4A21-AC3A-DD139C22F4F3}"/>
              </a:ext>
            </a:extLst>
          </p:cNvPr>
          <p:cNvSpPr>
            <a:spLocks noGrp="1"/>
          </p:cNvSpPr>
          <p:nvPr>
            <p:ph type="body" sz="quarter" idx="18" hasCustomPrompt="1"/>
          </p:nvPr>
        </p:nvSpPr>
        <p:spPr>
          <a:xfrm>
            <a:off x="1370709" y="1527433"/>
            <a:ext cx="1746945" cy="582610"/>
          </a:xfrm>
          <a:prstGeom prst="rect">
            <a:avLst/>
          </a:prstGeom>
        </p:spPr>
        <p:txBody>
          <a:bodyPr lIns="0" tIns="0" rIns="182880" bIns="0" anchor="ctr" anchorCtr="0">
            <a:noAutofit/>
          </a:bodyPr>
          <a:lstStyle>
            <a:lvl1pPr marL="0" indent="0" algn="l">
              <a:spcBef>
                <a:spcPts val="0"/>
              </a:spcBef>
              <a:buFont typeface="Arial" panose="020B0604020202020204" pitchFamily="34" charset="0"/>
              <a:buNone/>
              <a:defRPr sz="2000">
                <a:latin typeface="+mn-lt"/>
              </a:defRPr>
            </a:lvl1pPr>
            <a:lvl2pPr>
              <a:defRPr sz="1600">
                <a:latin typeface="+mn-lt"/>
              </a:defRPr>
            </a:lvl2pPr>
            <a:lvl3pPr>
              <a:defRPr sz="1600">
                <a:latin typeface="+mn-lt"/>
              </a:defRPr>
            </a:lvl3pPr>
            <a:lvl4pPr>
              <a:defRPr sz="1600">
                <a:latin typeface="+mn-lt"/>
              </a:defRPr>
            </a:lvl4pPr>
            <a:lvl5pPr>
              <a:defRPr sz="1600">
                <a:latin typeface="+mn-lt"/>
              </a:defRPr>
            </a:lvl5pPr>
          </a:lstStyle>
          <a:p>
            <a:pPr lvl="0"/>
            <a:r>
              <a:rPr lang="en-US"/>
              <a:t>Scope one</a:t>
            </a:r>
          </a:p>
        </p:txBody>
      </p:sp>
      <p:sp>
        <p:nvSpPr>
          <p:cNvPr id="8" name="Scope 1 icon placeholder" descr="icon placeholder">
            <a:extLst>
              <a:ext uri="{FF2B5EF4-FFF2-40B4-BE49-F238E27FC236}">
                <a16:creationId xmlns:a16="http://schemas.microsoft.com/office/drawing/2014/main" id="{021B64E4-F2BC-4841-B7FE-651E1BF5B913}"/>
              </a:ext>
            </a:extLst>
          </p:cNvPr>
          <p:cNvSpPr>
            <a:spLocks noGrp="1"/>
          </p:cNvSpPr>
          <p:nvPr>
            <p:ph type="pic" sz="quarter" idx="21" hasCustomPrompt="1"/>
          </p:nvPr>
        </p:nvSpPr>
        <p:spPr>
          <a:xfrm>
            <a:off x="678054" y="1530702"/>
            <a:ext cx="576072" cy="576072"/>
          </a:xfrm>
          <a:prstGeom prst="rect">
            <a:avLst/>
          </a:prstGeo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000"/>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Tap to add icon</a:t>
            </a:r>
          </a:p>
        </p:txBody>
      </p:sp>
      <p:sp>
        <p:nvSpPr>
          <p:cNvPr id="21" name="Scope of work 1 slide title">
            <a:extLst>
              <a:ext uri="{FF2B5EF4-FFF2-40B4-BE49-F238E27FC236}">
                <a16:creationId xmlns:a16="http://schemas.microsoft.com/office/drawing/2014/main" id="{2D9CF5A6-0E76-4774-9CAE-AC123BB1D44A}"/>
              </a:ext>
            </a:extLst>
          </p:cNvPr>
          <p:cNvSpPr>
            <a:spLocks noGrp="1"/>
          </p:cNvSpPr>
          <p:nvPr>
            <p:ph type="title" hasCustomPrompt="1"/>
          </p:nvPr>
        </p:nvSpPr>
        <p:spPr>
          <a:xfrm>
            <a:off x="587070" y="457200"/>
            <a:ext cx="11024300" cy="553998"/>
          </a:xfrm>
          <a:prstGeom prst="rect">
            <a:avLst/>
          </a:prstGeom>
        </p:spPr>
        <p:txBody>
          <a:bodyPr lIns="0" tIns="0" rIns="0" bIns="0"/>
          <a:lstStyle>
            <a:lvl1pPr>
              <a:defRPr baseline="0"/>
            </a:lvl1pPr>
          </a:lstStyle>
          <a:p>
            <a:r>
              <a:rPr lang="en-US"/>
              <a:t>Scope of work (1) (4 columns)</a:t>
            </a:r>
          </a:p>
        </p:txBody>
      </p:sp>
    </p:spTree>
    <p:extLst>
      <p:ext uri="{BB962C8B-B14F-4D97-AF65-F5344CB8AC3E}">
        <p14:creationId xmlns:p14="http://schemas.microsoft.com/office/powerpoint/2010/main" val="3889233173"/>
      </p:ext>
    </p:extLst>
  </p:cSld>
  <p:clrMapOvr>
    <a:masterClrMapping/>
  </p:clrMapOvr>
  <p:transition>
    <p:fade/>
  </p:transition>
  <p:extLst>
    <p:ext uri="{DCECCB84-F9BA-43D5-87BE-67443E8EF086}">
      <p15:sldGuideLst xmlns:p15="http://schemas.microsoft.com/office/powerpoint/2012/main">
        <p15:guide id="1" pos="3840" userDrawn="1">
          <p15:clr>
            <a:srgbClr val="FBAE40"/>
          </p15:clr>
        </p15:guide>
        <p15:guide id="2" orient="horz" pos="216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2">
    <p:spTree>
      <p:nvGrpSpPr>
        <p:cNvPr id="1" name=""/>
        <p:cNvGrpSpPr/>
        <p:nvPr/>
      </p:nvGrpSpPr>
      <p:grpSpPr>
        <a:xfrm>
          <a:off x="0" y="0"/>
          <a:ext cx="0" cy="0"/>
          <a:chOff x="0" y="0"/>
          <a:chExt cx="0" cy="0"/>
        </a:xfrm>
      </p:grpSpPr>
      <p:sp>
        <p:nvSpPr>
          <p:cNvPr id="20" name="Duration text (if more than three days)">
            <a:extLst>
              <a:ext uri="{FF2B5EF4-FFF2-40B4-BE49-F238E27FC236}">
                <a16:creationId xmlns:a16="http://schemas.microsoft.com/office/drawing/2014/main" id="{6F3D3840-0836-46AD-862C-6B05C2E26D8F}"/>
              </a:ext>
            </a:extLst>
          </p:cNvPr>
          <p:cNvSpPr>
            <a:spLocks noGrp="1"/>
          </p:cNvSpPr>
          <p:nvPr>
            <p:ph type="body" sz="quarter" idx="17" hasCustomPrompt="1"/>
          </p:nvPr>
        </p:nvSpPr>
        <p:spPr>
          <a:xfrm>
            <a:off x="585216" y="5720884"/>
            <a:ext cx="11025758" cy="386230"/>
          </a:xfrm>
          <a:prstGeom prst="rect">
            <a:avLst/>
          </a:prstGeom>
          <a:solidFill>
            <a:srgbClr val="0078D4"/>
          </a:solidFill>
          <a:ln>
            <a:noFill/>
          </a:ln>
        </p:spPr>
        <p:txBody>
          <a:bodyPr lIns="180000" tIns="0" rIns="36000" anchor="ctr" anchorCtr="0">
            <a:noAutofit/>
          </a:bodyPr>
          <a:lstStyle>
            <a:lvl1pPr marL="0" indent="0" algn="ctr">
              <a:buNone/>
              <a:defRPr sz="1600" b="0">
                <a:solidFill>
                  <a:schemeClr val="bg1"/>
                </a:solidFill>
                <a:latin typeface="+mn-lt"/>
              </a:defRPr>
            </a:lvl1pPr>
          </a:lstStyle>
          <a:p>
            <a:pPr lvl="0"/>
            <a:r>
              <a:rPr lang="en-US"/>
              <a:t>Duration if more than three days; remove if not needed</a:t>
            </a:r>
          </a:p>
        </p:txBody>
      </p:sp>
      <p:sp>
        <p:nvSpPr>
          <p:cNvPr id="15" name="Column 3 bulleted list">
            <a:extLst>
              <a:ext uri="{FF2B5EF4-FFF2-40B4-BE49-F238E27FC236}">
                <a16:creationId xmlns:a16="http://schemas.microsoft.com/office/drawing/2014/main" id="{293D30BE-D36F-4566-9DF4-E380EFF170B0}"/>
              </a:ext>
            </a:extLst>
          </p:cNvPr>
          <p:cNvSpPr>
            <a:spLocks noGrp="1"/>
          </p:cNvSpPr>
          <p:nvPr>
            <p:ph type="body" sz="quarter" idx="12" hasCustomPrompt="1"/>
          </p:nvPr>
        </p:nvSpPr>
        <p:spPr>
          <a:xfrm>
            <a:off x="8174325" y="2729901"/>
            <a:ext cx="3429000" cy="2743200"/>
          </a:xfrm>
          <a:prstGeom prst="rect">
            <a:avLst/>
          </a:prstGeom>
          <a:solidFill>
            <a:schemeClr val="accent6"/>
          </a:solidFill>
        </p:spPr>
        <p:txBody>
          <a:bodyPr lIns="180000">
            <a:no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a:latin typeface="+mn-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endParaRPr lang="en-US"/>
          </a:p>
          <a:p>
            <a:pPr marL="228600" marR="0" lvl="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a:pPr>
            <a:r>
              <a:rPr lang="en-US"/>
              <a:t>Lorem ipsum dolor sit </a:t>
            </a:r>
            <a:r>
              <a:rPr lang="en-US" err="1"/>
              <a:t>amet</a:t>
            </a:r>
            <a:r>
              <a:rPr lang="en-US"/>
              <a:t>, </a:t>
            </a:r>
            <a:r>
              <a:rPr lang="en-US" err="1"/>
              <a:t>consectetur</a:t>
            </a:r>
            <a:r>
              <a:rPr lang="en-US"/>
              <a:t> </a:t>
            </a:r>
            <a:r>
              <a:rPr lang="en-US" err="1"/>
              <a:t>adipiscing</a:t>
            </a:r>
            <a:r>
              <a:rPr lang="en-US"/>
              <a:t> </a:t>
            </a:r>
            <a:r>
              <a:rPr lang="en-US" err="1"/>
              <a:t>elit</a:t>
            </a:r>
            <a:endParaRPr lang="en-US"/>
          </a:p>
          <a:p>
            <a:pPr lvl="0"/>
            <a:endParaRPr lang="en-US"/>
          </a:p>
        </p:txBody>
      </p:sp>
      <p:sp>
        <p:nvSpPr>
          <p:cNvPr id="18" name="Column 3 heading">
            <a:extLst>
              <a:ext uri="{FF2B5EF4-FFF2-40B4-BE49-F238E27FC236}">
                <a16:creationId xmlns:a16="http://schemas.microsoft.com/office/drawing/2014/main" id="{FB5D79E9-C61B-4C96-B92C-B14B3FB9ECC2}"/>
              </a:ext>
            </a:extLst>
          </p:cNvPr>
          <p:cNvSpPr>
            <a:spLocks noGrp="1"/>
          </p:cNvSpPr>
          <p:nvPr>
            <p:ph type="body" sz="quarter" idx="15" hasCustomPrompt="1"/>
          </p:nvPr>
        </p:nvSpPr>
        <p:spPr>
          <a:xfrm>
            <a:off x="8174326" y="1931924"/>
            <a:ext cx="3429000" cy="679339"/>
          </a:xfrm>
          <a:prstGeom prst="rect">
            <a:avLst/>
          </a:prstGeom>
          <a:solidFill>
            <a:schemeClr val="accent6"/>
          </a:solidFill>
        </p:spPr>
        <p:txBody>
          <a:bodyPr lIns="180000" tIns="0" rIns="36000" anchor="ctr" anchorCtr="0">
            <a:noAutofit/>
          </a:bodyPr>
          <a:lstStyle>
            <a:lvl1pPr marL="0" indent="0" algn="l">
              <a:buNone/>
              <a:defRPr sz="2000">
                <a:latin typeface="+mn-lt"/>
              </a:defRPr>
            </a:lvl1pPr>
          </a:lstStyle>
          <a:p>
            <a:pPr lvl="0"/>
            <a:r>
              <a:rPr lang="en-US"/>
              <a:t>Day three: Title</a:t>
            </a:r>
          </a:p>
        </p:txBody>
      </p:sp>
      <p:sp>
        <p:nvSpPr>
          <p:cNvPr id="14" name="Column 2 bulleted list">
            <a:extLst>
              <a:ext uri="{FF2B5EF4-FFF2-40B4-BE49-F238E27FC236}">
                <a16:creationId xmlns:a16="http://schemas.microsoft.com/office/drawing/2014/main" id="{9B86F0D1-46C3-429B-8F25-2ACB764C291C}"/>
              </a:ext>
            </a:extLst>
          </p:cNvPr>
          <p:cNvSpPr>
            <a:spLocks noGrp="1"/>
          </p:cNvSpPr>
          <p:nvPr>
            <p:ph type="body" sz="quarter" idx="11" hasCustomPrompt="1"/>
          </p:nvPr>
        </p:nvSpPr>
        <p:spPr>
          <a:xfrm>
            <a:off x="4379524" y="2729901"/>
            <a:ext cx="3429000" cy="2743200"/>
          </a:xfrm>
          <a:prstGeom prst="rect">
            <a:avLst/>
          </a:prstGeom>
          <a:solidFill>
            <a:schemeClr val="accent6"/>
          </a:solidFill>
        </p:spPr>
        <p:txBody>
          <a:bodyPr lIns="180000">
            <a:no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a:latin typeface="+mn-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endParaRPr lang="en-US"/>
          </a:p>
          <a:p>
            <a:pPr marL="228600" marR="0" lvl="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a:pPr>
            <a:r>
              <a:rPr lang="en-US"/>
              <a:t>Lorem ipsum dolor sit </a:t>
            </a:r>
            <a:r>
              <a:rPr lang="en-US" err="1"/>
              <a:t>amet</a:t>
            </a:r>
            <a:r>
              <a:rPr lang="en-US"/>
              <a:t>, </a:t>
            </a:r>
            <a:r>
              <a:rPr lang="en-US" err="1"/>
              <a:t>consectetur</a:t>
            </a:r>
            <a:r>
              <a:rPr lang="en-US"/>
              <a:t> </a:t>
            </a:r>
            <a:r>
              <a:rPr lang="en-US" err="1"/>
              <a:t>adipiscing</a:t>
            </a:r>
            <a:r>
              <a:rPr lang="en-US"/>
              <a:t> </a:t>
            </a:r>
            <a:r>
              <a:rPr lang="en-US" err="1"/>
              <a:t>elit</a:t>
            </a:r>
            <a:endParaRPr lang="en-US"/>
          </a:p>
          <a:p>
            <a:pPr lvl="0"/>
            <a:endParaRPr lang="en-US"/>
          </a:p>
        </p:txBody>
      </p:sp>
      <p:sp>
        <p:nvSpPr>
          <p:cNvPr id="17" name="Column 2 heading">
            <a:extLst>
              <a:ext uri="{FF2B5EF4-FFF2-40B4-BE49-F238E27FC236}">
                <a16:creationId xmlns:a16="http://schemas.microsoft.com/office/drawing/2014/main" id="{D5CA77D7-C07D-44C6-9FB1-93A5391741B7}"/>
              </a:ext>
            </a:extLst>
          </p:cNvPr>
          <p:cNvSpPr>
            <a:spLocks noGrp="1"/>
          </p:cNvSpPr>
          <p:nvPr>
            <p:ph type="body" sz="quarter" idx="14" hasCustomPrompt="1"/>
          </p:nvPr>
        </p:nvSpPr>
        <p:spPr>
          <a:xfrm>
            <a:off x="4379525" y="1931924"/>
            <a:ext cx="3429000" cy="679339"/>
          </a:xfrm>
          <a:prstGeom prst="rect">
            <a:avLst/>
          </a:prstGeom>
          <a:solidFill>
            <a:schemeClr val="accent6"/>
          </a:solidFill>
        </p:spPr>
        <p:txBody>
          <a:bodyPr lIns="180000" tIns="0" rIns="36000" anchor="ctr" anchorCtr="0">
            <a:noAutofit/>
          </a:bodyPr>
          <a:lstStyle>
            <a:lvl1pPr marL="0" indent="0" algn="l">
              <a:buNone/>
              <a:defRPr sz="2000">
                <a:latin typeface="+mn-lt"/>
              </a:defRPr>
            </a:lvl1pPr>
          </a:lstStyle>
          <a:p>
            <a:pPr lvl="0"/>
            <a:r>
              <a:rPr lang="en-US"/>
              <a:t>Day two: Title</a:t>
            </a:r>
          </a:p>
        </p:txBody>
      </p:sp>
      <p:sp>
        <p:nvSpPr>
          <p:cNvPr id="13" name="Column 1 bulleted list">
            <a:extLst>
              <a:ext uri="{FF2B5EF4-FFF2-40B4-BE49-F238E27FC236}">
                <a16:creationId xmlns:a16="http://schemas.microsoft.com/office/drawing/2014/main" id="{5B47C2CE-447B-4CD5-92B8-D12966A20111}"/>
              </a:ext>
            </a:extLst>
          </p:cNvPr>
          <p:cNvSpPr>
            <a:spLocks noGrp="1"/>
          </p:cNvSpPr>
          <p:nvPr>
            <p:ph type="body" sz="quarter" idx="10" hasCustomPrompt="1"/>
          </p:nvPr>
        </p:nvSpPr>
        <p:spPr>
          <a:xfrm>
            <a:off x="584724" y="2729901"/>
            <a:ext cx="3429000" cy="2743200"/>
          </a:xfrm>
          <a:prstGeom prst="rect">
            <a:avLst/>
          </a:prstGeom>
          <a:solidFill>
            <a:schemeClr val="accent6"/>
          </a:solidFill>
        </p:spPr>
        <p:txBody>
          <a:bodyPr lIns="180000">
            <a:no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a:latin typeface="+mn-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endParaRPr lang="en-US"/>
          </a:p>
          <a:p>
            <a:pPr marL="228600" marR="0" lvl="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a:pPr>
            <a:r>
              <a:rPr lang="en-US"/>
              <a:t>Lorem ipsum dolor sit </a:t>
            </a:r>
            <a:r>
              <a:rPr lang="en-US" err="1"/>
              <a:t>amet</a:t>
            </a:r>
            <a:r>
              <a:rPr lang="en-US"/>
              <a:t>, </a:t>
            </a:r>
            <a:r>
              <a:rPr lang="en-US" err="1"/>
              <a:t>consectetur</a:t>
            </a:r>
            <a:r>
              <a:rPr lang="en-US"/>
              <a:t> </a:t>
            </a:r>
            <a:r>
              <a:rPr lang="en-US" err="1"/>
              <a:t>adipiscing</a:t>
            </a:r>
            <a:r>
              <a:rPr lang="en-US"/>
              <a:t> </a:t>
            </a:r>
            <a:r>
              <a:rPr lang="en-US" err="1"/>
              <a:t>elit</a:t>
            </a:r>
            <a:endParaRPr lang="en-US"/>
          </a:p>
          <a:p>
            <a:pPr lvl="0"/>
            <a:endParaRPr lang="en-US"/>
          </a:p>
        </p:txBody>
      </p:sp>
      <p:sp>
        <p:nvSpPr>
          <p:cNvPr id="16" name="Column 1 heading">
            <a:extLst>
              <a:ext uri="{FF2B5EF4-FFF2-40B4-BE49-F238E27FC236}">
                <a16:creationId xmlns:a16="http://schemas.microsoft.com/office/drawing/2014/main" id="{0295CE30-F606-43F9-9CC9-ED1166F8181F}"/>
              </a:ext>
            </a:extLst>
          </p:cNvPr>
          <p:cNvSpPr>
            <a:spLocks noGrp="1"/>
          </p:cNvSpPr>
          <p:nvPr>
            <p:ph type="body" sz="quarter" idx="13" hasCustomPrompt="1"/>
          </p:nvPr>
        </p:nvSpPr>
        <p:spPr>
          <a:xfrm>
            <a:off x="584724" y="1931924"/>
            <a:ext cx="3429000" cy="679339"/>
          </a:xfrm>
          <a:prstGeom prst="rect">
            <a:avLst/>
          </a:prstGeom>
          <a:solidFill>
            <a:schemeClr val="accent6"/>
          </a:solidFill>
        </p:spPr>
        <p:txBody>
          <a:bodyPr lIns="180000" tIns="0" rIns="36000" anchor="ctr" anchorCtr="0">
            <a:noAutofit/>
          </a:bodyPr>
          <a:lstStyle>
            <a:lvl1pPr marL="0" indent="0" algn="l">
              <a:buNone/>
              <a:defRPr sz="2000">
                <a:latin typeface="+mn-lt"/>
              </a:defRPr>
            </a:lvl1pPr>
          </a:lstStyle>
          <a:p>
            <a:pPr lvl="0"/>
            <a:r>
              <a:rPr lang="en-US"/>
              <a:t>Day one: Title</a:t>
            </a:r>
          </a:p>
        </p:txBody>
      </p:sp>
      <p:sp>
        <p:nvSpPr>
          <p:cNvPr id="19" name="What the agenda is">
            <a:extLst>
              <a:ext uri="{FF2B5EF4-FFF2-40B4-BE49-F238E27FC236}">
                <a16:creationId xmlns:a16="http://schemas.microsoft.com/office/drawing/2014/main" id="{6A1F5E37-9C79-4815-BE16-4066C5DFA068}"/>
              </a:ext>
            </a:extLst>
          </p:cNvPr>
          <p:cNvSpPr>
            <a:spLocks noGrp="1"/>
          </p:cNvSpPr>
          <p:nvPr>
            <p:ph type="body" sz="quarter" idx="16" hasCustomPrompt="1"/>
          </p:nvPr>
        </p:nvSpPr>
        <p:spPr>
          <a:xfrm>
            <a:off x="585216" y="1322851"/>
            <a:ext cx="11025758" cy="386230"/>
          </a:xfrm>
          <a:prstGeom prst="rect">
            <a:avLst/>
          </a:prstGeom>
          <a:solidFill>
            <a:srgbClr val="0078D4"/>
          </a:solidFill>
          <a:ln>
            <a:noFill/>
          </a:ln>
        </p:spPr>
        <p:txBody>
          <a:bodyPr lIns="180000" tIns="0" rIns="36000" bIns="0" anchor="ctr" anchorCtr="0">
            <a:noAutofit/>
          </a:bodyPr>
          <a:lstStyle>
            <a:lvl1pPr marL="0" indent="0" algn="ctr">
              <a:buNone/>
              <a:defRPr sz="2000" b="0">
                <a:solidFill>
                  <a:schemeClr val="bg1"/>
                </a:solidFill>
                <a:latin typeface="+mj-lt"/>
              </a:defRPr>
            </a:lvl1pPr>
          </a:lstStyle>
          <a:p>
            <a:pPr lvl="0"/>
            <a:r>
              <a:rPr lang="en-US"/>
              <a:t>What the agenda is</a:t>
            </a:r>
          </a:p>
        </p:txBody>
      </p:sp>
      <p:sp>
        <p:nvSpPr>
          <p:cNvPr id="11" name="Agenda 2 slide title">
            <a:extLst>
              <a:ext uri="{FF2B5EF4-FFF2-40B4-BE49-F238E27FC236}">
                <a16:creationId xmlns:a16="http://schemas.microsoft.com/office/drawing/2014/main" id="{AE2F1D2C-9C46-4770-B6FC-3E5975E6E886}"/>
              </a:ext>
            </a:extLst>
          </p:cNvPr>
          <p:cNvSpPr>
            <a:spLocks noGrp="1"/>
          </p:cNvSpPr>
          <p:nvPr>
            <p:ph type="title" hasCustomPrompt="1"/>
          </p:nvPr>
        </p:nvSpPr>
        <p:spPr>
          <a:xfrm>
            <a:off x="589907" y="466081"/>
            <a:ext cx="11021067" cy="553998"/>
          </a:xfrm>
          <a:prstGeom prst="rect">
            <a:avLst/>
          </a:prstGeom>
        </p:spPr>
        <p:txBody>
          <a:bodyPr wrap="square" lIns="0" tIns="0" rIns="0" bIns="0">
            <a:spAutoFit/>
          </a:bodyPr>
          <a:lstStyle>
            <a:lvl1pPr>
              <a:spcBef>
                <a:spcPts val="0"/>
              </a:spcBef>
              <a:defRPr baseline="0"/>
            </a:lvl1pPr>
          </a:lstStyle>
          <a:p>
            <a:r>
              <a:rPr lang="en-US"/>
              <a:t>Agenda (2) (3 columns)</a:t>
            </a:r>
          </a:p>
        </p:txBody>
      </p:sp>
    </p:spTree>
    <p:extLst>
      <p:ext uri="{BB962C8B-B14F-4D97-AF65-F5344CB8AC3E}">
        <p14:creationId xmlns:p14="http://schemas.microsoft.com/office/powerpoint/2010/main" val="3155330933"/>
      </p:ext>
    </p:extLst>
  </p:cSld>
  <p:clrMapOvr>
    <a:masterClrMapping/>
  </p:clrMapOvr>
  <p:transition>
    <p:fade/>
  </p:transition>
  <p:extLst>
    <p:ext uri="{DCECCB84-F9BA-43D5-87BE-67443E8EF086}">
      <p15:sldGuideLst xmlns:p15="http://schemas.microsoft.com/office/powerpoint/2012/main">
        <p15:guide id="1" pos="3840" userDrawn="1">
          <p15:clr>
            <a:srgbClr val="FBAE40"/>
          </p15:clr>
        </p15:guide>
        <p15:guide id="2" orient="horz" pos="2160" userDrawn="1">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cope of work 2">
    <p:spTree>
      <p:nvGrpSpPr>
        <p:cNvPr id="1" name=""/>
        <p:cNvGrpSpPr/>
        <p:nvPr/>
      </p:nvGrpSpPr>
      <p:grpSpPr>
        <a:xfrm>
          <a:off x="0" y="0"/>
          <a:ext cx="0" cy="0"/>
          <a:chOff x="0" y="0"/>
          <a:chExt cx="0" cy="0"/>
        </a:xfrm>
      </p:grpSpPr>
      <p:sp>
        <p:nvSpPr>
          <p:cNvPr id="3" name="Approach 3 background box, dark grey">
            <a:extLst>
              <a:ext uri="{FF2B5EF4-FFF2-40B4-BE49-F238E27FC236}">
                <a16:creationId xmlns:a16="http://schemas.microsoft.com/office/drawing/2014/main" id="{B23704AF-C118-4CCF-BB73-BB163D3E955A}"/>
              </a:ext>
              <a:ext uri="{C183D7F6-B498-43B3-948B-1728B52AA6E4}">
                <adec:decorative xmlns:adec="http://schemas.microsoft.com/office/drawing/2017/decorative" val="1"/>
              </a:ext>
            </a:extLst>
          </p:cNvPr>
          <p:cNvSpPr/>
          <p:nvPr userDrawn="1"/>
        </p:nvSpPr>
        <p:spPr bwMode="auto">
          <a:xfrm>
            <a:off x="2540280" y="5217051"/>
            <a:ext cx="8975536" cy="1043144"/>
          </a:xfrm>
          <a:prstGeom prst="rect">
            <a:avLst/>
          </a:prstGeom>
          <a:solidFill>
            <a:srgbClr val="73737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DO" sz="2000">
              <a:gradFill>
                <a:gsLst>
                  <a:gs pos="0">
                    <a:srgbClr val="FFFFFF"/>
                  </a:gs>
                  <a:gs pos="100000">
                    <a:srgbClr val="FFFFFF"/>
                  </a:gs>
                </a:gsLst>
                <a:lin ang="5400000" scaled="0"/>
              </a:gradFill>
              <a:ea typeface="Segoe UI" pitchFamily="34" charset="0"/>
              <a:cs typeface="Segoe UI" pitchFamily="34" charset="0"/>
            </a:endParaRPr>
          </a:p>
        </p:txBody>
      </p:sp>
      <p:sp>
        <p:nvSpPr>
          <p:cNvPr id="4" name="Approach 2 background box, dark grey">
            <a:extLst>
              <a:ext uri="{FF2B5EF4-FFF2-40B4-BE49-F238E27FC236}">
                <a16:creationId xmlns:a16="http://schemas.microsoft.com/office/drawing/2014/main" id="{6140C2B1-B09A-4A9A-9634-E426BBB0F435}"/>
              </a:ext>
              <a:ext uri="{C183D7F6-B498-43B3-948B-1728B52AA6E4}">
                <adec:decorative xmlns:adec="http://schemas.microsoft.com/office/drawing/2017/decorative" val="1"/>
              </a:ext>
            </a:extLst>
          </p:cNvPr>
          <p:cNvSpPr/>
          <p:nvPr userDrawn="1"/>
        </p:nvSpPr>
        <p:spPr bwMode="auto">
          <a:xfrm>
            <a:off x="2540280" y="3891272"/>
            <a:ext cx="8975536" cy="1043144"/>
          </a:xfrm>
          <a:prstGeom prst="rect">
            <a:avLst/>
          </a:prstGeom>
          <a:solidFill>
            <a:srgbClr val="73737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DO" sz="2000">
              <a:gradFill>
                <a:gsLst>
                  <a:gs pos="0">
                    <a:srgbClr val="FFFFFF"/>
                  </a:gs>
                  <a:gs pos="100000">
                    <a:srgbClr val="FFFFFF"/>
                  </a:gs>
                </a:gsLst>
                <a:lin ang="5400000" scaled="0"/>
              </a:gradFill>
              <a:ea typeface="Segoe UI" pitchFamily="34" charset="0"/>
              <a:cs typeface="Segoe UI" pitchFamily="34" charset="0"/>
            </a:endParaRPr>
          </a:p>
        </p:txBody>
      </p:sp>
      <p:sp>
        <p:nvSpPr>
          <p:cNvPr id="5" name="Approach 1 background box, dark grey">
            <a:extLst>
              <a:ext uri="{FF2B5EF4-FFF2-40B4-BE49-F238E27FC236}">
                <a16:creationId xmlns:a16="http://schemas.microsoft.com/office/drawing/2014/main" id="{503F4FC7-8C24-483E-9B15-0BC8EA0DFCD2}"/>
              </a:ext>
              <a:ext uri="{C183D7F6-B498-43B3-948B-1728B52AA6E4}">
                <adec:decorative xmlns:adec="http://schemas.microsoft.com/office/drawing/2017/decorative" val="1"/>
              </a:ext>
            </a:extLst>
          </p:cNvPr>
          <p:cNvSpPr/>
          <p:nvPr userDrawn="1"/>
        </p:nvSpPr>
        <p:spPr bwMode="auto">
          <a:xfrm>
            <a:off x="2540810" y="2571726"/>
            <a:ext cx="8975006" cy="1043144"/>
          </a:xfrm>
          <a:prstGeom prst="rect">
            <a:avLst/>
          </a:prstGeom>
          <a:solidFill>
            <a:srgbClr val="73737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DO" sz="2000">
              <a:gradFill>
                <a:gsLst>
                  <a:gs pos="0">
                    <a:srgbClr val="FFFFFF"/>
                  </a:gs>
                  <a:gs pos="100000">
                    <a:srgbClr val="FFFFFF"/>
                  </a:gs>
                </a:gsLst>
                <a:lin ang="5400000" scaled="0"/>
              </a:gradFill>
              <a:ea typeface="Segoe UI" pitchFamily="34" charset="0"/>
              <a:cs typeface="Segoe UI" pitchFamily="34" charset="0"/>
            </a:endParaRPr>
          </a:p>
        </p:txBody>
      </p:sp>
      <p:sp>
        <p:nvSpPr>
          <p:cNvPr id="6" name="Scenario 3 descriptions background box, light grey">
            <a:extLst>
              <a:ext uri="{FF2B5EF4-FFF2-40B4-BE49-F238E27FC236}">
                <a16:creationId xmlns:a16="http://schemas.microsoft.com/office/drawing/2014/main" id="{5BABA89F-C73F-4CFB-A427-305E2CB2A612}"/>
              </a:ext>
              <a:ext uri="{C183D7F6-B498-43B3-948B-1728B52AA6E4}">
                <adec:decorative xmlns:adec="http://schemas.microsoft.com/office/drawing/2017/decorative" val="1"/>
              </a:ext>
            </a:extLst>
          </p:cNvPr>
          <p:cNvSpPr/>
          <p:nvPr userDrawn="1"/>
        </p:nvSpPr>
        <p:spPr bwMode="auto">
          <a:xfrm>
            <a:off x="8861745" y="2165350"/>
            <a:ext cx="2752719" cy="4094845"/>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ctr" anchorCtr="0" forceAA="0" compatLnSpc="1">
            <a:prstTxWarp prst="textNoShape">
              <a:avLst/>
            </a:prstTxWarp>
            <a:noAutofit/>
          </a:bodyPr>
          <a:lstStyle/>
          <a:p>
            <a:pPr marL="0" marR="0" lvl="0" indent="-228600" algn="l" defTabSz="932742" rtl="0" eaLnBrk="1" fontAlgn="auto" latinLnBrk="0" hangingPunct="1">
              <a:lnSpc>
                <a:spcPct val="100000"/>
              </a:lnSpc>
              <a:spcBef>
                <a:spcPct val="20000"/>
              </a:spcBef>
              <a:spcAft>
                <a:spcPts val="0"/>
              </a:spcAft>
              <a:buClrTx/>
              <a:buSzPct val="90000"/>
              <a:buFontTx/>
              <a:buNone/>
              <a:tabLst/>
              <a:defRPr/>
            </a:pPr>
            <a:endParaRPr kumimoji="0" lang="en-US" sz="1400" b="0" i="0" u="none" strike="noStrike" kern="1200" cap="none" spc="0" normalizeH="0" baseline="0" noProof="0">
              <a:ln>
                <a:noFill/>
              </a:ln>
              <a:solidFill>
                <a:srgbClr val="FFFFFF"/>
              </a:solidFill>
              <a:effectLst/>
              <a:uLnTx/>
              <a:uFillTx/>
              <a:latin typeface="Segoe UI"/>
              <a:ea typeface="+mn-ea"/>
              <a:cs typeface="+mn-cs"/>
            </a:endParaRPr>
          </a:p>
        </p:txBody>
      </p:sp>
      <p:sp>
        <p:nvSpPr>
          <p:cNvPr id="7" name="Scenario 2 descriptions background box, light grey">
            <a:extLst>
              <a:ext uri="{FF2B5EF4-FFF2-40B4-BE49-F238E27FC236}">
                <a16:creationId xmlns:a16="http://schemas.microsoft.com/office/drawing/2014/main" id="{2985146A-D3B5-4DFB-8B72-1352A40E540D}"/>
              </a:ext>
              <a:ext uri="{C183D7F6-B498-43B3-948B-1728B52AA6E4}">
                <adec:decorative xmlns:adec="http://schemas.microsoft.com/office/drawing/2017/decorative" val="1"/>
              </a:ext>
            </a:extLst>
          </p:cNvPr>
          <p:cNvSpPr/>
          <p:nvPr userDrawn="1"/>
        </p:nvSpPr>
        <p:spPr bwMode="auto">
          <a:xfrm>
            <a:off x="5713604" y="2165350"/>
            <a:ext cx="2743200" cy="4094846"/>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ctr" anchorCtr="0" forceAA="0" compatLnSpc="1">
            <a:prstTxWarp prst="textNoShape">
              <a:avLst/>
            </a:prstTxWarp>
            <a:noAutofit/>
          </a:bodyPr>
          <a:lstStyle/>
          <a:p>
            <a:pPr marL="0" marR="0" lvl="0" indent="-228600" algn="l" defTabSz="932742" rtl="0" eaLnBrk="1" fontAlgn="auto" latinLnBrk="0" hangingPunct="1">
              <a:lnSpc>
                <a:spcPct val="100000"/>
              </a:lnSpc>
              <a:spcBef>
                <a:spcPct val="20000"/>
              </a:spcBef>
              <a:spcAft>
                <a:spcPts val="0"/>
              </a:spcAft>
              <a:buClrTx/>
              <a:buSzPct val="90000"/>
              <a:buFontTx/>
              <a:buNone/>
              <a:tabLst/>
              <a:defRPr/>
            </a:pPr>
            <a:endParaRPr kumimoji="0" lang="en-US" sz="1400" b="0" i="0" u="none" strike="noStrike" kern="1200" cap="none" spc="0" normalizeH="0" baseline="0" noProof="0">
              <a:ln>
                <a:noFill/>
              </a:ln>
              <a:solidFill>
                <a:srgbClr val="FFFFFF"/>
              </a:solidFill>
              <a:effectLst/>
              <a:uLnTx/>
              <a:uFillTx/>
              <a:latin typeface="Segoe UI"/>
              <a:ea typeface="+mn-ea"/>
              <a:cs typeface="+mn-cs"/>
            </a:endParaRPr>
          </a:p>
        </p:txBody>
      </p:sp>
      <p:sp>
        <p:nvSpPr>
          <p:cNvPr id="8" name="Scenario 1 descriptions background box, light grey">
            <a:extLst>
              <a:ext uri="{FF2B5EF4-FFF2-40B4-BE49-F238E27FC236}">
                <a16:creationId xmlns:a16="http://schemas.microsoft.com/office/drawing/2014/main" id="{196A09A0-62AC-47FE-9F38-70C908B1E5FB}"/>
              </a:ext>
              <a:ext uri="{C183D7F6-B498-43B3-948B-1728B52AA6E4}">
                <adec:decorative xmlns:adec="http://schemas.microsoft.com/office/drawing/2017/decorative" val="1"/>
              </a:ext>
            </a:extLst>
          </p:cNvPr>
          <p:cNvSpPr/>
          <p:nvPr userDrawn="1"/>
        </p:nvSpPr>
        <p:spPr bwMode="auto">
          <a:xfrm>
            <a:off x="2565462" y="2165350"/>
            <a:ext cx="2743200" cy="4093154"/>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ctr" anchorCtr="0" forceAA="0" compatLnSpc="1">
            <a:prstTxWarp prst="textNoShape">
              <a:avLst/>
            </a:prstTxWarp>
            <a:noAutofit/>
          </a:bodyPr>
          <a:lstStyle/>
          <a:p>
            <a:pPr marL="0" marR="0" lvl="0" indent="-228600" algn="l" defTabSz="932742" rtl="0" eaLnBrk="1" fontAlgn="auto" latinLnBrk="0" hangingPunct="1">
              <a:lnSpc>
                <a:spcPct val="100000"/>
              </a:lnSpc>
              <a:spcBef>
                <a:spcPct val="20000"/>
              </a:spcBef>
              <a:spcAft>
                <a:spcPts val="0"/>
              </a:spcAft>
              <a:buClrTx/>
              <a:buSzPct val="90000"/>
              <a:buFontTx/>
              <a:buNone/>
              <a:tabLst/>
              <a:defRPr/>
            </a:pPr>
            <a:endParaRPr kumimoji="0" lang="en-US" sz="1400" b="0" i="0" u="none" strike="noStrike" kern="1200" cap="none" spc="0" normalizeH="0" baseline="0" noProof="0">
              <a:ln>
                <a:noFill/>
              </a:ln>
              <a:solidFill>
                <a:srgbClr val="FFFFFF"/>
              </a:solidFill>
              <a:effectLst/>
              <a:uLnTx/>
              <a:uFillTx/>
              <a:latin typeface="Segoe UI"/>
              <a:ea typeface="+mn-ea"/>
              <a:cs typeface="+mn-cs"/>
            </a:endParaRPr>
          </a:p>
        </p:txBody>
      </p:sp>
      <p:sp>
        <p:nvSpPr>
          <p:cNvPr id="35" name="Approach 3/Scenario 3 description (16 words max)">
            <a:extLst>
              <a:ext uri="{FF2B5EF4-FFF2-40B4-BE49-F238E27FC236}">
                <a16:creationId xmlns:a16="http://schemas.microsoft.com/office/drawing/2014/main" id="{CE400B6B-D02C-4D33-8F34-31C284B07A10}"/>
              </a:ext>
            </a:extLst>
          </p:cNvPr>
          <p:cNvSpPr>
            <a:spLocks noGrp="1"/>
          </p:cNvSpPr>
          <p:nvPr>
            <p:ph type="body" sz="quarter" idx="23" hasCustomPrompt="1"/>
          </p:nvPr>
        </p:nvSpPr>
        <p:spPr>
          <a:xfrm>
            <a:off x="8861745" y="5225131"/>
            <a:ext cx="2752719" cy="1026984"/>
          </a:xfrm>
          <a:prstGeom prst="rect">
            <a:avLst/>
          </a:prstGeom>
        </p:spPr>
        <p:txBody>
          <a:bodyPr lIns="183600" tIns="72000" rIns="183600" bIns="147600" anchor="t" anchorCtr="0">
            <a:noAutofit/>
          </a:bodyPr>
          <a:lstStyle>
            <a:lvl1pPr marL="0" marR="0" indent="-228600" algn="l" defTabSz="932742" rtl="0" eaLnBrk="1" fontAlgn="auto" latinLnBrk="0" hangingPunct="1">
              <a:lnSpc>
                <a:spcPct val="100000"/>
              </a:lnSpc>
              <a:spcBef>
                <a:spcPct val="20000"/>
              </a:spcBef>
              <a:spcAft>
                <a:spcPts val="0"/>
              </a:spcAft>
              <a:buClrTx/>
              <a:buSzPct val="90000"/>
              <a:buFontTx/>
              <a:buNone/>
              <a:tabLst/>
              <a:defRPr kumimoji="0" lang="en-US" sz="1400" b="0" i="0" u="none" strike="noStrike" kern="1200" cap="none" spc="0" normalizeH="0" baseline="0" noProof="0">
                <a:ln>
                  <a:noFill/>
                </a:ln>
                <a:solidFill>
                  <a:schemeClr val="tx1"/>
                </a:solidFill>
                <a:effectLst/>
                <a:uLnTx/>
                <a:uFillTx/>
                <a:latin typeface="Segoe UI"/>
              </a:defRPr>
            </a:lvl1pPr>
            <a:lvl2pPr>
              <a:defRPr sz="1600">
                <a:latin typeface="+mn-lt"/>
              </a:defRPr>
            </a:lvl2pPr>
            <a:lvl3pPr>
              <a:defRPr sz="1600">
                <a:latin typeface="+mn-lt"/>
              </a:defRPr>
            </a:lvl3pPr>
            <a:lvl4pPr>
              <a:defRPr sz="1600">
                <a:latin typeface="+mn-lt"/>
              </a:defRPr>
            </a:lvl4pPr>
            <a:lvl5pPr>
              <a:defRPr sz="1600">
                <a:latin typeface="+mn-lt"/>
              </a:defRPr>
            </a:lvl5pPr>
          </a:lstStyle>
          <a:p>
            <a:pPr marL="0" marR="0" lvl="0" indent="-228600" algn="l" defTabSz="932742" rtl="0" eaLnBrk="1" fontAlgn="auto" latinLnBrk="0" hangingPunct="1">
              <a:lnSpc>
                <a:spcPct val="100000"/>
              </a:lnSpc>
              <a:spcBef>
                <a:spcPct val="20000"/>
              </a:spcBef>
              <a:spcAft>
                <a:spcPts val="0"/>
              </a:spcAft>
              <a:buClrTx/>
              <a:buSzPct val="90000"/>
              <a:buFontTx/>
              <a:buNone/>
              <a:tabLst/>
              <a:defRPr/>
            </a:pPr>
            <a:r>
              <a:rPr lang="en-US" sz="1400">
                <a:solidFill>
                  <a:schemeClr val="tx1"/>
                </a:solidFill>
                <a:latin typeface="Segoe UI"/>
              </a:rPr>
              <a:t>[[Maintain Font Size: 14, Limit: 16 words]] </a:t>
            </a:r>
            <a:r>
              <a:rPr kumimoji="0" lang="en-US" sz="1400" b="0" i="0" u="none" strike="noStrike" kern="1200" cap="none" spc="0" normalizeH="0" baseline="0" noProof="0">
                <a:ln>
                  <a:noFill/>
                </a:ln>
                <a:solidFill>
                  <a:schemeClr val="tx1"/>
                </a:solidFill>
                <a:effectLst/>
                <a:uLnTx/>
                <a:uFillTx/>
                <a:latin typeface="Segoe UI"/>
                <a:ea typeface="+mn-ea"/>
                <a:cs typeface="+mn-cs"/>
              </a:rPr>
              <a:t>Lorem ipsum dolor sit </a:t>
            </a:r>
            <a:r>
              <a:rPr kumimoji="0" lang="en-US" sz="1400" b="0" i="0" u="none" strike="noStrike" kern="1200" cap="none" spc="0" normalizeH="0" baseline="0" noProof="0" err="1">
                <a:ln>
                  <a:noFill/>
                </a:ln>
                <a:solidFill>
                  <a:schemeClr val="tx1"/>
                </a:solidFill>
                <a:effectLst/>
                <a:uLnTx/>
                <a:uFillTx/>
                <a:latin typeface="Segoe UI"/>
                <a:ea typeface="+mn-ea"/>
                <a:cs typeface="+mn-cs"/>
              </a:rPr>
              <a:t>amet</a:t>
            </a:r>
            <a:r>
              <a:rPr kumimoji="0" lang="en-US" sz="1400" b="0" i="0" u="none" strike="noStrike" kern="1200" cap="none" spc="0" normalizeH="0" baseline="0" noProof="0">
                <a:ln>
                  <a:noFill/>
                </a:ln>
                <a:solidFill>
                  <a:schemeClr val="tx1"/>
                </a:solidFill>
                <a:effectLst/>
                <a:uLnTx/>
                <a:uFillTx/>
                <a:latin typeface="Segoe UI"/>
                <a:ea typeface="+mn-ea"/>
                <a:cs typeface="+mn-cs"/>
              </a:rPr>
              <a:t>, </a:t>
            </a:r>
            <a:r>
              <a:rPr kumimoji="0" lang="en-US" sz="1400" b="0" i="0" u="none" strike="noStrike" kern="1200" cap="none" spc="0" normalizeH="0" baseline="0" noProof="0" err="1">
                <a:ln>
                  <a:noFill/>
                </a:ln>
                <a:solidFill>
                  <a:schemeClr val="tx1"/>
                </a:solidFill>
                <a:effectLst/>
                <a:uLnTx/>
                <a:uFillTx/>
                <a:latin typeface="Segoe UI"/>
                <a:ea typeface="+mn-ea"/>
                <a:cs typeface="+mn-cs"/>
              </a:rPr>
              <a:t>consectetur</a:t>
            </a:r>
            <a:r>
              <a:rPr kumimoji="0" lang="en-US" sz="1400" b="0" i="0" u="none" strike="noStrike" kern="1200" cap="none" spc="0" normalizeH="0" baseline="0" noProof="0">
                <a:ln>
                  <a:noFill/>
                </a:ln>
                <a:solidFill>
                  <a:schemeClr val="tx1"/>
                </a:solidFill>
                <a:effectLst/>
                <a:uLnTx/>
                <a:uFillTx/>
                <a:latin typeface="Segoe UI"/>
                <a:ea typeface="+mn-ea"/>
                <a:cs typeface="+mn-cs"/>
              </a:rPr>
              <a:t> </a:t>
            </a:r>
            <a:r>
              <a:rPr kumimoji="0" lang="en-US" sz="1400" b="0" i="0" u="none" strike="noStrike" kern="1200" cap="none" spc="0" normalizeH="0" baseline="0" noProof="0" err="1">
                <a:ln>
                  <a:noFill/>
                </a:ln>
                <a:solidFill>
                  <a:schemeClr val="tx1"/>
                </a:solidFill>
                <a:effectLst/>
                <a:uLnTx/>
                <a:uFillTx/>
                <a:latin typeface="Segoe UI"/>
                <a:ea typeface="+mn-ea"/>
                <a:cs typeface="+mn-cs"/>
              </a:rPr>
              <a:t>adipiscing</a:t>
            </a:r>
            <a:r>
              <a:rPr kumimoji="0" lang="en-US" sz="1400" b="0" i="0" u="none" strike="noStrike" kern="1200" cap="none" spc="0" normalizeH="0" baseline="0" noProof="0">
                <a:ln>
                  <a:noFill/>
                </a:ln>
                <a:solidFill>
                  <a:schemeClr val="tx1"/>
                </a:solidFill>
                <a:effectLst/>
                <a:uLnTx/>
                <a:uFillTx/>
                <a:latin typeface="Segoe UI"/>
                <a:ea typeface="+mn-ea"/>
                <a:cs typeface="+mn-cs"/>
              </a:rPr>
              <a:t> </a:t>
            </a:r>
            <a:r>
              <a:rPr kumimoji="0" lang="en-US" sz="1400" b="0" i="0" u="none" strike="noStrike" kern="1200" cap="none" spc="0" normalizeH="0" baseline="0" noProof="0" err="1">
                <a:ln>
                  <a:noFill/>
                </a:ln>
                <a:solidFill>
                  <a:schemeClr val="tx1"/>
                </a:solidFill>
                <a:effectLst/>
                <a:uLnTx/>
                <a:uFillTx/>
                <a:latin typeface="Segoe UI"/>
                <a:ea typeface="+mn-ea"/>
                <a:cs typeface="+mn-cs"/>
              </a:rPr>
              <a:t>elit</a:t>
            </a:r>
            <a:r>
              <a:rPr kumimoji="0" lang="en-US" sz="1400" b="0" i="0" u="none" strike="noStrike" kern="1200" cap="none" spc="0" normalizeH="0" baseline="0" noProof="0">
                <a:ln>
                  <a:noFill/>
                </a:ln>
                <a:solidFill>
                  <a:schemeClr val="tx1"/>
                </a:solidFill>
                <a:effectLst/>
                <a:uLnTx/>
                <a:uFillTx/>
                <a:latin typeface="Segoe UI"/>
                <a:ea typeface="+mn-ea"/>
                <a:cs typeface="+mn-cs"/>
              </a:rPr>
              <a:t>. </a:t>
            </a:r>
          </a:p>
        </p:txBody>
      </p:sp>
      <p:sp>
        <p:nvSpPr>
          <p:cNvPr id="32" name="Approach 3/Scenario 2 description (16 words max)">
            <a:extLst>
              <a:ext uri="{FF2B5EF4-FFF2-40B4-BE49-F238E27FC236}">
                <a16:creationId xmlns:a16="http://schemas.microsoft.com/office/drawing/2014/main" id="{6471B5E8-AB6A-49A5-9EF0-E79424F05BFB}"/>
              </a:ext>
            </a:extLst>
          </p:cNvPr>
          <p:cNvSpPr>
            <a:spLocks noGrp="1"/>
          </p:cNvSpPr>
          <p:nvPr>
            <p:ph type="body" sz="quarter" idx="20" hasCustomPrompt="1"/>
          </p:nvPr>
        </p:nvSpPr>
        <p:spPr>
          <a:xfrm>
            <a:off x="5713604" y="5225131"/>
            <a:ext cx="2743200" cy="1026984"/>
          </a:xfrm>
          <a:prstGeom prst="rect">
            <a:avLst/>
          </a:prstGeom>
        </p:spPr>
        <p:txBody>
          <a:bodyPr lIns="183600" tIns="72000" rIns="183600" bIns="147600" anchor="t" anchorCtr="0">
            <a:noAutofit/>
          </a:bodyPr>
          <a:lstStyle>
            <a:lvl1pPr marL="0" marR="0" indent="-228600" algn="l" defTabSz="932742" rtl="0" eaLnBrk="1" fontAlgn="auto" latinLnBrk="0" hangingPunct="1">
              <a:lnSpc>
                <a:spcPct val="100000"/>
              </a:lnSpc>
              <a:spcBef>
                <a:spcPct val="20000"/>
              </a:spcBef>
              <a:spcAft>
                <a:spcPts val="0"/>
              </a:spcAft>
              <a:buClrTx/>
              <a:buSzPct val="90000"/>
              <a:buFontTx/>
              <a:buNone/>
              <a:tabLst/>
              <a:defRPr kumimoji="0" lang="en-US" sz="1400" b="0" i="0" u="none" strike="noStrike" kern="1200" cap="none" spc="0" normalizeH="0" baseline="0" noProof="0">
                <a:ln>
                  <a:noFill/>
                </a:ln>
                <a:solidFill>
                  <a:schemeClr val="tx1"/>
                </a:solidFill>
                <a:effectLst/>
                <a:uLnTx/>
                <a:uFillTx/>
                <a:latin typeface="Segoe UI"/>
              </a:defRPr>
            </a:lvl1pPr>
            <a:lvl2pPr>
              <a:defRPr sz="1600">
                <a:latin typeface="+mn-lt"/>
              </a:defRPr>
            </a:lvl2pPr>
            <a:lvl3pPr>
              <a:defRPr sz="1600">
                <a:latin typeface="+mn-lt"/>
              </a:defRPr>
            </a:lvl3pPr>
            <a:lvl4pPr>
              <a:defRPr sz="1600">
                <a:latin typeface="+mn-lt"/>
              </a:defRPr>
            </a:lvl4pPr>
            <a:lvl5pPr>
              <a:defRPr sz="1600">
                <a:latin typeface="+mn-lt"/>
              </a:defRPr>
            </a:lvl5pPr>
          </a:lstStyle>
          <a:p>
            <a:pPr marL="0" marR="0" lvl="0" indent="-228600" algn="l" defTabSz="932742" rtl="0" eaLnBrk="1" fontAlgn="auto" latinLnBrk="0" hangingPunct="1">
              <a:lnSpc>
                <a:spcPct val="100000"/>
              </a:lnSpc>
              <a:spcBef>
                <a:spcPct val="20000"/>
              </a:spcBef>
              <a:spcAft>
                <a:spcPts val="0"/>
              </a:spcAft>
              <a:buClrTx/>
              <a:buSzPct val="90000"/>
              <a:buFontTx/>
              <a:buNone/>
              <a:tabLst/>
              <a:defRPr/>
            </a:pPr>
            <a:r>
              <a:rPr lang="en-US" sz="1400">
                <a:solidFill>
                  <a:schemeClr val="tx1"/>
                </a:solidFill>
                <a:latin typeface="Segoe UI"/>
              </a:rPr>
              <a:t>[[Maintain Font Size: 14, Limit: 16 words]] </a:t>
            </a:r>
            <a:r>
              <a:rPr kumimoji="0" lang="en-US" sz="1400" b="0" i="0" u="none" strike="noStrike" kern="1200" cap="none" spc="0" normalizeH="0" baseline="0" noProof="0">
                <a:ln>
                  <a:noFill/>
                </a:ln>
                <a:solidFill>
                  <a:schemeClr val="tx1"/>
                </a:solidFill>
                <a:effectLst/>
                <a:uLnTx/>
                <a:uFillTx/>
                <a:latin typeface="Segoe UI"/>
                <a:ea typeface="+mn-ea"/>
                <a:cs typeface="+mn-cs"/>
              </a:rPr>
              <a:t>Lorem ipsum dolor sit </a:t>
            </a:r>
            <a:r>
              <a:rPr kumimoji="0" lang="en-US" sz="1400" b="0" i="0" u="none" strike="noStrike" kern="1200" cap="none" spc="0" normalizeH="0" baseline="0" noProof="0" err="1">
                <a:ln>
                  <a:noFill/>
                </a:ln>
                <a:solidFill>
                  <a:schemeClr val="tx1"/>
                </a:solidFill>
                <a:effectLst/>
                <a:uLnTx/>
                <a:uFillTx/>
                <a:latin typeface="Segoe UI"/>
                <a:ea typeface="+mn-ea"/>
                <a:cs typeface="+mn-cs"/>
              </a:rPr>
              <a:t>amet</a:t>
            </a:r>
            <a:r>
              <a:rPr kumimoji="0" lang="en-US" sz="1400" b="0" i="0" u="none" strike="noStrike" kern="1200" cap="none" spc="0" normalizeH="0" baseline="0" noProof="0">
                <a:ln>
                  <a:noFill/>
                </a:ln>
                <a:solidFill>
                  <a:schemeClr val="tx1"/>
                </a:solidFill>
                <a:effectLst/>
                <a:uLnTx/>
                <a:uFillTx/>
                <a:latin typeface="Segoe UI"/>
                <a:ea typeface="+mn-ea"/>
                <a:cs typeface="+mn-cs"/>
              </a:rPr>
              <a:t>, </a:t>
            </a:r>
            <a:r>
              <a:rPr kumimoji="0" lang="en-US" sz="1400" b="0" i="0" u="none" strike="noStrike" kern="1200" cap="none" spc="0" normalizeH="0" baseline="0" noProof="0" err="1">
                <a:ln>
                  <a:noFill/>
                </a:ln>
                <a:solidFill>
                  <a:schemeClr val="tx1"/>
                </a:solidFill>
                <a:effectLst/>
                <a:uLnTx/>
                <a:uFillTx/>
                <a:latin typeface="Segoe UI"/>
                <a:ea typeface="+mn-ea"/>
                <a:cs typeface="+mn-cs"/>
              </a:rPr>
              <a:t>consectetur</a:t>
            </a:r>
            <a:r>
              <a:rPr kumimoji="0" lang="en-US" sz="1400" b="0" i="0" u="none" strike="noStrike" kern="1200" cap="none" spc="0" normalizeH="0" baseline="0" noProof="0">
                <a:ln>
                  <a:noFill/>
                </a:ln>
                <a:solidFill>
                  <a:schemeClr val="tx1"/>
                </a:solidFill>
                <a:effectLst/>
                <a:uLnTx/>
                <a:uFillTx/>
                <a:latin typeface="Segoe UI"/>
                <a:ea typeface="+mn-ea"/>
                <a:cs typeface="+mn-cs"/>
              </a:rPr>
              <a:t> </a:t>
            </a:r>
            <a:r>
              <a:rPr kumimoji="0" lang="en-US" sz="1400" b="0" i="0" u="none" strike="noStrike" kern="1200" cap="none" spc="0" normalizeH="0" baseline="0" noProof="0" err="1">
                <a:ln>
                  <a:noFill/>
                </a:ln>
                <a:solidFill>
                  <a:schemeClr val="tx1"/>
                </a:solidFill>
                <a:effectLst/>
                <a:uLnTx/>
                <a:uFillTx/>
                <a:latin typeface="Segoe UI"/>
                <a:ea typeface="+mn-ea"/>
                <a:cs typeface="+mn-cs"/>
              </a:rPr>
              <a:t>adipiscing</a:t>
            </a:r>
            <a:r>
              <a:rPr kumimoji="0" lang="en-US" sz="1400" b="0" i="0" u="none" strike="noStrike" kern="1200" cap="none" spc="0" normalizeH="0" baseline="0" noProof="0">
                <a:ln>
                  <a:noFill/>
                </a:ln>
                <a:solidFill>
                  <a:schemeClr val="tx1"/>
                </a:solidFill>
                <a:effectLst/>
                <a:uLnTx/>
                <a:uFillTx/>
                <a:latin typeface="Segoe UI"/>
                <a:ea typeface="+mn-ea"/>
                <a:cs typeface="+mn-cs"/>
              </a:rPr>
              <a:t> </a:t>
            </a:r>
            <a:r>
              <a:rPr kumimoji="0" lang="en-US" sz="1400" b="0" i="0" u="none" strike="noStrike" kern="1200" cap="none" spc="0" normalizeH="0" baseline="0" noProof="0" err="1">
                <a:ln>
                  <a:noFill/>
                </a:ln>
                <a:solidFill>
                  <a:schemeClr val="tx1"/>
                </a:solidFill>
                <a:effectLst/>
                <a:uLnTx/>
                <a:uFillTx/>
                <a:latin typeface="Segoe UI"/>
                <a:ea typeface="+mn-ea"/>
                <a:cs typeface="+mn-cs"/>
              </a:rPr>
              <a:t>elit</a:t>
            </a:r>
            <a:r>
              <a:rPr kumimoji="0" lang="en-US" sz="1400" b="0" i="0" u="none" strike="noStrike" kern="1200" cap="none" spc="0" normalizeH="0" baseline="0" noProof="0">
                <a:ln>
                  <a:noFill/>
                </a:ln>
                <a:solidFill>
                  <a:schemeClr val="tx1"/>
                </a:solidFill>
                <a:effectLst/>
                <a:uLnTx/>
                <a:uFillTx/>
                <a:latin typeface="Segoe UI"/>
                <a:ea typeface="+mn-ea"/>
                <a:cs typeface="+mn-cs"/>
              </a:rPr>
              <a:t>. </a:t>
            </a:r>
          </a:p>
        </p:txBody>
      </p:sp>
      <p:sp>
        <p:nvSpPr>
          <p:cNvPr id="29" name="Approach 3/Scenario 1 description (16 words max)">
            <a:extLst>
              <a:ext uri="{FF2B5EF4-FFF2-40B4-BE49-F238E27FC236}">
                <a16:creationId xmlns:a16="http://schemas.microsoft.com/office/drawing/2014/main" id="{04BB7A00-DE41-4C95-A71B-2B4A68E8C69C}"/>
              </a:ext>
            </a:extLst>
          </p:cNvPr>
          <p:cNvSpPr>
            <a:spLocks noGrp="1"/>
          </p:cNvSpPr>
          <p:nvPr>
            <p:ph type="body" sz="quarter" idx="17" hasCustomPrompt="1"/>
          </p:nvPr>
        </p:nvSpPr>
        <p:spPr>
          <a:xfrm>
            <a:off x="2540280" y="5225131"/>
            <a:ext cx="2773083" cy="1026984"/>
          </a:xfrm>
          <a:prstGeom prst="rect">
            <a:avLst/>
          </a:prstGeom>
        </p:spPr>
        <p:txBody>
          <a:bodyPr lIns="183600" tIns="72000" rIns="183600" bIns="147600" anchor="t" anchorCtr="0">
            <a:noAutofit/>
          </a:bodyPr>
          <a:lstStyle>
            <a:lvl1pPr marL="0" marR="0" indent="-228600" algn="l" defTabSz="932742" rtl="0" eaLnBrk="1" fontAlgn="auto" latinLnBrk="0" hangingPunct="1">
              <a:lnSpc>
                <a:spcPct val="100000"/>
              </a:lnSpc>
              <a:spcBef>
                <a:spcPct val="20000"/>
              </a:spcBef>
              <a:spcAft>
                <a:spcPts val="0"/>
              </a:spcAft>
              <a:buClrTx/>
              <a:buSzPct val="90000"/>
              <a:buFontTx/>
              <a:buNone/>
              <a:tabLst/>
              <a:defRPr kumimoji="0" lang="en-US" sz="1400" b="0" i="0" u="none" strike="noStrike" kern="1200" cap="none" spc="0" normalizeH="0" baseline="0" noProof="0">
                <a:ln>
                  <a:noFill/>
                </a:ln>
                <a:solidFill>
                  <a:schemeClr val="tx1"/>
                </a:solidFill>
                <a:effectLst/>
                <a:uLnTx/>
                <a:uFillTx/>
                <a:latin typeface="Segoe UI"/>
              </a:defRPr>
            </a:lvl1pPr>
            <a:lvl2pPr>
              <a:defRPr sz="1600">
                <a:latin typeface="+mn-lt"/>
              </a:defRPr>
            </a:lvl2pPr>
            <a:lvl3pPr>
              <a:defRPr sz="1600">
                <a:latin typeface="+mn-lt"/>
              </a:defRPr>
            </a:lvl3pPr>
            <a:lvl4pPr>
              <a:defRPr sz="1600">
                <a:latin typeface="+mn-lt"/>
              </a:defRPr>
            </a:lvl4pPr>
            <a:lvl5pPr>
              <a:defRPr sz="1600">
                <a:latin typeface="+mn-lt"/>
              </a:defRPr>
            </a:lvl5pPr>
          </a:lstStyle>
          <a:p>
            <a:pPr marL="0" marR="0" lvl="0" indent="-228600" algn="l" defTabSz="932742" rtl="0" eaLnBrk="1" fontAlgn="auto" latinLnBrk="0" hangingPunct="1">
              <a:lnSpc>
                <a:spcPct val="100000"/>
              </a:lnSpc>
              <a:spcBef>
                <a:spcPct val="20000"/>
              </a:spcBef>
              <a:spcAft>
                <a:spcPts val="0"/>
              </a:spcAft>
              <a:buClrTx/>
              <a:buSzPct val="90000"/>
              <a:buFontTx/>
              <a:buNone/>
              <a:tabLst/>
              <a:defRPr/>
            </a:pPr>
            <a:r>
              <a:rPr lang="en-US" sz="1400">
                <a:solidFill>
                  <a:schemeClr val="tx1"/>
                </a:solidFill>
                <a:latin typeface="Segoe UI"/>
              </a:rPr>
              <a:t>[[Maintain Font Size: 14, Limit: 16 words]] </a:t>
            </a:r>
            <a:r>
              <a:rPr kumimoji="0" lang="en-US" sz="1400" b="0" i="0" u="none" strike="noStrike" kern="1200" cap="none" spc="0" normalizeH="0" baseline="0" noProof="0">
                <a:ln>
                  <a:noFill/>
                </a:ln>
                <a:solidFill>
                  <a:schemeClr val="tx1"/>
                </a:solidFill>
                <a:effectLst/>
                <a:uLnTx/>
                <a:uFillTx/>
                <a:latin typeface="Segoe UI"/>
                <a:ea typeface="+mn-ea"/>
                <a:cs typeface="+mn-cs"/>
              </a:rPr>
              <a:t>Lorem ipsum dolor sit </a:t>
            </a:r>
            <a:r>
              <a:rPr kumimoji="0" lang="en-US" sz="1400" b="0" i="0" u="none" strike="noStrike" kern="1200" cap="none" spc="0" normalizeH="0" baseline="0" noProof="0" err="1">
                <a:ln>
                  <a:noFill/>
                </a:ln>
                <a:solidFill>
                  <a:schemeClr val="tx1"/>
                </a:solidFill>
                <a:effectLst/>
                <a:uLnTx/>
                <a:uFillTx/>
                <a:latin typeface="Segoe UI"/>
                <a:ea typeface="+mn-ea"/>
                <a:cs typeface="+mn-cs"/>
              </a:rPr>
              <a:t>amet</a:t>
            </a:r>
            <a:r>
              <a:rPr kumimoji="0" lang="en-US" sz="1400" b="0" i="0" u="none" strike="noStrike" kern="1200" cap="none" spc="0" normalizeH="0" baseline="0" noProof="0">
                <a:ln>
                  <a:noFill/>
                </a:ln>
                <a:solidFill>
                  <a:schemeClr val="tx1"/>
                </a:solidFill>
                <a:effectLst/>
                <a:uLnTx/>
                <a:uFillTx/>
                <a:latin typeface="Segoe UI"/>
                <a:ea typeface="+mn-ea"/>
                <a:cs typeface="+mn-cs"/>
              </a:rPr>
              <a:t>, </a:t>
            </a:r>
            <a:r>
              <a:rPr kumimoji="0" lang="en-US" sz="1400" b="0" i="0" u="none" strike="noStrike" kern="1200" cap="none" spc="0" normalizeH="0" baseline="0" noProof="0" err="1">
                <a:ln>
                  <a:noFill/>
                </a:ln>
                <a:solidFill>
                  <a:schemeClr val="tx1"/>
                </a:solidFill>
                <a:effectLst/>
                <a:uLnTx/>
                <a:uFillTx/>
                <a:latin typeface="Segoe UI"/>
                <a:ea typeface="+mn-ea"/>
                <a:cs typeface="+mn-cs"/>
              </a:rPr>
              <a:t>consectetur</a:t>
            </a:r>
            <a:r>
              <a:rPr kumimoji="0" lang="en-US" sz="1400" b="0" i="0" u="none" strike="noStrike" kern="1200" cap="none" spc="0" normalizeH="0" baseline="0" noProof="0">
                <a:ln>
                  <a:noFill/>
                </a:ln>
                <a:solidFill>
                  <a:schemeClr val="tx1"/>
                </a:solidFill>
                <a:effectLst/>
                <a:uLnTx/>
                <a:uFillTx/>
                <a:latin typeface="Segoe UI"/>
                <a:ea typeface="+mn-ea"/>
                <a:cs typeface="+mn-cs"/>
              </a:rPr>
              <a:t> </a:t>
            </a:r>
            <a:r>
              <a:rPr kumimoji="0" lang="en-US" sz="1400" b="0" i="0" u="none" strike="noStrike" kern="1200" cap="none" spc="0" normalizeH="0" baseline="0" noProof="0" err="1">
                <a:ln>
                  <a:noFill/>
                </a:ln>
                <a:solidFill>
                  <a:schemeClr val="tx1"/>
                </a:solidFill>
                <a:effectLst/>
                <a:uLnTx/>
                <a:uFillTx/>
                <a:latin typeface="Segoe UI"/>
                <a:ea typeface="+mn-ea"/>
                <a:cs typeface="+mn-cs"/>
              </a:rPr>
              <a:t>adipiscing</a:t>
            </a:r>
            <a:r>
              <a:rPr kumimoji="0" lang="en-US" sz="1400" b="0" i="0" u="none" strike="noStrike" kern="1200" cap="none" spc="0" normalizeH="0" baseline="0" noProof="0">
                <a:ln>
                  <a:noFill/>
                </a:ln>
                <a:solidFill>
                  <a:schemeClr val="tx1"/>
                </a:solidFill>
                <a:effectLst/>
                <a:uLnTx/>
                <a:uFillTx/>
                <a:latin typeface="Segoe UI"/>
                <a:ea typeface="+mn-ea"/>
                <a:cs typeface="+mn-cs"/>
              </a:rPr>
              <a:t> </a:t>
            </a:r>
            <a:r>
              <a:rPr kumimoji="0" lang="en-US" sz="1400" b="0" i="0" u="none" strike="noStrike" kern="1200" cap="none" spc="0" normalizeH="0" baseline="0" noProof="0" err="1">
                <a:ln>
                  <a:noFill/>
                </a:ln>
                <a:solidFill>
                  <a:schemeClr val="tx1"/>
                </a:solidFill>
                <a:effectLst/>
                <a:uLnTx/>
                <a:uFillTx/>
                <a:latin typeface="Segoe UI"/>
                <a:ea typeface="+mn-ea"/>
                <a:cs typeface="+mn-cs"/>
              </a:rPr>
              <a:t>elit</a:t>
            </a:r>
            <a:r>
              <a:rPr kumimoji="0" lang="en-US" sz="1400" b="0" i="0" u="none" strike="noStrike" kern="1200" cap="none" spc="0" normalizeH="0" baseline="0" noProof="0">
                <a:ln>
                  <a:noFill/>
                </a:ln>
                <a:solidFill>
                  <a:schemeClr val="tx1"/>
                </a:solidFill>
                <a:effectLst/>
                <a:uLnTx/>
                <a:uFillTx/>
                <a:latin typeface="Segoe UI"/>
                <a:ea typeface="+mn-ea"/>
                <a:cs typeface="+mn-cs"/>
              </a:rPr>
              <a:t>. </a:t>
            </a:r>
          </a:p>
        </p:txBody>
      </p:sp>
      <p:sp>
        <p:nvSpPr>
          <p:cNvPr id="42" name="Approach 3 row heading">
            <a:extLst>
              <a:ext uri="{FF2B5EF4-FFF2-40B4-BE49-F238E27FC236}">
                <a16:creationId xmlns:a16="http://schemas.microsoft.com/office/drawing/2014/main" id="{CA162461-E5EA-41E6-9E6C-064373BF7D1D}"/>
              </a:ext>
            </a:extLst>
          </p:cNvPr>
          <p:cNvSpPr>
            <a:spLocks noGrp="1"/>
          </p:cNvSpPr>
          <p:nvPr>
            <p:ph type="body" sz="quarter" idx="31" hasCustomPrompt="1"/>
          </p:nvPr>
        </p:nvSpPr>
        <p:spPr>
          <a:xfrm>
            <a:off x="593484" y="5210817"/>
            <a:ext cx="1943100" cy="1055612"/>
          </a:xfrm>
          <a:prstGeom prst="rect">
            <a:avLst/>
          </a:prstGeom>
          <a:solidFill>
            <a:srgbClr val="737373"/>
          </a:solidFill>
        </p:spPr>
        <p:txBody>
          <a:bodyPr lIns="182880" rIns="182880" anchor="ctr"/>
          <a:lstStyle>
            <a:lvl1pPr marL="0" indent="0">
              <a:spcBef>
                <a:spcPts val="0"/>
              </a:spcBef>
              <a:buNone/>
              <a:defRPr sz="1600">
                <a:solidFill>
                  <a:schemeClr val="bg1"/>
                </a:solidFill>
                <a:latin typeface="Segoe UI" panose="020B0502040204020203" pitchFamily="34" charset="0"/>
                <a:cs typeface="Segoe UI" panose="020B0502040204020203" pitchFamily="34" charset="0"/>
              </a:defRPr>
            </a:lvl1pPr>
          </a:lstStyle>
          <a:p>
            <a:pPr lvl="0"/>
            <a:r>
              <a:rPr lang="en-US"/>
              <a:t>Approach three</a:t>
            </a:r>
          </a:p>
        </p:txBody>
      </p:sp>
      <p:sp>
        <p:nvSpPr>
          <p:cNvPr id="34" name="Approach 2/Scenario 3 description (16 words max)">
            <a:extLst>
              <a:ext uri="{FF2B5EF4-FFF2-40B4-BE49-F238E27FC236}">
                <a16:creationId xmlns:a16="http://schemas.microsoft.com/office/drawing/2014/main" id="{B0F05427-4282-4EB8-A278-DB263FDD611A}"/>
              </a:ext>
            </a:extLst>
          </p:cNvPr>
          <p:cNvSpPr>
            <a:spLocks noGrp="1"/>
          </p:cNvSpPr>
          <p:nvPr>
            <p:ph type="body" sz="quarter" idx="22" hasCustomPrompt="1"/>
          </p:nvPr>
        </p:nvSpPr>
        <p:spPr>
          <a:xfrm>
            <a:off x="8861745" y="3899352"/>
            <a:ext cx="2752719" cy="1026984"/>
          </a:xfrm>
          <a:prstGeom prst="rect">
            <a:avLst/>
          </a:prstGeom>
        </p:spPr>
        <p:txBody>
          <a:bodyPr lIns="183600" tIns="72000" rIns="183600" bIns="147600" anchor="t" anchorCtr="0">
            <a:noAutofit/>
          </a:bodyPr>
          <a:lstStyle>
            <a:lvl1pPr marL="0" marR="0" indent="-228600" algn="l" defTabSz="932742" rtl="0" eaLnBrk="1" fontAlgn="auto" latinLnBrk="0" hangingPunct="1">
              <a:lnSpc>
                <a:spcPct val="100000"/>
              </a:lnSpc>
              <a:spcBef>
                <a:spcPct val="20000"/>
              </a:spcBef>
              <a:spcAft>
                <a:spcPts val="0"/>
              </a:spcAft>
              <a:buClrTx/>
              <a:buSzPct val="90000"/>
              <a:buFontTx/>
              <a:buNone/>
              <a:tabLst/>
              <a:defRPr kumimoji="0" lang="en-US" sz="1400" b="0" i="0" u="none" strike="noStrike" kern="1200" cap="none" spc="0" normalizeH="0" baseline="0" noProof="0">
                <a:ln>
                  <a:noFill/>
                </a:ln>
                <a:solidFill>
                  <a:schemeClr val="tx1"/>
                </a:solidFill>
                <a:effectLst/>
                <a:uLnTx/>
                <a:uFillTx/>
                <a:latin typeface="Segoe UI"/>
              </a:defRPr>
            </a:lvl1pPr>
            <a:lvl2pPr>
              <a:defRPr sz="1600">
                <a:latin typeface="+mn-lt"/>
              </a:defRPr>
            </a:lvl2pPr>
            <a:lvl3pPr>
              <a:defRPr sz="1600">
                <a:latin typeface="+mn-lt"/>
              </a:defRPr>
            </a:lvl3pPr>
            <a:lvl4pPr>
              <a:defRPr sz="1600">
                <a:latin typeface="+mn-lt"/>
              </a:defRPr>
            </a:lvl4pPr>
            <a:lvl5pPr>
              <a:defRPr sz="1600">
                <a:latin typeface="+mn-lt"/>
              </a:defRPr>
            </a:lvl5pPr>
          </a:lstStyle>
          <a:p>
            <a:pPr marL="0" marR="0" lvl="0" indent="-228600" algn="l" defTabSz="932742" rtl="0" eaLnBrk="1" fontAlgn="auto" latinLnBrk="0" hangingPunct="1">
              <a:lnSpc>
                <a:spcPct val="100000"/>
              </a:lnSpc>
              <a:spcBef>
                <a:spcPct val="20000"/>
              </a:spcBef>
              <a:spcAft>
                <a:spcPts val="0"/>
              </a:spcAft>
              <a:buClrTx/>
              <a:buSzPct val="90000"/>
              <a:buFontTx/>
              <a:buNone/>
              <a:tabLst/>
              <a:defRPr/>
            </a:pPr>
            <a:r>
              <a:rPr lang="en-US" sz="1400">
                <a:solidFill>
                  <a:schemeClr val="tx1"/>
                </a:solidFill>
                <a:latin typeface="Segoe UI"/>
              </a:rPr>
              <a:t>[[Maintain Font Size: 14, Limit: 16 words]] </a:t>
            </a:r>
            <a:r>
              <a:rPr kumimoji="0" lang="en-US" sz="1400" b="0" i="0" u="none" strike="noStrike" kern="1200" cap="none" spc="0" normalizeH="0" baseline="0" noProof="0">
                <a:ln>
                  <a:noFill/>
                </a:ln>
                <a:solidFill>
                  <a:schemeClr val="tx1"/>
                </a:solidFill>
                <a:effectLst/>
                <a:uLnTx/>
                <a:uFillTx/>
                <a:latin typeface="Segoe UI"/>
                <a:ea typeface="+mn-ea"/>
                <a:cs typeface="+mn-cs"/>
              </a:rPr>
              <a:t>Lorem ipsum dolor sit </a:t>
            </a:r>
            <a:r>
              <a:rPr kumimoji="0" lang="en-US" sz="1400" b="0" i="0" u="none" strike="noStrike" kern="1200" cap="none" spc="0" normalizeH="0" baseline="0" noProof="0" err="1">
                <a:ln>
                  <a:noFill/>
                </a:ln>
                <a:solidFill>
                  <a:schemeClr val="tx1"/>
                </a:solidFill>
                <a:effectLst/>
                <a:uLnTx/>
                <a:uFillTx/>
                <a:latin typeface="Segoe UI"/>
                <a:ea typeface="+mn-ea"/>
                <a:cs typeface="+mn-cs"/>
              </a:rPr>
              <a:t>amet</a:t>
            </a:r>
            <a:r>
              <a:rPr kumimoji="0" lang="en-US" sz="1400" b="0" i="0" u="none" strike="noStrike" kern="1200" cap="none" spc="0" normalizeH="0" baseline="0" noProof="0">
                <a:ln>
                  <a:noFill/>
                </a:ln>
                <a:solidFill>
                  <a:schemeClr val="tx1"/>
                </a:solidFill>
                <a:effectLst/>
                <a:uLnTx/>
                <a:uFillTx/>
                <a:latin typeface="Segoe UI"/>
                <a:ea typeface="+mn-ea"/>
                <a:cs typeface="+mn-cs"/>
              </a:rPr>
              <a:t>, </a:t>
            </a:r>
            <a:r>
              <a:rPr kumimoji="0" lang="en-US" sz="1400" b="0" i="0" u="none" strike="noStrike" kern="1200" cap="none" spc="0" normalizeH="0" baseline="0" noProof="0" err="1">
                <a:ln>
                  <a:noFill/>
                </a:ln>
                <a:solidFill>
                  <a:schemeClr val="tx1"/>
                </a:solidFill>
                <a:effectLst/>
                <a:uLnTx/>
                <a:uFillTx/>
                <a:latin typeface="Segoe UI"/>
                <a:ea typeface="+mn-ea"/>
                <a:cs typeface="+mn-cs"/>
              </a:rPr>
              <a:t>consectetur</a:t>
            </a:r>
            <a:r>
              <a:rPr kumimoji="0" lang="en-US" sz="1400" b="0" i="0" u="none" strike="noStrike" kern="1200" cap="none" spc="0" normalizeH="0" baseline="0" noProof="0">
                <a:ln>
                  <a:noFill/>
                </a:ln>
                <a:solidFill>
                  <a:schemeClr val="tx1"/>
                </a:solidFill>
                <a:effectLst/>
                <a:uLnTx/>
                <a:uFillTx/>
                <a:latin typeface="Segoe UI"/>
                <a:ea typeface="+mn-ea"/>
                <a:cs typeface="+mn-cs"/>
              </a:rPr>
              <a:t> </a:t>
            </a:r>
            <a:r>
              <a:rPr kumimoji="0" lang="en-US" sz="1400" b="0" i="0" u="none" strike="noStrike" kern="1200" cap="none" spc="0" normalizeH="0" baseline="0" noProof="0" err="1">
                <a:ln>
                  <a:noFill/>
                </a:ln>
                <a:solidFill>
                  <a:schemeClr val="tx1"/>
                </a:solidFill>
                <a:effectLst/>
                <a:uLnTx/>
                <a:uFillTx/>
                <a:latin typeface="Segoe UI"/>
                <a:ea typeface="+mn-ea"/>
                <a:cs typeface="+mn-cs"/>
              </a:rPr>
              <a:t>adipiscing</a:t>
            </a:r>
            <a:r>
              <a:rPr kumimoji="0" lang="en-US" sz="1400" b="0" i="0" u="none" strike="noStrike" kern="1200" cap="none" spc="0" normalizeH="0" baseline="0" noProof="0">
                <a:ln>
                  <a:noFill/>
                </a:ln>
                <a:solidFill>
                  <a:schemeClr val="tx1"/>
                </a:solidFill>
                <a:effectLst/>
                <a:uLnTx/>
                <a:uFillTx/>
                <a:latin typeface="Segoe UI"/>
                <a:ea typeface="+mn-ea"/>
                <a:cs typeface="+mn-cs"/>
              </a:rPr>
              <a:t> </a:t>
            </a:r>
            <a:r>
              <a:rPr kumimoji="0" lang="en-US" sz="1400" b="0" i="0" u="none" strike="noStrike" kern="1200" cap="none" spc="0" normalizeH="0" baseline="0" noProof="0" err="1">
                <a:ln>
                  <a:noFill/>
                </a:ln>
                <a:solidFill>
                  <a:schemeClr val="tx1"/>
                </a:solidFill>
                <a:effectLst/>
                <a:uLnTx/>
                <a:uFillTx/>
                <a:latin typeface="Segoe UI"/>
                <a:ea typeface="+mn-ea"/>
                <a:cs typeface="+mn-cs"/>
              </a:rPr>
              <a:t>elit</a:t>
            </a:r>
            <a:r>
              <a:rPr kumimoji="0" lang="en-US" sz="1400" b="0" i="0" u="none" strike="noStrike" kern="1200" cap="none" spc="0" normalizeH="0" baseline="0" noProof="0">
                <a:ln>
                  <a:noFill/>
                </a:ln>
                <a:solidFill>
                  <a:schemeClr val="tx1"/>
                </a:solidFill>
                <a:effectLst/>
                <a:uLnTx/>
                <a:uFillTx/>
                <a:latin typeface="Segoe UI"/>
                <a:ea typeface="+mn-ea"/>
                <a:cs typeface="+mn-cs"/>
              </a:rPr>
              <a:t>. </a:t>
            </a:r>
          </a:p>
        </p:txBody>
      </p:sp>
      <p:sp>
        <p:nvSpPr>
          <p:cNvPr id="31" name="Approach 2/Scenario 2 description (16 words max)">
            <a:extLst>
              <a:ext uri="{FF2B5EF4-FFF2-40B4-BE49-F238E27FC236}">
                <a16:creationId xmlns:a16="http://schemas.microsoft.com/office/drawing/2014/main" id="{75F556FD-83B5-45FA-AB29-24AD479863C0}"/>
              </a:ext>
            </a:extLst>
          </p:cNvPr>
          <p:cNvSpPr>
            <a:spLocks noGrp="1"/>
          </p:cNvSpPr>
          <p:nvPr>
            <p:ph type="body" sz="quarter" idx="19" hasCustomPrompt="1"/>
          </p:nvPr>
        </p:nvSpPr>
        <p:spPr>
          <a:xfrm>
            <a:off x="5713604" y="3899352"/>
            <a:ext cx="2743200" cy="1026984"/>
          </a:xfrm>
          <a:prstGeom prst="rect">
            <a:avLst/>
          </a:prstGeom>
        </p:spPr>
        <p:txBody>
          <a:bodyPr lIns="183600" tIns="72000" rIns="183600" bIns="147600" anchor="t" anchorCtr="0">
            <a:noAutofit/>
          </a:bodyPr>
          <a:lstStyle>
            <a:lvl1pPr marL="0" marR="0" indent="-228600" algn="l" defTabSz="932742" rtl="0" eaLnBrk="1" fontAlgn="auto" latinLnBrk="0" hangingPunct="1">
              <a:lnSpc>
                <a:spcPct val="100000"/>
              </a:lnSpc>
              <a:spcBef>
                <a:spcPct val="20000"/>
              </a:spcBef>
              <a:spcAft>
                <a:spcPts val="0"/>
              </a:spcAft>
              <a:buClrTx/>
              <a:buSzPct val="90000"/>
              <a:buFontTx/>
              <a:buNone/>
              <a:tabLst/>
              <a:defRPr kumimoji="0" lang="en-US" sz="1400" b="0" i="0" u="none" strike="noStrike" kern="1200" cap="none" spc="0" normalizeH="0" baseline="0" noProof="0">
                <a:ln>
                  <a:noFill/>
                </a:ln>
                <a:solidFill>
                  <a:schemeClr val="tx1"/>
                </a:solidFill>
                <a:effectLst/>
                <a:uLnTx/>
                <a:uFillTx/>
                <a:latin typeface="Segoe UI"/>
              </a:defRPr>
            </a:lvl1pPr>
            <a:lvl2pPr>
              <a:defRPr sz="1600">
                <a:latin typeface="+mn-lt"/>
              </a:defRPr>
            </a:lvl2pPr>
            <a:lvl3pPr>
              <a:defRPr sz="1600">
                <a:latin typeface="+mn-lt"/>
              </a:defRPr>
            </a:lvl3pPr>
            <a:lvl4pPr>
              <a:defRPr sz="1600">
                <a:latin typeface="+mn-lt"/>
              </a:defRPr>
            </a:lvl4pPr>
            <a:lvl5pPr>
              <a:defRPr sz="1600">
                <a:latin typeface="+mn-lt"/>
              </a:defRPr>
            </a:lvl5pPr>
          </a:lstStyle>
          <a:p>
            <a:pPr marL="0" marR="0" lvl="0" indent="-228600" algn="l" defTabSz="932742" rtl="0" eaLnBrk="1" fontAlgn="auto" latinLnBrk="0" hangingPunct="1">
              <a:lnSpc>
                <a:spcPct val="100000"/>
              </a:lnSpc>
              <a:spcBef>
                <a:spcPct val="20000"/>
              </a:spcBef>
              <a:spcAft>
                <a:spcPts val="0"/>
              </a:spcAft>
              <a:buClrTx/>
              <a:buSzPct val="90000"/>
              <a:buFontTx/>
              <a:buNone/>
              <a:tabLst/>
              <a:defRPr/>
            </a:pPr>
            <a:r>
              <a:rPr lang="en-US" sz="1400">
                <a:solidFill>
                  <a:schemeClr val="tx1"/>
                </a:solidFill>
                <a:latin typeface="Segoe UI"/>
              </a:rPr>
              <a:t>[[Maintain Font Size: 14, Limit: 16 words]] </a:t>
            </a:r>
            <a:r>
              <a:rPr kumimoji="0" lang="en-US" sz="1400" b="0" i="0" u="none" strike="noStrike" kern="1200" cap="none" spc="0" normalizeH="0" baseline="0" noProof="0">
                <a:ln>
                  <a:noFill/>
                </a:ln>
                <a:solidFill>
                  <a:schemeClr val="tx1"/>
                </a:solidFill>
                <a:effectLst/>
                <a:uLnTx/>
                <a:uFillTx/>
                <a:latin typeface="Segoe UI"/>
                <a:ea typeface="+mn-ea"/>
                <a:cs typeface="+mn-cs"/>
              </a:rPr>
              <a:t>Lorem ipsum dolor sit </a:t>
            </a:r>
            <a:r>
              <a:rPr kumimoji="0" lang="en-US" sz="1400" b="0" i="0" u="none" strike="noStrike" kern="1200" cap="none" spc="0" normalizeH="0" baseline="0" noProof="0" err="1">
                <a:ln>
                  <a:noFill/>
                </a:ln>
                <a:solidFill>
                  <a:schemeClr val="tx1"/>
                </a:solidFill>
                <a:effectLst/>
                <a:uLnTx/>
                <a:uFillTx/>
                <a:latin typeface="Segoe UI"/>
                <a:ea typeface="+mn-ea"/>
                <a:cs typeface="+mn-cs"/>
              </a:rPr>
              <a:t>amet</a:t>
            </a:r>
            <a:r>
              <a:rPr kumimoji="0" lang="en-US" sz="1400" b="0" i="0" u="none" strike="noStrike" kern="1200" cap="none" spc="0" normalizeH="0" baseline="0" noProof="0">
                <a:ln>
                  <a:noFill/>
                </a:ln>
                <a:solidFill>
                  <a:schemeClr val="tx1"/>
                </a:solidFill>
                <a:effectLst/>
                <a:uLnTx/>
                <a:uFillTx/>
                <a:latin typeface="Segoe UI"/>
                <a:ea typeface="+mn-ea"/>
                <a:cs typeface="+mn-cs"/>
              </a:rPr>
              <a:t>, </a:t>
            </a:r>
            <a:r>
              <a:rPr kumimoji="0" lang="en-US" sz="1400" b="0" i="0" u="none" strike="noStrike" kern="1200" cap="none" spc="0" normalizeH="0" baseline="0" noProof="0" err="1">
                <a:ln>
                  <a:noFill/>
                </a:ln>
                <a:solidFill>
                  <a:schemeClr val="tx1"/>
                </a:solidFill>
                <a:effectLst/>
                <a:uLnTx/>
                <a:uFillTx/>
                <a:latin typeface="Segoe UI"/>
                <a:ea typeface="+mn-ea"/>
                <a:cs typeface="+mn-cs"/>
              </a:rPr>
              <a:t>consectetur</a:t>
            </a:r>
            <a:r>
              <a:rPr kumimoji="0" lang="en-US" sz="1400" b="0" i="0" u="none" strike="noStrike" kern="1200" cap="none" spc="0" normalizeH="0" baseline="0" noProof="0">
                <a:ln>
                  <a:noFill/>
                </a:ln>
                <a:solidFill>
                  <a:schemeClr val="tx1"/>
                </a:solidFill>
                <a:effectLst/>
                <a:uLnTx/>
                <a:uFillTx/>
                <a:latin typeface="Segoe UI"/>
                <a:ea typeface="+mn-ea"/>
                <a:cs typeface="+mn-cs"/>
              </a:rPr>
              <a:t> </a:t>
            </a:r>
            <a:r>
              <a:rPr kumimoji="0" lang="en-US" sz="1400" b="0" i="0" u="none" strike="noStrike" kern="1200" cap="none" spc="0" normalizeH="0" baseline="0" noProof="0" err="1">
                <a:ln>
                  <a:noFill/>
                </a:ln>
                <a:solidFill>
                  <a:schemeClr val="tx1"/>
                </a:solidFill>
                <a:effectLst/>
                <a:uLnTx/>
                <a:uFillTx/>
                <a:latin typeface="Segoe UI"/>
                <a:ea typeface="+mn-ea"/>
                <a:cs typeface="+mn-cs"/>
              </a:rPr>
              <a:t>adipiscing</a:t>
            </a:r>
            <a:r>
              <a:rPr kumimoji="0" lang="en-US" sz="1400" b="0" i="0" u="none" strike="noStrike" kern="1200" cap="none" spc="0" normalizeH="0" baseline="0" noProof="0">
                <a:ln>
                  <a:noFill/>
                </a:ln>
                <a:solidFill>
                  <a:schemeClr val="tx1"/>
                </a:solidFill>
                <a:effectLst/>
                <a:uLnTx/>
                <a:uFillTx/>
                <a:latin typeface="Segoe UI"/>
                <a:ea typeface="+mn-ea"/>
                <a:cs typeface="+mn-cs"/>
              </a:rPr>
              <a:t> </a:t>
            </a:r>
            <a:r>
              <a:rPr kumimoji="0" lang="en-US" sz="1400" b="0" i="0" u="none" strike="noStrike" kern="1200" cap="none" spc="0" normalizeH="0" baseline="0" noProof="0" err="1">
                <a:ln>
                  <a:noFill/>
                </a:ln>
                <a:solidFill>
                  <a:schemeClr val="tx1"/>
                </a:solidFill>
                <a:effectLst/>
                <a:uLnTx/>
                <a:uFillTx/>
                <a:latin typeface="Segoe UI"/>
                <a:ea typeface="+mn-ea"/>
                <a:cs typeface="+mn-cs"/>
              </a:rPr>
              <a:t>elit</a:t>
            </a:r>
            <a:r>
              <a:rPr kumimoji="0" lang="en-US" sz="1400" b="0" i="0" u="none" strike="noStrike" kern="1200" cap="none" spc="0" normalizeH="0" baseline="0" noProof="0">
                <a:ln>
                  <a:noFill/>
                </a:ln>
                <a:solidFill>
                  <a:schemeClr val="tx1"/>
                </a:solidFill>
                <a:effectLst/>
                <a:uLnTx/>
                <a:uFillTx/>
                <a:latin typeface="Segoe UI"/>
                <a:ea typeface="+mn-ea"/>
                <a:cs typeface="+mn-cs"/>
              </a:rPr>
              <a:t>. </a:t>
            </a:r>
          </a:p>
        </p:txBody>
      </p:sp>
      <p:sp>
        <p:nvSpPr>
          <p:cNvPr id="28" name="Approach 2/Scenario 1 description (16 words max)">
            <a:extLst>
              <a:ext uri="{FF2B5EF4-FFF2-40B4-BE49-F238E27FC236}">
                <a16:creationId xmlns:a16="http://schemas.microsoft.com/office/drawing/2014/main" id="{F2463F56-2282-448F-A1EA-85F31D6626DD}"/>
              </a:ext>
            </a:extLst>
          </p:cNvPr>
          <p:cNvSpPr>
            <a:spLocks noGrp="1"/>
          </p:cNvSpPr>
          <p:nvPr>
            <p:ph type="body" sz="quarter" idx="16" hasCustomPrompt="1"/>
          </p:nvPr>
        </p:nvSpPr>
        <p:spPr>
          <a:xfrm>
            <a:off x="2540280" y="3899352"/>
            <a:ext cx="2773083" cy="1026984"/>
          </a:xfrm>
          <a:prstGeom prst="rect">
            <a:avLst/>
          </a:prstGeom>
        </p:spPr>
        <p:txBody>
          <a:bodyPr lIns="183600" tIns="72000" rIns="183600" bIns="147600" anchor="t" anchorCtr="0">
            <a:noAutofit/>
          </a:bodyPr>
          <a:lstStyle>
            <a:lvl1pPr marL="0" marR="0" indent="-228600" algn="l" defTabSz="932742" rtl="0" eaLnBrk="1" fontAlgn="auto" latinLnBrk="0" hangingPunct="1">
              <a:lnSpc>
                <a:spcPct val="100000"/>
              </a:lnSpc>
              <a:spcBef>
                <a:spcPct val="20000"/>
              </a:spcBef>
              <a:spcAft>
                <a:spcPts val="0"/>
              </a:spcAft>
              <a:buClrTx/>
              <a:buSzPct val="90000"/>
              <a:buFontTx/>
              <a:buNone/>
              <a:tabLst/>
              <a:defRPr kumimoji="0" lang="en-US" sz="1400" b="0" i="0" u="none" strike="noStrike" kern="1200" cap="none" spc="0" normalizeH="0" baseline="0" noProof="0">
                <a:ln>
                  <a:noFill/>
                </a:ln>
                <a:solidFill>
                  <a:schemeClr val="tx1"/>
                </a:solidFill>
                <a:effectLst/>
                <a:uLnTx/>
                <a:uFillTx/>
                <a:latin typeface="Segoe UI"/>
              </a:defRPr>
            </a:lvl1pPr>
            <a:lvl2pPr>
              <a:defRPr sz="1600">
                <a:latin typeface="+mn-lt"/>
              </a:defRPr>
            </a:lvl2pPr>
            <a:lvl3pPr>
              <a:defRPr sz="1600">
                <a:latin typeface="+mn-lt"/>
              </a:defRPr>
            </a:lvl3pPr>
            <a:lvl4pPr>
              <a:defRPr sz="1600">
                <a:latin typeface="+mn-lt"/>
              </a:defRPr>
            </a:lvl4pPr>
            <a:lvl5pPr>
              <a:defRPr sz="1600">
                <a:latin typeface="+mn-lt"/>
              </a:defRPr>
            </a:lvl5pPr>
          </a:lstStyle>
          <a:p>
            <a:pPr marL="0" marR="0" lvl="0" indent="-228600" algn="l" defTabSz="932742" rtl="0" eaLnBrk="1" fontAlgn="auto" latinLnBrk="0" hangingPunct="1">
              <a:lnSpc>
                <a:spcPct val="100000"/>
              </a:lnSpc>
              <a:spcBef>
                <a:spcPct val="20000"/>
              </a:spcBef>
              <a:spcAft>
                <a:spcPts val="0"/>
              </a:spcAft>
              <a:buClrTx/>
              <a:buSzPct val="90000"/>
              <a:buFontTx/>
              <a:buNone/>
              <a:tabLst/>
              <a:defRPr/>
            </a:pPr>
            <a:r>
              <a:rPr lang="en-US" sz="1400">
                <a:solidFill>
                  <a:schemeClr val="tx1"/>
                </a:solidFill>
                <a:latin typeface="Segoe UI"/>
              </a:rPr>
              <a:t>[[Maintain Font Size: 14, Limit: 16 words]] </a:t>
            </a:r>
            <a:r>
              <a:rPr kumimoji="0" lang="en-US" sz="1400" b="0" i="0" u="none" strike="noStrike" kern="1200" cap="none" spc="0" normalizeH="0" baseline="0" noProof="0">
                <a:ln>
                  <a:noFill/>
                </a:ln>
                <a:solidFill>
                  <a:schemeClr val="tx1"/>
                </a:solidFill>
                <a:effectLst/>
                <a:uLnTx/>
                <a:uFillTx/>
                <a:latin typeface="Segoe UI"/>
                <a:ea typeface="+mn-ea"/>
                <a:cs typeface="+mn-cs"/>
              </a:rPr>
              <a:t>Lorem ipsum dolor sit </a:t>
            </a:r>
            <a:r>
              <a:rPr kumimoji="0" lang="en-US" sz="1400" b="0" i="0" u="none" strike="noStrike" kern="1200" cap="none" spc="0" normalizeH="0" baseline="0" noProof="0" err="1">
                <a:ln>
                  <a:noFill/>
                </a:ln>
                <a:solidFill>
                  <a:schemeClr val="tx1"/>
                </a:solidFill>
                <a:effectLst/>
                <a:uLnTx/>
                <a:uFillTx/>
                <a:latin typeface="Segoe UI"/>
                <a:ea typeface="+mn-ea"/>
                <a:cs typeface="+mn-cs"/>
              </a:rPr>
              <a:t>amet</a:t>
            </a:r>
            <a:r>
              <a:rPr kumimoji="0" lang="en-US" sz="1400" b="0" i="0" u="none" strike="noStrike" kern="1200" cap="none" spc="0" normalizeH="0" baseline="0" noProof="0">
                <a:ln>
                  <a:noFill/>
                </a:ln>
                <a:solidFill>
                  <a:schemeClr val="tx1"/>
                </a:solidFill>
                <a:effectLst/>
                <a:uLnTx/>
                <a:uFillTx/>
                <a:latin typeface="Segoe UI"/>
                <a:ea typeface="+mn-ea"/>
                <a:cs typeface="+mn-cs"/>
              </a:rPr>
              <a:t>, </a:t>
            </a:r>
            <a:r>
              <a:rPr kumimoji="0" lang="en-US" sz="1400" b="0" i="0" u="none" strike="noStrike" kern="1200" cap="none" spc="0" normalizeH="0" baseline="0" noProof="0" err="1">
                <a:ln>
                  <a:noFill/>
                </a:ln>
                <a:solidFill>
                  <a:schemeClr val="tx1"/>
                </a:solidFill>
                <a:effectLst/>
                <a:uLnTx/>
                <a:uFillTx/>
                <a:latin typeface="Segoe UI"/>
                <a:ea typeface="+mn-ea"/>
                <a:cs typeface="+mn-cs"/>
              </a:rPr>
              <a:t>consectetur</a:t>
            </a:r>
            <a:r>
              <a:rPr kumimoji="0" lang="en-US" sz="1400" b="0" i="0" u="none" strike="noStrike" kern="1200" cap="none" spc="0" normalizeH="0" baseline="0" noProof="0">
                <a:ln>
                  <a:noFill/>
                </a:ln>
                <a:solidFill>
                  <a:schemeClr val="tx1"/>
                </a:solidFill>
                <a:effectLst/>
                <a:uLnTx/>
                <a:uFillTx/>
                <a:latin typeface="Segoe UI"/>
                <a:ea typeface="+mn-ea"/>
                <a:cs typeface="+mn-cs"/>
              </a:rPr>
              <a:t> </a:t>
            </a:r>
            <a:r>
              <a:rPr kumimoji="0" lang="en-US" sz="1400" b="0" i="0" u="none" strike="noStrike" kern="1200" cap="none" spc="0" normalizeH="0" baseline="0" noProof="0" err="1">
                <a:ln>
                  <a:noFill/>
                </a:ln>
                <a:solidFill>
                  <a:schemeClr val="tx1"/>
                </a:solidFill>
                <a:effectLst/>
                <a:uLnTx/>
                <a:uFillTx/>
                <a:latin typeface="Segoe UI"/>
                <a:ea typeface="+mn-ea"/>
                <a:cs typeface="+mn-cs"/>
              </a:rPr>
              <a:t>adipiscing</a:t>
            </a:r>
            <a:r>
              <a:rPr kumimoji="0" lang="en-US" sz="1400" b="0" i="0" u="none" strike="noStrike" kern="1200" cap="none" spc="0" normalizeH="0" baseline="0" noProof="0">
                <a:ln>
                  <a:noFill/>
                </a:ln>
                <a:solidFill>
                  <a:schemeClr val="tx1"/>
                </a:solidFill>
                <a:effectLst/>
                <a:uLnTx/>
                <a:uFillTx/>
                <a:latin typeface="Segoe UI"/>
                <a:ea typeface="+mn-ea"/>
                <a:cs typeface="+mn-cs"/>
              </a:rPr>
              <a:t> </a:t>
            </a:r>
            <a:r>
              <a:rPr kumimoji="0" lang="en-US" sz="1400" b="0" i="0" u="none" strike="noStrike" kern="1200" cap="none" spc="0" normalizeH="0" baseline="0" noProof="0" err="1">
                <a:ln>
                  <a:noFill/>
                </a:ln>
                <a:solidFill>
                  <a:schemeClr val="tx1"/>
                </a:solidFill>
                <a:effectLst/>
                <a:uLnTx/>
                <a:uFillTx/>
                <a:latin typeface="Segoe UI"/>
                <a:ea typeface="+mn-ea"/>
                <a:cs typeface="+mn-cs"/>
              </a:rPr>
              <a:t>elit</a:t>
            </a:r>
            <a:r>
              <a:rPr kumimoji="0" lang="en-US" sz="1400" b="0" i="0" u="none" strike="noStrike" kern="1200" cap="none" spc="0" normalizeH="0" baseline="0" noProof="0">
                <a:ln>
                  <a:noFill/>
                </a:ln>
                <a:solidFill>
                  <a:schemeClr val="tx1"/>
                </a:solidFill>
                <a:effectLst/>
                <a:uLnTx/>
                <a:uFillTx/>
                <a:latin typeface="Segoe UI"/>
                <a:ea typeface="+mn-ea"/>
                <a:cs typeface="+mn-cs"/>
              </a:rPr>
              <a:t>. </a:t>
            </a:r>
          </a:p>
        </p:txBody>
      </p:sp>
      <p:sp>
        <p:nvSpPr>
          <p:cNvPr id="41" name="Approach 2 row heading">
            <a:extLst>
              <a:ext uri="{FF2B5EF4-FFF2-40B4-BE49-F238E27FC236}">
                <a16:creationId xmlns:a16="http://schemas.microsoft.com/office/drawing/2014/main" id="{D2E5C77B-FB81-4494-8399-B9FB27B5D6E0}"/>
              </a:ext>
            </a:extLst>
          </p:cNvPr>
          <p:cNvSpPr>
            <a:spLocks noGrp="1"/>
          </p:cNvSpPr>
          <p:nvPr>
            <p:ph type="body" sz="quarter" idx="30" hasCustomPrompt="1"/>
          </p:nvPr>
        </p:nvSpPr>
        <p:spPr>
          <a:xfrm>
            <a:off x="593484" y="3885038"/>
            <a:ext cx="1943100" cy="1055612"/>
          </a:xfrm>
          <a:prstGeom prst="rect">
            <a:avLst/>
          </a:prstGeom>
          <a:solidFill>
            <a:srgbClr val="737373"/>
          </a:solidFill>
        </p:spPr>
        <p:txBody>
          <a:bodyPr lIns="182880" rIns="182880" anchor="ctr"/>
          <a:lstStyle>
            <a:lvl1pPr marL="0" indent="0">
              <a:spcBef>
                <a:spcPts val="0"/>
              </a:spcBef>
              <a:buNone/>
              <a:defRPr sz="1600">
                <a:solidFill>
                  <a:schemeClr val="bg1"/>
                </a:solidFill>
                <a:latin typeface="Segoe UI" panose="020B0502040204020203" pitchFamily="34" charset="0"/>
                <a:cs typeface="Segoe UI" panose="020B0502040204020203" pitchFamily="34" charset="0"/>
              </a:defRPr>
            </a:lvl1pPr>
          </a:lstStyle>
          <a:p>
            <a:pPr lvl="0"/>
            <a:r>
              <a:rPr lang="en-US"/>
              <a:t>Approach two</a:t>
            </a:r>
          </a:p>
        </p:txBody>
      </p:sp>
      <p:sp>
        <p:nvSpPr>
          <p:cNvPr id="33" name="Approach 1/Scenario 3 description (16 words max)">
            <a:extLst>
              <a:ext uri="{FF2B5EF4-FFF2-40B4-BE49-F238E27FC236}">
                <a16:creationId xmlns:a16="http://schemas.microsoft.com/office/drawing/2014/main" id="{D0F2D3C8-B636-41BE-9E68-FA36C1C74BEF}"/>
              </a:ext>
            </a:extLst>
          </p:cNvPr>
          <p:cNvSpPr>
            <a:spLocks noGrp="1"/>
          </p:cNvSpPr>
          <p:nvPr>
            <p:ph type="body" sz="quarter" idx="21" hasCustomPrompt="1"/>
          </p:nvPr>
        </p:nvSpPr>
        <p:spPr>
          <a:xfrm>
            <a:off x="8861745" y="2579806"/>
            <a:ext cx="2752719" cy="1026984"/>
          </a:xfrm>
          <a:prstGeom prst="rect">
            <a:avLst/>
          </a:prstGeom>
        </p:spPr>
        <p:txBody>
          <a:bodyPr lIns="183600" tIns="72000" rIns="183600" bIns="147600" anchor="t" anchorCtr="0">
            <a:noAutofit/>
          </a:bodyPr>
          <a:lstStyle>
            <a:lvl1pPr marL="0" marR="0" indent="-228600" algn="l" defTabSz="932742" rtl="0" eaLnBrk="1" fontAlgn="auto" latinLnBrk="0" hangingPunct="1">
              <a:lnSpc>
                <a:spcPct val="100000"/>
              </a:lnSpc>
              <a:spcBef>
                <a:spcPct val="20000"/>
              </a:spcBef>
              <a:spcAft>
                <a:spcPts val="0"/>
              </a:spcAft>
              <a:buClrTx/>
              <a:buSzPct val="90000"/>
              <a:buFontTx/>
              <a:buNone/>
              <a:tabLst/>
              <a:defRPr kumimoji="0" lang="en-US" sz="1400" b="0" i="0" u="none" strike="noStrike" kern="1200" cap="none" spc="0" normalizeH="0" baseline="0" noProof="0">
                <a:ln>
                  <a:noFill/>
                </a:ln>
                <a:solidFill>
                  <a:schemeClr val="tx1"/>
                </a:solidFill>
                <a:effectLst/>
                <a:uLnTx/>
                <a:uFillTx/>
                <a:latin typeface="Segoe UI"/>
              </a:defRPr>
            </a:lvl1pPr>
            <a:lvl2pPr>
              <a:defRPr sz="1600">
                <a:latin typeface="+mn-lt"/>
              </a:defRPr>
            </a:lvl2pPr>
            <a:lvl3pPr>
              <a:defRPr sz="1600">
                <a:latin typeface="+mn-lt"/>
              </a:defRPr>
            </a:lvl3pPr>
            <a:lvl4pPr>
              <a:defRPr sz="1600">
                <a:latin typeface="+mn-lt"/>
              </a:defRPr>
            </a:lvl4pPr>
            <a:lvl5pPr>
              <a:defRPr sz="1600">
                <a:latin typeface="+mn-lt"/>
              </a:defRPr>
            </a:lvl5pPr>
          </a:lstStyle>
          <a:p>
            <a:pPr marL="0" marR="0" lvl="0" indent="-228600" algn="l" defTabSz="932742" rtl="0" eaLnBrk="1" fontAlgn="auto" latinLnBrk="0" hangingPunct="1">
              <a:lnSpc>
                <a:spcPct val="100000"/>
              </a:lnSpc>
              <a:spcBef>
                <a:spcPct val="20000"/>
              </a:spcBef>
              <a:spcAft>
                <a:spcPts val="0"/>
              </a:spcAft>
              <a:buClrTx/>
              <a:buSzPct val="90000"/>
              <a:buFontTx/>
              <a:buNone/>
              <a:tabLst/>
              <a:defRPr/>
            </a:pPr>
            <a:r>
              <a:rPr lang="en-US" sz="1400">
                <a:solidFill>
                  <a:schemeClr val="tx1"/>
                </a:solidFill>
                <a:latin typeface="Segoe UI"/>
              </a:rPr>
              <a:t>[[Maintain Font Size: 14, Limit: 16 words]] </a:t>
            </a:r>
            <a:r>
              <a:rPr kumimoji="0" lang="en-US" sz="1400" b="0" i="0" u="none" strike="noStrike" kern="1200" cap="none" spc="0" normalizeH="0" baseline="0" noProof="0">
                <a:ln>
                  <a:noFill/>
                </a:ln>
                <a:solidFill>
                  <a:schemeClr val="tx1"/>
                </a:solidFill>
                <a:effectLst/>
                <a:uLnTx/>
                <a:uFillTx/>
                <a:latin typeface="Segoe UI"/>
                <a:ea typeface="+mn-ea"/>
                <a:cs typeface="+mn-cs"/>
              </a:rPr>
              <a:t>Lorem ipsum dolor sit </a:t>
            </a:r>
            <a:r>
              <a:rPr kumimoji="0" lang="en-US" sz="1400" b="0" i="0" u="none" strike="noStrike" kern="1200" cap="none" spc="0" normalizeH="0" baseline="0" noProof="0" err="1">
                <a:ln>
                  <a:noFill/>
                </a:ln>
                <a:solidFill>
                  <a:schemeClr val="tx1"/>
                </a:solidFill>
                <a:effectLst/>
                <a:uLnTx/>
                <a:uFillTx/>
                <a:latin typeface="Segoe UI"/>
                <a:ea typeface="+mn-ea"/>
                <a:cs typeface="+mn-cs"/>
              </a:rPr>
              <a:t>amet</a:t>
            </a:r>
            <a:r>
              <a:rPr kumimoji="0" lang="en-US" sz="1400" b="0" i="0" u="none" strike="noStrike" kern="1200" cap="none" spc="0" normalizeH="0" baseline="0" noProof="0">
                <a:ln>
                  <a:noFill/>
                </a:ln>
                <a:solidFill>
                  <a:schemeClr val="tx1"/>
                </a:solidFill>
                <a:effectLst/>
                <a:uLnTx/>
                <a:uFillTx/>
                <a:latin typeface="Segoe UI"/>
                <a:ea typeface="+mn-ea"/>
                <a:cs typeface="+mn-cs"/>
              </a:rPr>
              <a:t>, </a:t>
            </a:r>
            <a:r>
              <a:rPr kumimoji="0" lang="en-US" sz="1400" b="0" i="0" u="none" strike="noStrike" kern="1200" cap="none" spc="0" normalizeH="0" baseline="0" noProof="0" err="1">
                <a:ln>
                  <a:noFill/>
                </a:ln>
                <a:solidFill>
                  <a:schemeClr val="tx1"/>
                </a:solidFill>
                <a:effectLst/>
                <a:uLnTx/>
                <a:uFillTx/>
                <a:latin typeface="Segoe UI"/>
                <a:ea typeface="+mn-ea"/>
                <a:cs typeface="+mn-cs"/>
              </a:rPr>
              <a:t>consectetur</a:t>
            </a:r>
            <a:r>
              <a:rPr kumimoji="0" lang="en-US" sz="1400" b="0" i="0" u="none" strike="noStrike" kern="1200" cap="none" spc="0" normalizeH="0" baseline="0" noProof="0">
                <a:ln>
                  <a:noFill/>
                </a:ln>
                <a:solidFill>
                  <a:schemeClr val="tx1"/>
                </a:solidFill>
                <a:effectLst/>
                <a:uLnTx/>
                <a:uFillTx/>
                <a:latin typeface="Segoe UI"/>
                <a:ea typeface="+mn-ea"/>
                <a:cs typeface="+mn-cs"/>
              </a:rPr>
              <a:t> </a:t>
            </a:r>
            <a:r>
              <a:rPr kumimoji="0" lang="en-US" sz="1400" b="0" i="0" u="none" strike="noStrike" kern="1200" cap="none" spc="0" normalizeH="0" baseline="0" noProof="0" err="1">
                <a:ln>
                  <a:noFill/>
                </a:ln>
                <a:solidFill>
                  <a:schemeClr val="tx1"/>
                </a:solidFill>
                <a:effectLst/>
                <a:uLnTx/>
                <a:uFillTx/>
                <a:latin typeface="Segoe UI"/>
                <a:ea typeface="+mn-ea"/>
                <a:cs typeface="+mn-cs"/>
              </a:rPr>
              <a:t>adipiscing</a:t>
            </a:r>
            <a:r>
              <a:rPr kumimoji="0" lang="en-US" sz="1400" b="0" i="0" u="none" strike="noStrike" kern="1200" cap="none" spc="0" normalizeH="0" baseline="0" noProof="0">
                <a:ln>
                  <a:noFill/>
                </a:ln>
                <a:solidFill>
                  <a:schemeClr val="tx1"/>
                </a:solidFill>
                <a:effectLst/>
                <a:uLnTx/>
                <a:uFillTx/>
                <a:latin typeface="Segoe UI"/>
                <a:ea typeface="+mn-ea"/>
                <a:cs typeface="+mn-cs"/>
              </a:rPr>
              <a:t> </a:t>
            </a:r>
            <a:r>
              <a:rPr kumimoji="0" lang="en-US" sz="1400" b="0" i="0" u="none" strike="noStrike" kern="1200" cap="none" spc="0" normalizeH="0" baseline="0" noProof="0" err="1">
                <a:ln>
                  <a:noFill/>
                </a:ln>
                <a:solidFill>
                  <a:schemeClr val="tx1"/>
                </a:solidFill>
                <a:effectLst/>
                <a:uLnTx/>
                <a:uFillTx/>
                <a:latin typeface="Segoe UI"/>
                <a:ea typeface="+mn-ea"/>
                <a:cs typeface="+mn-cs"/>
              </a:rPr>
              <a:t>elit</a:t>
            </a:r>
            <a:r>
              <a:rPr kumimoji="0" lang="en-US" sz="1400" b="0" i="0" u="none" strike="noStrike" kern="1200" cap="none" spc="0" normalizeH="0" baseline="0" noProof="0">
                <a:ln>
                  <a:noFill/>
                </a:ln>
                <a:solidFill>
                  <a:schemeClr val="tx1"/>
                </a:solidFill>
                <a:effectLst/>
                <a:uLnTx/>
                <a:uFillTx/>
                <a:latin typeface="Segoe UI"/>
                <a:ea typeface="+mn-ea"/>
                <a:cs typeface="+mn-cs"/>
              </a:rPr>
              <a:t>. </a:t>
            </a:r>
          </a:p>
        </p:txBody>
      </p:sp>
      <p:sp>
        <p:nvSpPr>
          <p:cNvPr id="30" name="Approach 1/Scenario 2 description (16 words max)">
            <a:extLst>
              <a:ext uri="{FF2B5EF4-FFF2-40B4-BE49-F238E27FC236}">
                <a16:creationId xmlns:a16="http://schemas.microsoft.com/office/drawing/2014/main" id="{D47DAE80-4955-446B-9A50-0AD749F2254A}"/>
              </a:ext>
            </a:extLst>
          </p:cNvPr>
          <p:cNvSpPr>
            <a:spLocks noGrp="1"/>
          </p:cNvSpPr>
          <p:nvPr>
            <p:ph type="body" sz="quarter" idx="18" hasCustomPrompt="1"/>
          </p:nvPr>
        </p:nvSpPr>
        <p:spPr>
          <a:xfrm>
            <a:off x="5713604" y="2579806"/>
            <a:ext cx="2743200" cy="1026984"/>
          </a:xfrm>
          <a:prstGeom prst="rect">
            <a:avLst/>
          </a:prstGeom>
        </p:spPr>
        <p:txBody>
          <a:bodyPr lIns="183600" tIns="72000" rIns="183600" bIns="147600" anchor="t" anchorCtr="0">
            <a:noAutofit/>
          </a:bodyPr>
          <a:lstStyle>
            <a:lvl1pPr marL="0" marR="0" indent="-228600" algn="l" defTabSz="932742" rtl="0" eaLnBrk="1" fontAlgn="auto" latinLnBrk="0" hangingPunct="1">
              <a:lnSpc>
                <a:spcPct val="100000"/>
              </a:lnSpc>
              <a:spcBef>
                <a:spcPct val="20000"/>
              </a:spcBef>
              <a:spcAft>
                <a:spcPts val="0"/>
              </a:spcAft>
              <a:buClrTx/>
              <a:buSzPct val="90000"/>
              <a:buFontTx/>
              <a:buNone/>
              <a:tabLst/>
              <a:defRPr kumimoji="0" lang="en-US" sz="1400" b="0" i="0" u="none" strike="noStrike" kern="1200" cap="none" spc="0" normalizeH="0" baseline="0" noProof="0">
                <a:ln>
                  <a:noFill/>
                </a:ln>
                <a:solidFill>
                  <a:schemeClr val="tx1"/>
                </a:solidFill>
                <a:effectLst/>
                <a:uLnTx/>
                <a:uFillTx/>
                <a:latin typeface="Segoe UI"/>
              </a:defRPr>
            </a:lvl1pPr>
            <a:lvl2pPr>
              <a:defRPr sz="1600">
                <a:latin typeface="+mn-lt"/>
              </a:defRPr>
            </a:lvl2pPr>
            <a:lvl3pPr>
              <a:defRPr sz="1600">
                <a:latin typeface="+mn-lt"/>
              </a:defRPr>
            </a:lvl3pPr>
            <a:lvl4pPr>
              <a:defRPr sz="1600">
                <a:latin typeface="+mn-lt"/>
              </a:defRPr>
            </a:lvl4pPr>
            <a:lvl5pPr>
              <a:defRPr sz="1600">
                <a:latin typeface="+mn-lt"/>
              </a:defRPr>
            </a:lvl5pPr>
          </a:lstStyle>
          <a:p>
            <a:pPr marL="0" marR="0" lvl="0" indent="-228600" algn="l" defTabSz="932742" rtl="0" eaLnBrk="1" fontAlgn="auto" latinLnBrk="0" hangingPunct="1">
              <a:lnSpc>
                <a:spcPct val="100000"/>
              </a:lnSpc>
              <a:spcBef>
                <a:spcPct val="20000"/>
              </a:spcBef>
              <a:spcAft>
                <a:spcPts val="0"/>
              </a:spcAft>
              <a:buClrTx/>
              <a:buSzPct val="90000"/>
              <a:buFontTx/>
              <a:buNone/>
              <a:tabLst/>
              <a:defRPr/>
            </a:pPr>
            <a:r>
              <a:rPr lang="en-US" sz="1400">
                <a:solidFill>
                  <a:schemeClr val="tx1"/>
                </a:solidFill>
                <a:latin typeface="Segoe UI"/>
              </a:rPr>
              <a:t>[[Maintain Font Size: 14, Limit: 16 words]] </a:t>
            </a:r>
            <a:r>
              <a:rPr kumimoji="0" lang="en-US" sz="1400" b="0" i="0" u="none" strike="noStrike" kern="1200" cap="none" spc="0" normalizeH="0" baseline="0" noProof="0">
                <a:ln>
                  <a:noFill/>
                </a:ln>
                <a:solidFill>
                  <a:schemeClr val="tx1"/>
                </a:solidFill>
                <a:effectLst/>
                <a:uLnTx/>
                <a:uFillTx/>
                <a:latin typeface="Segoe UI"/>
                <a:ea typeface="+mn-ea"/>
                <a:cs typeface="+mn-cs"/>
              </a:rPr>
              <a:t>Lorem ipsum dolor sit </a:t>
            </a:r>
            <a:r>
              <a:rPr kumimoji="0" lang="en-US" sz="1400" b="0" i="0" u="none" strike="noStrike" kern="1200" cap="none" spc="0" normalizeH="0" baseline="0" noProof="0" err="1">
                <a:ln>
                  <a:noFill/>
                </a:ln>
                <a:solidFill>
                  <a:schemeClr val="tx1"/>
                </a:solidFill>
                <a:effectLst/>
                <a:uLnTx/>
                <a:uFillTx/>
                <a:latin typeface="Segoe UI"/>
                <a:ea typeface="+mn-ea"/>
                <a:cs typeface="+mn-cs"/>
              </a:rPr>
              <a:t>amet</a:t>
            </a:r>
            <a:r>
              <a:rPr kumimoji="0" lang="en-US" sz="1400" b="0" i="0" u="none" strike="noStrike" kern="1200" cap="none" spc="0" normalizeH="0" baseline="0" noProof="0">
                <a:ln>
                  <a:noFill/>
                </a:ln>
                <a:solidFill>
                  <a:schemeClr val="tx1"/>
                </a:solidFill>
                <a:effectLst/>
                <a:uLnTx/>
                <a:uFillTx/>
                <a:latin typeface="Segoe UI"/>
                <a:ea typeface="+mn-ea"/>
                <a:cs typeface="+mn-cs"/>
              </a:rPr>
              <a:t>, </a:t>
            </a:r>
            <a:r>
              <a:rPr kumimoji="0" lang="en-US" sz="1400" b="0" i="0" u="none" strike="noStrike" kern="1200" cap="none" spc="0" normalizeH="0" baseline="0" noProof="0" err="1">
                <a:ln>
                  <a:noFill/>
                </a:ln>
                <a:solidFill>
                  <a:schemeClr val="tx1"/>
                </a:solidFill>
                <a:effectLst/>
                <a:uLnTx/>
                <a:uFillTx/>
                <a:latin typeface="Segoe UI"/>
                <a:ea typeface="+mn-ea"/>
                <a:cs typeface="+mn-cs"/>
              </a:rPr>
              <a:t>consectetur</a:t>
            </a:r>
            <a:r>
              <a:rPr kumimoji="0" lang="en-US" sz="1400" b="0" i="0" u="none" strike="noStrike" kern="1200" cap="none" spc="0" normalizeH="0" baseline="0" noProof="0">
                <a:ln>
                  <a:noFill/>
                </a:ln>
                <a:solidFill>
                  <a:schemeClr val="tx1"/>
                </a:solidFill>
                <a:effectLst/>
                <a:uLnTx/>
                <a:uFillTx/>
                <a:latin typeface="Segoe UI"/>
                <a:ea typeface="+mn-ea"/>
                <a:cs typeface="+mn-cs"/>
              </a:rPr>
              <a:t> </a:t>
            </a:r>
            <a:r>
              <a:rPr kumimoji="0" lang="en-US" sz="1400" b="0" i="0" u="none" strike="noStrike" kern="1200" cap="none" spc="0" normalizeH="0" baseline="0" noProof="0" err="1">
                <a:ln>
                  <a:noFill/>
                </a:ln>
                <a:solidFill>
                  <a:schemeClr val="tx1"/>
                </a:solidFill>
                <a:effectLst/>
                <a:uLnTx/>
                <a:uFillTx/>
                <a:latin typeface="Segoe UI"/>
                <a:ea typeface="+mn-ea"/>
                <a:cs typeface="+mn-cs"/>
              </a:rPr>
              <a:t>adipiscing</a:t>
            </a:r>
            <a:r>
              <a:rPr kumimoji="0" lang="en-US" sz="1400" b="0" i="0" u="none" strike="noStrike" kern="1200" cap="none" spc="0" normalizeH="0" baseline="0" noProof="0">
                <a:ln>
                  <a:noFill/>
                </a:ln>
                <a:solidFill>
                  <a:schemeClr val="tx1"/>
                </a:solidFill>
                <a:effectLst/>
                <a:uLnTx/>
                <a:uFillTx/>
                <a:latin typeface="Segoe UI"/>
                <a:ea typeface="+mn-ea"/>
                <a:cs typeface="+mn-cs"/>
              </a:rPr>
              <a:t> </a:t>
            </a:r>
            <a:r>
              <a:rPr kumimoji="0" lang="en-US" sz="1400" b="0" i="0" u="none" strike="noStrike" kern="1200" cap="none" spc="0" normalizeH="0" baseline="0" noProof="0" err="1">
                <a:ln>
                  <a:noFill/>
                </a:ln>
                <a:solidFill>
                  <a:schemeClr val="tx1"/>
                </a:solidFill>
                <a:effectLst/>
                <a:uLnTx/>
                <a:uFillTx/>
                <a:latin typeface="Segoe UI"/>
                <a:ea typeface="+mn-ea"/>
                <a:cs typeface="+mn-cs"/>
              </a:rPr>
              <a:t>elit</a:t>
            </a:r>
            <a:r>
              <a:rPr kumimoji="0" lang="en-US" sz="1400" b="0" i="0" u="none" strike="noStrike" kern="1200" cap="none" spc="0" normalizeH="0" baseline="0" noProof="0">
                <a:ln>
                  <a:noFill/>
                </a:ln>
                <a:solidFill>
                  <a:schemeClr val="tx1"/>
                </a:solidFill>
                <a:effectLst/>
                <a:uLnTx/>
                <a:uFillTx/>
                <a:latin typeface="Segoe UI"/>
                <a:ea typeface="+mn-ea"/>
                <a:cs typeface="+mn-cs"/>
              </a:rPr>
              <a:t>. </a:t>
            </a:r>
          </a:p>
        </p:txBody>
      </p:sp>
      <p:sp>
        <p:nvSpPr>
          <p:cNvPr id="27" name="Approach 1/Scenario 1 description (16 words max)">
            <a:extLst>
              <a:ext uri="{FF2B5EF4-FFF2-40B4-BE49-F238E27FC236}">
                <a16:creationId xmlns:a16="http://schemas.microsoft.com/office/drawing/2014/main" id="{63B3EB6B-48B9-44BF-B629-AC8DB4538B07}"/>
              </a:ext>
            </a:extLst>
          </p:cNvPr>
          <p:cNvSpPr>
            <a:spLocks noGrp="1"/>
          </p:cNvSpPr>
          <p:nvPr>
            <p:ph type="body" sz="quarter" idx="15" hasCustomPrompt="1"/>
          </p:nvPr>
        </p:nvSpPr>
        <p:spPr>
          <a:xfrm>
            <a:off x="2540280" y="2579806"/>
            <a:ext cx="2773083" cy="1026984"/>
          </a:xfrm>
          <a:prstGeom prst="rect">
            <a:avLst/>
          </a:prstGeom>
        </p:spPr>
        <p:txBody>
          <a:bodyPr lIns="183600" tIns="72000" rIns="183600" bIns="147600" anchor="t" anchorCtr="0">
            <a:noAutofit/>
          </a:bodyPr>
          <a:lstStyle>
            <a:lvl1pPr marL="0" marR="0" indent="-228600" algn="l" defTabSz="932742" rtl="0" eaLnBrk="1" fontAlgn="auto" latinLnBrk="0" hangingPunct="1">
              <a:lnSpc>
                <a:spcPct val="100000"/>
              </a:lnSpc>
              <a:spcBef>
                <a:spcPct val="20000"/>
              </a:spcBef>
              <a:spcAft>
                <a:spcPts val="0"/>
              </a:spcAft>
              <a:buClrTx/>
              <a:buSzPct val="90000"/>
              <a:buFontTx/>
              <a:buNone/>
              <a:tabLst/>
              <a:defRPr kumimoji="0" lang="en-US" sz="1400" b="0" i="0" u="none" strike="noStrike" kern="1200" cap="none" spc="0" normalizeH="0" baseline="0" noProof="0">
                <a:ln>
                  <a:noFill/>
                </a:ln>
                <a:solidFill>
                  <a:schemeClr val="tx1"/>
                </a:solidFill>
                <a:effectLst/>
                <a:uLnTx/>
                <a:uFillTx/>
                <a:latin typeface="Segoe UI"/>
              </a:defRPr>
            </a:lvl1pPr>
            <a:lvl2pPr>
              <a:defRPr sz="1600">
                <a:latin typeface="+mn-lt"/>
              </a:defRPr>
            </a:lvl2pPr>
            <a:lvl3pPr>
              <a:defRPr sz="1600">
                <a:latin typeface="+mn-lt"/>
              </a:defRPr>
            </a:lvl3pPr>
            <a:lvl4pPr>
              <a:defRPr sz="1600">
                <a:latin typeface="+mn-lt"/>
              </a:defRPr>
            </a:lvl4pPr>
            <a:lvl5pPr>
              <a:defRPr sz="1600">
                <a:latin typeface="+mn-lt"/>
              </a:defRPr>
            </a:lvl5pPr>
          </a:lstStyle>
          <a:p>
            <a:pPr marL="0" marR="0" lvl="0" indent="-228600" algn="l" defTabSz="932742" rtl="0" eaLnBrk="1" fontAlgn="auto" latinLnBrk="0" hangingPunct="1">
              <a:lnSpc>
                <a:spcPct val="100000"/>
              </a:lnSpc>
              <a:spcBef>
                <a:spcPct val="20000"/>
              </a:spcBef>
              <a:spcAft>
                <a:spcPts val="0"/>
              </a:spcAft>
              <a:buClrTx/>
              <a:buSzPct val="90000"/>
              <a:buFontTx/>
              <a:buNone/>
              <a:tabLst/>
              <a:defRPr/>
            </a:pPr>
            <a:r>
              <a:rPr lang="en-US" sz="1400">
                <a:solidFill>
                  <a:schemeClr val="tx1"/>
                </a:solidFill>
                <a:latin typeface="Segoe UI"/>
              </a:rPr>
              <a:t>[[Maintain Font Size: 14, Limit: 16 words]] </a:t>
            </a:r>
            <a:r>
              <a:rPr kumimoji="0" lang="en-US" sz="1400" b="0" i="0" u="none" strike="noStrike" kern="1200" cap="none" spc="0" normalizeH="0" baseline="0" noProof="0">
                <a:ln>
                  <a:noFill/>
                </a:ln>
                <a:solidFill>
                  <a:schemeClr val="tx1"/>
                </a:solidFill>
                <a:effectLst/>
                <a:uLnTx/>
                <a:uFillTx/>
                <a:latin typeface="Segoe UI"/>
                <a:ea typeface="+mn-ea"/>
                <a:cs typeface="+mn-cs"/>
              </a:rPr>
              <a:t>Lorem ipsum dolor sit </a:t>
            </a:r>
            <a:r>
              <a:rPr kumimoji="0" lang="en-US" sz="1400" b="0" i="0" u="none" strike="noStrike" kern="1200" cap="none" spc="0" normalizeH="0" baseline="0" noProof="0" err="1">
                <a:ln>
                  <a:noFill/>
                </a:ln>
                <a:solidFill>
                  <a:schemeClr val="tx1"/>
                </a:solidFill>
                <a:effectLst/>
                <a:uLnTx/>
                <a:uFillTx/>
                <a:latin typeface="Segoe UI"/>
                <a:ea typeface="+mn-ea"/>
                <a:cs typeface="+mn-cs"/>
              </a:rPr>
              <a:t>amet</a:t>
            </a:r>
            <a:r>
              <a:rPr kumimoji="0" lang="en-US" sz="1400" b="0" i="0" u="none" strike="noStrike" kern="1200" cap="none" spc="0" normalizeH="0" baseline="0" noProof="0">
                <a:ln>
                  <a:noFill/>
                </a:ln>
                <a:solidFill>
                  <a:schemeClr val="tx1"/>
                </a:solidFill>
                <a:effectLst/>
                <a:uLnTx/>
                <a:uFillTx/>
                <a:latin typeface="Segoe UI"/>
                <a:ea typeface="+mn-ea"/>
                <a:cs typeface="+mn-cs"/>
              </a:rPr>
              <a:t>, </a:t>
            </a:r>
            <a:r>
              <a:rPr kumimoji="0" lang="en-US" sz="1400" b="0" i="0" u="none" strike="noStrike" kern="1200" cap="none" spc="0" normalizeH="0" baseline="0" noProof="0" err="1">
                <a:ln>
                  <a:noFill/>
                </a:ln>
                <a:solidFill>
                  <a:schemeClr val="tx1"/>
                </a:solidFill>
                <a:effectLst/>
                <a:uLnTx/>
                <a:uFillTx/>
                <a:latin typeface="Segoe UI"/>
                <a:ea typeface="+mn-ea"/>
                <a:cs typeface="+mn-cs"/>
              </a:rPr>
              <a:t>consectetur</a:t>
            </a:r>
            <a:r>
              <a:rPr kumimoji="0" lang="en-US" sz="1400" b="0" i="0" u="none" strike="noStrike" kern="1200" cap="none" spc="0" normalizeH="0" baseline="0" noProof="0">
                <a:ln>
                  <a:noFill/>
                </a:ln>
                <a:solidFill>
                  <a:schemeClr val="tx1"/>
                </a:solidFill>
                <a:effectLst/>
                <a:uLnTx/>
                <a:uFillTx/>
                <a:latin typeface="Segoe UI"/>
                <a:ea typeface="+mn-ea"/>
                <a:cs typeface="+mn-cs"/>
              </a:rPr>
              <a:t> </a:t>
            </a:r>
            <a:r>
              <a:rPr kumimoji="0" lang="en-US" sz="1400" b="0" i="0" u="none" strike="noStrike" kern="1200" cap="none" spc="0" normalizeH="0" baseline="0" noProof="0" err="1">
                <a:ln>
                  <a:noFill/>
                </a:ln>
                <a:solidFill>
                  <a:schemeClr val="tx1"/>
                </a:solidFill>
                <a:effectLst/>
                <a:uLnTx/>
                <a:uFillTx/>
                <a:latin typeface="Segoe UI"/>
                <a:ea typeface="+mn-ea"/>
                <a:cs typeface="+mn-cs"/>
              </a:rPr>
              <a:t>adipiscing</a:t>
            </a:r>
            <a:r>
              <a:rPr kumimoji="0" lang="en-US" sz="1400" b="0" i="0" u="none" strike="noStrike" kern="1200" cap="none" spc="0" normalizeH="0" baseline="0" noProof="0">
                <a:ln>
                  <a:noFill/>
                </a:ln>
                <a:solidFill>
                  <a:schemeClr val="tx1"/>
                </a:solidFill>
                <a:effectLst/>
                <a:uLnTx/>
                <a:uFillTx/>
                <a:latin typeface="Segoe UI"/>
                <a:ea typeface="+mn-ea"/>
                <a:cs typeface="+mn-cs"/>
              </a:rPr>
              <a:t> </a:t>
            </a:r>
            <a:r>
              <a:rPr kumimoji="0" lang="en-US" sz="1400" b="0" i="0" u="none" strike="noStrike" kern="1200" cap="none" spc="0" normalizeH="0" baseline="0" noProof="0" err="1">
                <a:ln>
                  <a:noFill/>
                </a:ln>
                <a:solidFill>
                  <a:schemeClr val="tx1"/>
                </a:solidFill>
                <a:effectLst/>
                <a:uLnTx/>
                <a:uFillTx/>
                <a:latin typeface="Segoe UI"/>
                <a:ea typeface="+mn-ea"/>
                <a:cs typeface="+mn-cs"/>
              </a:rPr>
              <a:t>elit</a:t>
            </a:r>
            <a:r>
              <a:rPr kumimoji="0" lang="en-US" sz="1400" b="0" i="0" u="none" strike="noStrike" kern="1200" cap="none" spc="0" normalizeH="0" baseline="0" noProof="0">
                <a:ln>
                  <a:noFill/>
                </a:ln>
                <a:solidFill>
                  <a:schemeClr val="tx1"/>
                </a:solidFill>
                <a:effectLst/>
                <a:uLnTx/>
                <a:uFillTx/>
                <a:latin typeface="Segoe UI"/>
                <a:ea typeface="+mn-ea"/>
                <a:cs typeface="+mn-cs"/>
              </a:rPr>
              <a:t>. </a:t>
            </a:r>
          </a:p>
        </p:txBody>
      </p:sp>
      <p:sp>
        <p:nvSpPr>
          <p:cNvPr id="17" name="Approach 1 row heading">
            <a:extLst>
              <a:ext uri="{FF2B5EF4-FFF2-40B4-BE49-F238E27FC236}">
                <a16:creationId xmlns:a16="http://schemas.microsoft.com/office/drawing/2014/main" id="{CDB4810D-0BC5-410E-A832-789490942FA1}"/>
              </a:ext>
            </a:extLst>
          </p:cNvPr>
          <p:cNvSpPr>
            <a:spLocks noGrp="1"/>
          </p:cNvSpPr>
          <p:nvPr>
            <p:ph type="body" sz="quarter" idx="29" hasCustomPrompt="1"/>
          </p:nvPr>
        </p:nvSpPr>
        <p:spPr>
          <a:xfrm>
            <a:off x="593484" y="2565492"/>
            <a:ext cx="1943100" cy="1055612"/>
          </a:xfrm>
          <a:prstGeom prst="rect">
            <a:avLst/>
          </a:prstGeom>
          <a:solidFill>
            <a:srgbClr val="737373"/>
          </a:solidFill>
        </p:spPr>
        <p:txBody>
          <a:bodyPr lIns="182880" rIns="182880" anchor="ctr"/>
          <a:lstStyle>
            <a:lvl1pPr marL="0" indent="0">
              <a:spcBef>
                <a:spcPts val="0"/>
              </a:spcBef>
              <a:buNone/>
              <a:defRPr sz="1600">
                <a:solidFill>
                  <a:schemeClr val="bg1"/>
                </a:solidFill>
                <a:latin typeface="Segoe UI" panose="020B0502040204020203" pitchFamily="34" charset="0"/>
                <a:cs typeface="Segoe UI" panose="020B0502040204020203" pitchFamily="34" charset="0"/>
              </a:defRPr>
            </a:lvl1pPr>
          </a:lstStyle>
          <a:p>
            <a:pPr lvl="0"/>
            <a:r>
              <a:rPr lang="en-US"/>
              <a:t>Approach one</a:t>
            </a:r>
          </a:p>
        </p:txBody>
      </p:sp>
      <p:sp>
        <p:nvSpPr>
          <p:cNvPr id="13" name="Scenario 3 heading background box, blue">
            <a:extLst>
              <a:ext uri="{FF2B5EF4-FFF2-40B4-BE49-F238E27FC236}">
                <a16:creationId xmlns:a16="http://schemas.microsoft.com/office/drawing/2014/main" id="{E24DFE71-495C-40F6-9A27-0B00AEE6EC28}"/>
              </a:ext>
              <a:ext uri="{C183D7F6-B498-43B3-948B-1728B52AA6E4}">
                <adec:decorative xmlns:adec="http://schemas.microsoft.com/office/drawing/2017/decorative" val="1"/>
              </a:ext>
            </a:extLst>
          </p:cNvPr>
          <p:cNvSpPr/>
          <p:nvPr userDrawn="1"/>
        </p:nvSpPr>
        <p:spPr bwMode="auto">
          <a:xfrm>
            <a:off x="8871264" y="1428676"/>
            <a:ext cx="2743200" cy="1143000"/>
          </a:xfrm>
          <a:prstGeom prst="rect">
            <a:avLst/>
          </a:prstGeom>
          <a:solidFill>
            <a:srgbClr val="00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ctr" anchorCtr="0" forceAA="0" compatLnSpc="1">
            <a:prstTxWarp prst="textNoShape">
              <a:avLst/>
            </a:prstTxWarp>
            <a:noAutofit/>
          </a:bodyPr>
          <a:lstStyle/>
          <a:p>
            <a:pPr marL="0" marR="0" lvl="0" indent="-228600" algn="l" defTabSz="932742" rtl="0" eaLnBrk="1" fontAlgn="auto" latinLnBrk="0" hangingPunct="1">
              <a:lnSpc>
                <a:spcPct val="100000"/>
              </a:lnSpc>
              <a:spcBef>
                <a:spcPct val="20000"/>
              </a:spcBef>
              <a:spcAft>
                <a:spcPts val="0"/>
              </a:spcAft>
              <a:buClrTx/>
              <a:buSzPct val="90000"/>
              <a:buFontTx/>
              <a:buNone/>
              <a:tabLst/>
              <a:defRPr/>
            </a:pPr>
            <a:endParaRPr kumimoji="0" lang="en-US" sz="1600" b="0" i="0" u="none" strike="noStrike" kern="1200" cap="none" spc="0" normalizeH="0" baseline="0" noProof="0">
              <a:ln>
                <a:noFill/>
              </a:ln>
              <a:solidFill>
                <a:srgbClr val="FFFFFF"/>
              </a:solidFill>
              <a:effectLst/>
              <a:uLnTx/>
              <a:uFillTx/>
              <a:latin typeface="Segoe UI"/>
              <a:ea typeface="+mn-ea"/>
              <a:cs typeface="+mn-cs"/>
            </a:endParaRPr>
          </a:p>
        </p:txBody>
      </p:sp>
      <p:sp>
        <p:nvSpPr>
          <p:cNvPr id="50" name="Column 3 icon placeholder" descr="icon placeholder">
            <a:extLst>
              <a:ext uri="{FF2B5EF4-FFF2-40B4-BE49-F238E27FC236}">
                <a16:creationId xmlns:a16="http://schemas.microsoft.com/office/drawing/2014/main" id="{C0BEC424-6B42-4A46-8E46-3EF4DBD8BB13}"/>
              </a:ext>
            </a:extLst>
          </p:cNvPr>
          <p:cNvSpPr>
            <a:spLocks noGrp="1"/>
          </p:cNvSpPr>
          <p:nvPr>
            <p:ph type="pic" sz="quarter" idx="34" hasCustomPrompt="1"/>
          </p:nvPr>
        </p:nvSpPr>
        <p:spPr>
          <a:xfrm>
            <a:off x="10561904" y="1612522"/>
            <a:ext cx="897876" cy="775309"/>
          </a:xfrm>
          <a:prstGeom prst="rect">
            <a:avLst/>
          </a:prstGeom>
        </p:spPr>
        <p:txBody>
          <a:bodyP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000">
                <a:solidFill>
                  <a:schemeClr val="bg1"/>
                </a:solidFill>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Tap to add icon</a:t>
            </a:r>
          </a:p>
        </p:txBody>
      </p:sp>
      <p:sp>
        <p:nvSpPr>
          <p:cNvPr id="51" name="Scenario/Project 3 heading">
            <a:extLst>
              <a:ext uri="{FF2B5EF4-FFF2-40B4-BE49-F238E27FC236}">
                <a16:creationId xmlns:a16="http://schemas.microsoft.com/office/drawing/2014/main" id="{61B50565-0B20-1C41-9E35-419D77CBF2F3}"/>
              </a:ext>
            </a:extLst>
          </p:cNvPr>
          <p:cNvSpPr>
            <a:spLocks noGrp="1"/>
          </p:cNvSpPr>
          <p:nvPr>
            <p:ph type="body" sz="quarter" idx="35" hasCustomPrompt="1"/>
          </p:nvPr>
        </p:nvSpPr>
        <p:spPr>
          <a:xfrm>
            <a:off x="8881740" y="1428676"/>
            <a:ext cx="1569185" cy="1143000"/>
          </a:xfrm>
          <a:prstGeom prst="rect">
            <a:avLst/>
          </a:prstGeom>
        </p:spPr>
        <p:txBody>
          <a:bodyPr lIns="182880" bIns="91440" anchor="ctr"/>
          <a:lstStyle>
            <a:lvl1pPr marL="0" indent="0">
              <a:lnSpc>
                <a:spcPct val="100000"/>
              </a:lnSpc>
              <a:spcBef>
                <a:spcPts val="0"/>
              </a:spcBef>
              <a:buNone/>
              <a:defRPr sz="2000">
                <a:solidFill>
                  <a:schemeClr val="bg1"/>
                </a:solidFill>
              </a:defRPr>
            </a:lvl1pPr>
          </a:lstStyle>
          <a:p>
            <a:pPr lvl="0"/>
            <a:r>
              <a:rPr lang="en-US" sz="1600"/>
              <a:t>Scenario/</a:t>
            </a:r>
            <a:br>
              <a:rPr lang="en-US" sz="1600"/>
            </a:br>
            <a:r>
              <a:rPr lang="en-US" sz="1600"/>
              <a:t>Project 3</a:t>
            </a:r>
            <a:br>
              <a:rPr lang="en-US" sz="1600"/>
            </a:br>
            <a:r>
              <a:rPr lang="en-US" sz="1600"/>
              <a:t>heading</a:t>
            </a:r>
            <a:endParaRPr lang="en-US"/>
          </a:p>
        </p:txBody>
      </p:sp>
      <p:sp>
        <p:nvSpPr>
          <p:cNvPr id="12" name="Scenario 2 heading background box, bluew">
            <a:extLst>
              <a:ext uri="{FF2B5EF4-FFF2-40B4-BE49-F238E27FC236}">
                <a16:creationId xmlns:a16="http://schemas.microsoft.com/office/drawing/2014/main" id="{969E785D-4699-4040-886F-09BC22E10E45}"/>
              </a:ext>
              <a:ext uri="{C183D7F6-B498-43B3-948B-1728B52AA6E4}">
                <adec:decorative xmlns:adec="http://schemas.microsoft.com/office/drawing/2017/decorative" val="1"/>
              </a:ext>
            </a:extLst>
          </p:cNvPr>
          <p:cNvSpPr/>
          <p:nvPr userDrawn="1"/>
        </p:nvSpPr>
        <p:spPr bwMode="auto">
          <a:xfrm>
            <a:off x="5713604" y="1428676"/>
            <a:ext cx="2743200" cy="1143000"/>
          </a:xfrm>
          <a:prstGeom prst="rect">
            <a:avLst/>
          </a:prstGeom>
          <a:solidFill>
            <a:srgbClr val="00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ctr" anchorCtr="0" forceAA="0" compatLnSpc="1">
            <a:prstTxWarp prst="textNoShape">
              <a:avLst/>
            </a:prstTxWarp>
            <a:noAutofit/>
          </a:bodyPr>
          <a:lstStyle/>
          <a:p>
            <a:pPr marL="0" marR="0" lvl="0" indent="-228600" algn="l" defTabSz="932742" rtl="0" eaLnBrk="1" fontAlgn="auto" latinLnBrk="0" hangingPunct="1">
              <a:lnSpc>
                <a:spcPct val="100000"/>
              </a:lnSpc>
              <a:spcBef>
                <a:spcPct val="20000"/>
              </a:spcBef>
              <a:spcAft>
                <a:spcPts val="0"/>
              </a:spcAft>
              <a:buClrTx/>
              <a:buSzPct val="90000"/>
              <a:buFontTx/>
              <a:buNone/>
              <a:tabLst/>
              <a:defRPr/>
            </a:pPr>
            <a:endParaRPr kumimoji="0" lang="en-US" sz="1600" b="0" i="0" u="none" strike="noStrike" kern="1200" cap="none" spc="0" normalizeH="0" baseline="0" noProof="0">
              <a:ln>
                <a:noFill/>
              </a:ln>
              <a:solidFill>
                <a:srgbClr val="FFFFFF"/>
              </a:solidFill>
              <a:effectLst/>
              <a:uLnTx/>
              <a:uFillTx/>
              <a:latin typeface="Segoe UI"/>
              <a:ea typeface="+mn-ea"/>
              <a:cs typeface="+mn-cs"/>
            </a:endParaRPr>
          </a:p>
        </p:txBody>
      </p:sp>
      <p:sp>
        <p:nvSpPr>
          <p:cNvPr id="48" name="Column 2 icon placeholder" descr="icon placeholder">
            <a:extLst>
              <a:ext uri="{FF2B5EF4-FFF2-40B4-BE49-F238E27FC236}">
                <a16:creationId xmlns:a16="http://schemas.microsoft.com/office/drawing/2014/main" id="{C0BEC424-6B42-4A46-8E46-3EF4DBD8BB13}"/>
              </a:ext>
            </a:extLst>
          </p:cNvPr>
          <p:cNvSpPr>
            <a:spLocks noGrp="1"/>
          </p:cNvSpPr>
          <p:nvPr>
            <p:ph type="pic" sz="quarter" idx="32" hasCustomPrompt="1"/>
          </p:nvPr>
        </p:nvSpPr>
        <p:spPr>
          <a:xfrm>
            <a:off x="7393768" y="1612522"/>
            <a:ext cx="897876" cy="775309"/>
          </a:xfrm>
          <a:prstGeom prst="rect">
            <a:avLst/>
          </a:prstGeom>
        </p:spPr>
        <p:txBody>
          <a:bodyP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000">
                <a:solidFill>
                  <a:schemeClr val="bg1"/>
                </a:solidFill>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Tap to add icon</a:t>
            </a:r>
          </a:p>
        </p:txBody>
      </p:sp>
      <p:sp>
        <p:nvSpPr>
          <p:cNvPr id="49" name="Scenario/Project 2 heading">
            <a:extLst>
              <a:ext uri="{FF2B5EF4-FFF2-40B4-BE49-F238E27FC236}">
                <a16:creationId xmlns:a16="http://schemas.microsoft.com/office/drawing/2014/main" id="{61B50565-0B20-1C41-9E35-419D77CBF2F3}"/>
              </a:ext>
            </a:extLst>
          </p:cNvPr>
          <p:cNvSpPr>
            <a:spLocks noGrp="1"/>
          </p:cNvSpPr>
          <p:nvPr>
            <p:ph type="body" sz="quarter" idx="33" hasCustomPrompt="1"/>
          </p:nvPr>
        </p:nvSpPr>
        <p:spPr>
          <a:xfrm>
            <a:off x="5713604" y="1428676"/>
            <a:ext cx="1569185" cy="1143000"/>
          </a:xfrm>
          <a:prstGeom prst="rect">
            <a:avLst/>
          </a:prstGeom>
        </p:spPr>
        <p:txBody>
          <a:bodyPr lIns="182880" bIns="91440" anchor="ctr"/>
          <a:lstStyle>
            <a:lvl1pPr marL="0" indent="0">
              <a:lnSpc>
                <a:spcPct val="100000"/>
              </a:lnSpc>
              <a:spcBef>
                <a:spcPts val="0"/>
              </a:spcBef>
              <a:buNone/>
              <a:defRPr sz="2000">
                <a:solidFill>
                  <a:schemeClr val="bg1"/>
                </a:solidFill>
              </a:defRPr>
            </a:lvl1pPr>
          </a:lstStyle>
          <a:p>
            <a:pPr lvl="0"/>
            <a:r>
              <a:rPr lang="en-US" sz="1600"/>
              <a:t>Scenario/</a:t>
            </a:r>
            <a:br>
              <a:rPr lang="en-US" sz="1600"/>
            </a:br>
            <a:r>
              <a:rPr lang="en-US" sz="1600"/>
              <a:t>Project 2</a:t>
            </a:r>
            <a:br>
              <a:rPr lang="en-US" sz="1600"/>
            </a:br>
            <a:r>
              <a:rPr lang="en-US" sz="1600"/>
              <a:t>heading</a:t>
            </a:r>
            <a:endParaRPr lang="en-US"/>
          </a:p>
        </p:txBody>
      </p:sp>
      <p:sp>
        <p:nvSpPr>
          <p:cNvPr id="11" name="Scenario 1 heading background box, blue">
            <a:extLst>
              <a:ext uri="{FF2B5EF4-FFF2-40B4-BE49-F238E27FC236}">
                <a16:creationId xmlns:a16="http://schemas.microsoft.com/office/drawing/2014/main" id="{4672B9DB-32CE-42D2-A7BA-98B91ABB0E85}"/>
              </a:ext>
              <a:ext uri="{C183D7F6-B498-43B3-948B-1728B52AA6E4}">
                <adec:decorative xmlns:adec="http://schemas.microsoft.com/office/drawing/2017/decorative" val="1"/>
              </a:ext>
            </a:extLst>
          </p:cNvPr>
          <p:cNvSpPr/>
          <p:nvPr userDrawn="1"/>
        </p:nvSpPr>
        <p:spPr bwMode="auto">
          <a:xfrm>
            <a:off x="2565462" y="1428676"/>
            <a:ext cx="2743200" cy="1143000"/>
          </a:xfrm>
          <a:prstGeom prst="rect">
            <a:avLst/>
          </a:prstGeom>
          <a:solidFill>
            <a:srgbClr val="00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ctr" anchorCtr="0" forceAA="0" compatLnSpc="1">
            <a:prstTxWarp prst="textNoShape">
              <a:avLst/>
            </a:prstTxWarp>
            <a:noAutofit/>
          </a:bodyPr>
          <a:lstStyle/>
          <a:p>
            <a:pPr marL="0" marR="0" lvl="0" indent="-228600" algn="l" defTabSz="932742" rtl="0" eaLnBrk="1" fontAlgn="auto" latinLnBrk="0" hangingPunct="1">
              <a:lnSpc>
                <a:spcPct val="100000"/>
              </a:lnSpc>
              <a:spcBef>
                <a:spcPct val="20000"/>
              </a:spcBef>
              <a:spcAft>
                <a:spcPts val="0"/>
              </a:spcAft>
              <a:buClrTx/>
              <a:buSzPct val="90000"/>
              <a:buFontTx/>
              <a:buNone/>
              <a:tabLst/>
              <a:defRPr/>
            </a:pPr>
            <a:endParaRPr kumimoji="0" lang="en-US" sz="1600" b="0" i="0" u="none" strike="noStrike" kern="1200" cap="none" spc="0" normalizeH="0" baseline="0" noProof="0">
              <a:ln>
                <a:noFill/>
              </a:ln>
              <a:solidFill>
                <a:srgbClr val="FFFFFF"/>
              </a:solidFill>
              <a:effectLst/>
              <a:uLnTx/>
              <a:uFillTx/>
              <a:latin typeface="Segoe UI"/>
              <a:ea typeface="+mn-ea"/>
              <a:cs typeface="+mn-cs"/>
            </a:endParaRPr>
          </a:p>
        </p:txBody>
      </p:sp>
      <p:sp>
        <p:nvSpPr>
          <p:cNvPr id="36" name="Column 1 icon placeholder" descr="icon placeholder">
            <a:extLst>
              <a:ext uri="{FF2B5EF4-FFF2-40B4-BE49-F238E27FC236}">
                <a16:creationId xmlns:a16="http://schemas.microsoft.com/office/drawing/2014/main" id="{C0BEC424-6B42-4A46-8E46-3EF4DBD8BB13}"/>
              </a:ext>
            </a:extLst>
          </p:cNvPr>
          <p:cNvSpPr>
            <a:spLocks noGrp="1"/>
          </p:cNvSpPr>
          <p:nvPr>
            <p:ph type="pic" sz="quarter" idx="10" hasCustomPrompt="1"/>
          </p:nvPr>
        </p:nvSpPr>
        <p:spPr>
          <a:xfrm>
            <a:off x="4245636" y="1612522"/>
            <a:ext cx="897876" cy="775309"/>
          </a:xfrm>
          <a:prstGeom prst="rect">
            <a:avLst/>
          </a:prstGeom>
        </p:spPr>
        <p:txBody>
          <a:bodyP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000">
                <a:solidFill>
                  <a:schemeClr val="bg1"/>
                </a:solidFill>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Tap to add icon</a:t>
            </a:r>
          </a:p>
        </p:txBody>
      </p:sp>
      <p:sp>
        <p:nvSpPr>
          <p:cNvPr id="16" name="Scenario/Project 1 heading">
            <a:extLst>
              <a:ext uri="{FF2B5EF4-FFF2-40B4-BE49-F238E27FC236}">
                <a16:creationId xmlns:a16="http://schemas.microsoft.com/office/drawing/2014/main" id="{61B50565-0B20-1C41-9E35-419D77CBF2F3}"/>
              </a:ext>
            </a:extLst>
          </p:cNvPr>
          <p:cNvSpPr>
            <a:spLocks noGrp="1"/>
          </p:cNvSpPr>
          <p:nvPr>
            <p:ph type="body" sz="quarter" idx="26" hasCustomPrompt="1"/>
          </p:nvPr>
        </p:nvSpPr>
        <p:spPr>
          <a:xfrm>
            <a:off x="2565472" y="1428676"/>
            <a:ext cx="1569185" cy="1143000"/>
          </a:xfrm>
          <a:prstGeom prst="rect">
            <a:avLst/>
          </a:prstGeom>
        </p:spPr>
        <p:txBody>
          <a:bodyPr lIns="182880" bIns="91440" anchor="ctr"/>
          <a:lstStyle>
            <a:lvl1pPr marL="0" indent="0">
              <a:lnSpc>
                <a:spcPct val="100000"/>
              </a:lnSpc>
              <a:spcBef>
                <a:spcPts val="0"/>
              </a:spcBef>
              <a:buNone/>
              <a:defRPr sz="2000">
                <a:solidFill>
                  <a:schemeClr val="bg1"/>
                </a:solidFill>
              </a:defRPr>
            </a:lvl1pPr>
          </a:lstStyle>
          <a:p>
            <a:pPr lvl="0"/>
            <a:r>
              <a:rPr lang="en-US" sz="1600"/>
              <a:t>Scenario/</a:t>
            </a:r>
            <a:br>
              <a:rPr lang="en-US" sz="1600"/>
            </a:br>
            <a:r>
              <a:rPr lang="en-US" sz="1600"/>
              <a:t>Project 1</a:t>
            </a:r>
            <a:br>
              <a:rPr lang="en-US" sz="1600"/>
            </a:br>
            <a:r>
              <a:rPr lang="en-US" sz="1600"/>
              <a:t>heading</a:t>
            </a:r>
            <a:endParaRPr lang="en-US"/>
          </a:p>
        </p:txBody>
      </p:sp>
      <p:sp>
        <p:nvSpPr>
          <p:cNvPr id="39" name="Scope of work 2 slide title">
            <a:extLst>
              <a:ext uri="{FF2B5EF4-FFF2-40B4-BE49-F238E27FC236}">
                <a16:creationId xmlns:a16="http://schemas.microsoft.com/office/drawing/2014/main" id="{2D9CF5A6-0E76-4774-9CAE-AC123BB1D44A}"/>
              </a:ext>
            </a:extLst>
          </p:cNvPr>
          <p:cNvSpPr>
            <a:spLocks noGrp="1"/>
          </p:cNvSpPr>
          <p:nvPr>
            <p:ph type="title" hasCustomPrompt="1"/>
          </p:nvPr>
        </p:nvSpPr>
        <p:spPr>
          <a:xfrm>
            <a:off x="587070" y="457200"/>
            <a:ext cx="11024300" cy="553998"/>
          </a:xfrm>
          <a:prstGeom prst="rect">
            <a:avLst/>
          </a:prstGeom>
        </p:spPr>
        <p:txBody>
          <a:bodyPr lIns="0" tIns="0" rIns="0" bIns="0"/>
          <a:lstStyle>
            <a:lvl1pPr>
              <a:defRPr baseline="0"/>
            </a:lvl1pPr>
          </a:lstStyle>
          <a:p>
            <a:r>
              <a:rPr lang="en-US"/>
              <a:t>Scope of work (2) (3 x 3 matrix)</a:t>
            </a:r>
          </a:p>
        </p:txBody>
      </p:sp>
    </p:spTree>
    <p:extLst>
      <p:ext uri="{BB962C8B-B14F-4D97-AF65-F5344CB8AC3E}">
        <p14:creationId xmlns:p14="http://schemas.microsoft.com/office/powerpoint/2010/main" val="424686555"/>
      </p:ext>
    </p:extLst>
  </p:cSld>
  <p:clrMapOvr>
    <a:masterClrMapping/>
  </p:clrMapOvr>
  <p:transition>
    <p:fade/>
  </p:transition>
  <p:extLst>
    <p:ext uri="{DCECCB84-F9BA-43D5-87BE-67443E8EF086}">
      <p15:sldGuideLst xmlns:p15="http://schemas.microsoft.com/office/powerpoint/2012/main">
        <p15:guide id="1" orient="horz" pos="2160" userDrawn="1">
          <p15:clr>
            <a:srgbClr val="FBAE40"/>
          </p15:clr>
        </p15:guide>
        <p15:guide id="2" pos="5280" userDrawn="1">
          <p15:clr>
            <a:srgbClr val="FBAE40"/>
          </p15:clr>
        </p15:guide>
        <p15:guide id="3" pos="3840" userDrawn="1">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Persona 1">
    <p:spTree>
      <p:nvGrpSpPr>
        <p:cNvPr id="1" name=""/>
        <p:cNvGrpSpPr/>
        <p:nvPr/>
      </p:nvGrpSpPr>
      <p:grpSpPr>
        <a:xfrm>
          <a:off x="0" y="0"/>
          <a:ext cx="0" cy="0"/>
          <a:chOff x="0" y="0"/>
          <a:chExt cx="0" cy="0"/>
        </a:xfrm>
      </p:grpSpPr>
      <p:sp>
        <p:nvSpPr>
          <p:cNvPr id="3" name="Left column background box, blue">
            <a:extLst>
              <a:ext uri="{FF2B5EF4-FFF2-40B4-BE49-F238E27FC236}">
                <a16:creationId xmlns:a16="http://schemas.microsoft.com/office/drawing/2014/main" id="{50952F38-2EC1-4EDE-B960-1058743E9716}"/>
              </a:ext>
              <a:ext uri="{C183D7F6-B498-43B3-948B-1728B52AA6E4}">
                <adec:decorative xmlns:adec="http://schemas.microsoft.com/office/drawing/2017/decorative" val="1"/>
              </a:ext>
            </a:extLst>
          </p:cNvPr>
          <p:cNvSpPr/>
          <p:nvPr userDrawn="1"/>
        </p:nvSpPr>
        <p:spPr>
          <a:xfrm>
            <a:off x="369810" y="407884"/>
            <a:ext cx="2628900" cy="60579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Semilight"/>
              <a:ea typeface="+mn-ea"/>
              <a:cs typeface="+mn-cs"/>
            </a:endParaRPr>
          </a:p>
        </p:txBody>
      </p:sp>
      <p:sp>
        <p:nvSpPr>
          <p:cNvPr id="123" name="Desired future tech, row 2, #5">
            <a:extLst>
              <a:ext uri="{FF2B5EF4-FFF2-40B4-BE49-F238E27FC236}">
                <a16:creationId xmlns:a16="http://schemas.microsoft.com/office/drawing/2014/main" id="{6069EA76-84F2-FD4D-B208-CCB29711E266}"/>
              </a:ext>
            </a:extLst>
          </p:cNvPr>
          <p:cNvSpPr>
            <a:spLocks noGrp="1"/>
          </p:cNvSpPr>
          <p:nvPr>
            <p:ph type="pic" sz="quarter" idx="40" hasCustomPrompt="1"/>
          </p:nvPr>
        </p:nvSpPr>
        <p:spPr>
          <a:xfrm>
            <a:off x="9837570" y="5848908"/>
            <a:ext cx="409865" cy="415296"/>
          </a:xfrm>
          <a:prstGeom prst="rect">
            <a:avLst/>
          </a:prstGeom>
        </p:spPr>
        <p:txBody>
          <a:bodyPr/>
          <a:lstStyle>
            <a:lvl1pPr>
              <a:defRPr sz="800"/>
            </a:lvl1pPr>
          </a:lstStyle>
          <a:p>
            <a:r>
              <a:rPr lang="en-US"/>
              <a:t>icon</a:t>
            </a:r>
          </a:p>
        </p:txBody>
      </p:sp>
      <p:sp>
        <p:nvSpPr>
          <p:cNvPr id="122" name="Desired future tech, row 2, #4">
            <a:extLst>
              <a:ext uri="{FF2B5EF4-FFF2-40B4-BE49-F238E27FC236}">
                <a16:creationId xmlns:a16="http://schemas.microsoft.com/office/drawing/2014/main" id="{DF77D567-0B65-A540-B533-50987E567971}"/>
              </a:ext>
            </a:extLst>
          </p:cNvPr>
          <p:cNvSpPr>
            <a:spLocks noGrp="1"/>
          </p:cNvSpPr>
          <p:nvPr>
            <p:ph type="pic" sz="quarter" idx="39" hasCustomPrompt="1"/>
          </p:nvPr>
        </p:nvSpPr>
        <p:spPr>
          <a:xfrm>
            <a:off x="9258737" y="5848908"/>
            <a:ext cx="409865" cy="415296"/>
          </a:xfrm>
          <a:prstGeom prst="rect">
            <a:avLst/>
          </a:prstGeom>
        </p:spPr>
        <p:txBody>
          <a:bodyPr/>
          <a:lstStyle>
            <a:lvl1pPr>
              <a:defRPr sz="800"/>
            </a:lvl1pPr>
          </a:lstStyle>
          <a:p>
            <a:r>
              <a:rPr lang="en-US"/>
              <a:t>icon</a:t>
            </a:r>
          </a:p>
        </p:txBody>
      </p:sp>
      <p:sp>
        <p:nvSpPr>
          <p:cNvPr id="121" name="Desired future tech, row 2, #3">
            <a:extLst>
              <a:ext uri="{FF2B5EF4-FFF2-40B4-BE49-F238E27FC236}">
                <a16:creationId xmlns:a16="http://schemas.microsoft.com/office/drawing/2014/main" id="{71A857C5-E3EE-B144-8782-FAEF1E387FDB}"/>
              </a:ext>
            </a:extLst>
          </p:cNvPr>
          <p:cNvSpPr>
            <a:spLocks noGrp="1"/>
          </p:cNvSpPr>
          <p:nvPr>
            <p:ph type="pic" sz="quarter" idx="38" hasCustomPrompt="1"/>
          </p:nvPr>
        </p:nvSpPr>
        <p:spPr>
          <a:xfrm>
            <a:off x="8679905" y="5848908"/>
            <a:ext cx="409865" cy="415296"/>
          </a:xfrm>
          <a:prstGeom prst="rect">
            <a:avLst/>
          </a:prstGeom>
        </p:spPr>
        <p:txBody>
          <a:bodyPr/>
          <a:lstStyle>
            <a:lvl1pPr>
              <a:defRPr sz="800"/>
            </a:lvl1pPr>
          </a:lstStyle>
          <a:p>
            <a:r>
              <a:rPr lang="en-US"/>
              <a:t>icon</a:t>
            </a:r>
          </a:p>
        </p:txBody>
      </p:sp>
      <p:sp>
        <p:nvSpPr>
          <p:cNvPr id="120" name="Desired future tech, row 2, #2">
            <a:extLst>
              <a:ext uri="{FF2B5EF4-FFF2-40B4-BE49-F238E27FC236}">
                <a16:creationId xmlns:a16="http://schemas.microsoft.com/office/drawing/2014/main" id="{FEA6B667-7FA2-C94D-A0A1-A63250D626AE}"/>
              </a:ext>
            </a:extLst>
          </p:cNvPr>
          <p:cNvSpPr>
            <a:spLocks noGrp="1"/>
          </p:cNvSpPr>
          <p:nvPr>
            <p:ph type="pic" sz="quarter" idx="37" hasCustomPrompt="1"/>
          </p:nvPr>
        </p:nvSpPr>
        <p:spPr>
          <a:xfrm>
            <a:off x="8101073" y="5848908"/>
            <a:ext cx="409865" cy="415296"/>
          </a:xfrm>
          <a:prstGeom prst="rect">
            <a:avLst/>
          </a:prstGeom>
        </p:spPr>
        <p:txBody>
          <a:bodyPr/>
          <a:lstStyle>
            <a:lvl1pPr>
              <a:defRPr sz="800"/>
            </a:lvl1pPr>
          </a:lstStyle>
          <a:p>
            <a:r>
              <a:rPr lang="en-US"/>
              <a:t>icon</a:t>
            </a:r>
          </a:p>
        </p:txBody>
      </p:sp>
      <p:sp>
        <p:nvSpPr>
          <p:cNvPr id="119" name="Desired future tech, row 2, #1">
            <a:extLst>
              <a:ext uri="{FF2B5EF4-FFF2-40B4-BE49-F238E27FC236}">
                <a16:creationId xmlns:a16="http://schemas.microsoft.com/office/drawing/2014/main" id="{838FEA4F-1856-644A-ADD5-852D4C6CBA0E}"/>
              </a:ext>
            </a:extLst>
          </p:cNvPr>
          <p:cNvSpPr>
            <a:spLocks noGrp="1"/>
          </p:cNvSpPr>
          <p:nvPr>
            <p:ph type="pic" sz="quarter" idx="36" hasCustomPrompt="1"/>
          </p:nvPr>
        </p:nvSpPr>
        <p:spPr>
          <a:xfrm>
            <a:off x="7522241" y="5848908"/>
            <a:ext cx="409865" cy="415296"/>
          </a:xfrm>
          <a:prstGeom prst="rect">
            <a:avLst/>
          </a:prstGeom>
        </p:spPr>
        <p:txBody>
          <a:bodyPr/>
          <a:lstStyle>
            <a:lvl1pPr>
              <a:defRPr sz="800"/>
            </a:lvl1pPr>
          </a:lstStyle>
          <a:p>
            <a:r>
              <a:rPr lang="en-US"/>
              <a:t>icon</a:t>
            </a:r>
          </a:p>
        </p:txBody>
      </p:sp>
      <p:sp>
        <p:nvSpPr>
          <p:cNvPr id="118" name="Desired future tech, row 1, #5">
            <a:extLst>
              <a:ext uri="{FF2B5EF4-FFF2-40B4-BE49-F238E27FC236}">
                <a16:creationId xmlns:a16="http://schemas.microsoft.com/office/drawing/2014/main" id="{5077DBE6-2393-F349-8D87-51B3200B5BEA}"/>
              </a:ext>
            </a:extLst>
          </p:cNvPr>
          <p:cNvSpPr>
            <a:spLocks noGrp="1"/>
          </p:cNvSpPr>
          <p:nvPr>
            <p:ph type="pic" sz="quarter" idx="35" hasCustomPrompt="1"/>
          </p:nvPr>
        </p:nvSpPr>
        <p:spPr>
          <a:xfrm>
            <a:off x="9837570" y="5285437"/>
            <a:ext cx="409865" cy="415296"/>
          </a:xfrm>
          <a:prstGeom prst="rect">
            <a:avLst/>
          </a:prstGeom>
        </p:spPr>
        <p:txBody>
          <a:bodyPr/>
          <a:lstStyle>
            <a:lvl1pPr>
              <a:defRPr sz="800"/>
            </a:lvl1pPr>
          </a:lstStyle>
          <a:p>
            <a:r>
              <a:rPr lang="en-US"/>
              <a:t>icon</a:t>
            </a:r>
          </a:p>
        </p:txBody>
      </p:sp>
      <p:sp>
        <p:nvSpPr>
          <p:cNvPr id="117" name="Desired future tech, row 1, #4">
            <a:extLst>
              <a:ext uri="{FF2B5EF4-FFF2-40B4-BE49-F238E27FC236}">
                <a16:creationId xmlns:a16="http://schemas.microsoft.com/office/drawing/2014/main" id="{F4B1316A-4A40-2E4B-A13E-29D44517286A}"/>
              </a:ext>
            </a:extLst>
          </p:cNvPr>
          <p:cNvSpPr>
            <a:spLocks noGrp="1"/>
          </p:cNvSpPr>
          <p:nvPr>
            <p:ph type="pic" sz="quarter" idx="34" hasCustomPrompt="1"/>
          </p:nvPr>
        </p:nvSpPr>
        <p:spPr>
          <a:xfrm>
            <a:off x="9258737" y="5285437"/>
            <a:ext cx="409865" cy="415296"/>
          </a:xfrm>
          <a:prstGeom prst="rect">
            <a:avLst/>
          </a:prstGeom>
        </p:spPr>
        <p:txBody>
          <a:bodyPr/>
          <a:lstStyle>
            <a:lvl1pPr>
              <a:defRPr sz="800"/>
            </a:lvl1pPr>
          </a:lstStyle>
          <a:p>
            <a:r>
              <a:rPr lang="en-US"/>
              <a:t>icon</a:t>
            </a:r>
          </a:p>
        </p:txBody>
      </p:sp>
      <p:sp>
        <p:nvSpPr>
          <p:cNvPr id="116" name="Desired future tech, row 1, #3">
            <a:extLst>
              <a:ext uri="{FF2B5EF4-FFF2-40B4-BE49-F238E27FC236}">
                <a16:creationId xmlns:a16="http://schemas.microsoft.com/office/drawing/2014/main" id="{9BD33D0A-3BB0-854F-8F5F-E1B195CCA77C}"/>
              </a:ext>
            </a:extLst>
          </p:cNvPr>
          <p:cNvSpPr>
            <a:spLocks noGrp="1"/>
          </p:cNvSpPr>
          <p:nvPr>
            <p:ph type="pic" sz="quarter" idx="33" hasCustomPrompt="1"/>
          </p:nvPr>
        </p:nvSpPr>
        <p:spPr>
          <a:xfrm>
            <a:off x="8679905" y="5285437"/>
            <a:ext cx="409865" cy="415296"/>
          </a:xfrm>
          <a:prstGeom prst="rect">
            <a:avLst/>
          </a:prstGeom>
        </p:spPr>
        <p:txBody>
          <a:bodyPr/>
          <a:lstStyle>
            <a:lvl1pPr>
              <a:defRPr sz="800"/>
            </a:lvl1pPr>
          </a:lstStyle>
          <a:p>
            <a:r>
              <a:rPr lang="en-US"/>
              <a:t>icon</a:t>
            </a:r>
          </a:p>
        </p:txBody>
      </p:sp>
      <p:sp>
        <p:nvSpPr>
          <p:cNvPr id="115" name="Desired future tech, row 1, #2">
            <a:extLst>
              <a:ext uri="{FF2B5EF4-FFF2-40B4-BE49-F238E27FC236}">
                <a16:creationId xmlns:a16="http://schemas.microsoft.com/office/drawing/2014/main" id="{56BDB28F-B91F-5F41-BA98-7F6F2C773D44}"/>
              </a:ext>
            </a:extLst>
          </p:cNvPr>
          <p:cNvSpPr>
            <a:spLocks noGrp="1"/>
          </p:cNvSpPr>
          <p:nvPr>
            <p:ph type="pic" sz="quarter" idx="32" hasCustomPrompt="1"/>
          </p:nvPr>
        </p:nvSpPr>
        <p:spPr>
          <a:xfrm>
            <a:off x="8101073" y="5285437"/>
            <a:ext cx="409865" cy="415296"/>
          </a:xfrm>
          <a:prstGeom prst="rect">
            <a:avLst/>
          </a:prstGeom>
        </p:spPr>
        <p:txBody>
          <a:bodyPr/>
          <a:lstStyle>
            <a:lvl1pPr>
              <a:defRPr sz="800"/>
            </a:lvl1pPr>
          </a:lstStyle>
          <a:p>
            <a:r>
              <a:rPr lang="en-US"/>
              <a:t>icon</a:t>
            </a:r>
          </a:p>
        </p:txBody>
      </p:sp>
      <p:sp>
        <p:nvSpPr>
          <p:cNvPr id="114" name="Desired future tech, row 1, #1">
            <a:extLst>
              <a:ext uri="{FF2B5EF4-FFF2-40B4-BE49-F238E27FC236}">
                <a16:creationId xmlns:a16="http://schemas.microsoft.com/office/drawing/2014/main" id="{20BF48A3-9343-E540-BADB-558356A51D19}"/>
              </a:ext>
            </a:extLst>
          </p:cNvPr>
          <p:cNvSpPr>
            <a:spLocks noGrp="1"/>
          </p:cNvSpPr>
          <p:nvPr>
            <p:ph type="pic" sz="quarter" idx="31" hasCustomPrompt="1"/>
          </p:nvPr>
        </p:nvSpPr>
        <p:spPr>
          <a:xfrm>
            <a:off x="7522241" y="5285437"/>
            <a:ext cx="409865" cy="415296"/>
          </a:xfrm>
          <a:prstGeom prst="rect">
            <a:avLst/>
          </a:prstGeom>
        </p:spPr>
        <p:txBody>
          <a:bodyPr/>
          <a:lstStyle>
            <a:lvl1pPr>
              <a:defRPr sz="800"/>
            </a:lvl1pPr>
          </a:lstStyle>
          <a:p>
            <a:r>
              <a:rPr lang="en-US"/>
              <a:t>icon</a:t>
            </a:r>
          </a:p>
        </p:txBody>
      </p:sp>
      <p:sp>
        <p:nvSpPr>
          <p:cNvPr id="95" name="Desired future technology (subheading)">
            <a:extLst>
              <a:ext uri="{FF2B5EF4-FFF2-40B4-BE49-F238E27FC236}">
                <a16:creationId xmlns:a16="http://schemas.microsoft.com/office/drawing/2014/main" id="{AAA2C3FD-FAE2-4F26-BA85-5A93449292F4}"/>
              </a:ext>
            </a:extLst>
          </p:cNvPr>
          <p:cNvSpPr txBox="1"/>
          <p:nvPr userDrawn="1"/>
        </p:nvSpPr>
        <p:spPr>
          <a:xfrm>
            <a:off x="7524582" y="5018443"/>
            <a:ext cx="2489767" cy="153888"/>
          </a:xfrm>
          <a:prstGeom prst="rect">
            <a:avLst/>
          </a:prstGeom>
          <a:noFill/>
        </p:spPr>
        <p:txBody>
          <a:bodyPr wrap="square" lIns="0" tIns="0" rIns="0" bIns="0" rtlCol="0" anchor="t" anchorCtr="0">
            <a:spAutoFit/>
          </a:bodyPr>
          <a:lstStyle/>
          <a:p>
            <a:pPr lvl="0"/>
            <a:r>
              <a:rPr lang="en-US" sz="1000">
                <a:solidFill>
                  <a:schemeClr val="tx1"/>
                </a:solidFill>
              </a:rPr>
              <a:t>Desired future technology</a:t>
            </a:r>
          </a:p>
        </p:txBody>
      </p:sp>
      <p:sp>
        <p:nvSpPr>
          <p:cNvPr id="72" name="Current devices, row 2, #5">
            <a:extLst>
              <a:ext uri="{FF2B5EF4-FFF2-40B4-BE49-F238E27FC236}">
                <a16:creationId xmlns:a16="http://schemas.microsoft.com/office/drawing/2014/main" id="{6069EA76-84F2-FD4D-B208-CCB29711E266}"/>
              </a:ext>
            </a:extLst>
          </p:cNvPr>
          <p:cNvSpPr>
            <a:spLocks noGrp="1"/>
          </p:cNvSpPr>
          <p:nvPr userDrawn="1">
            <p:ph type="pic" sz="quarter" idx="30" hasCustomPrompt="1"/>
          </p:nvPr>
        </p:nvSpPr>
        <p:spPr>
          <a:xfrm>
            <a:off x="5576091" y="5848908"/>
            <a:ext cx="409865" cy="415296"/>
          </a:xfrm>
          <a:prstGeom prst="rect">
            <a:avLst/>
          </a:prstGeom>
        </p:spPr>
        <p:txBody>
          <a:bodyPr/>
          <a:lstStyle>
            <a:lvl1pPr>
              <a:defRPr sz="800"/>
            </a:lvl1pPr>
          </a:lstStyle>
          <a:p>
            <a:r>
              <a:rPr lang="en-US"/>
              <a:t>icon</a:t>
            </a:r>
          </a:p>
        </p:txBody>
      </p:sp>
      <p:sp>
        <p:nvSpPr>
          <p:cNvPr id="71" name="Current devices, row 2, #4">
            <a:extLst>
              <a:ext uri="{FF2B5EF4-FFF2-40B4-BE49-F238E27FC236}">
                <a16:creationId xmlns:a16="http://schemas.microsoft.com/office/drawing/2014/main" id="{DF77D567-0B65-A540-B533-50987E567971}"/>
              </a:ext>
            </a:extLst>
          </p:cNvPr>
          <p:cNvSpPr>
            <a:spLocks noGrp="1"/>
          </p:cNvSpPr>
          <p:nvPr userDrawn="1">
            <p:ph type="pic" sz="quarter" idx="29" hasCustomPrompt="1"/>
          </p:nvPr>
        </p:nvSpPr>
        <p:spPr>
          <a:xfrm>
            <a:off x="4997258" y="5848908"/>
            <a:ext cx="409865" cy="415296"/>
          </a:xfrm>
          <a:prstGeom prst="rect">
            <a:avLst/>
          </a:prstGeom>
        </p:spPr>
        <p:txBody>
          <a:bodyPr/>
          <a:lstStyle>
            <a:lvl1pPr>
              <a:defRPr sz="800"/>
            </a:lvl1pPr>
          </a:lstStyle>
          <a:p>
            <a:r>
              <a:rPr lang="en-US"/>
              <a:t>icon</a:t>
            </a:r>
          </a:p>
        </p:txBody>
      </p:sp>
      <p:sp>
        <p:nvSpPr>
          <p:cNvPr id="70" name="Current devices, row 2, #3">
            <a:extLst>
              <a:ext uri="{FF2B5EF4-FFF2-40B4-BE49-F238E27FC236}">
                <a16:creationId xmlns:a16="http://schemas.microsoft.com/office/drawing/2014/main" id="{71A857C5-E3EE-B144-8782-FAEF1E387FDB}"/>
              </a:ext>
            </a:extLst>
          </p:cNvPr>
          <p:cNvSpPr>
            <a:spLocks noGrp="1"/>
          </p:cNvSpPr>
          <p:nvPr userDrawn="1">
            <p:ph type="pic" sz="quarter" idx="28" hasCustomPrompt="1"/>
          </p:nvPr>
        </p:nvSpPr>
        <p:spPr>
          <a:xfrm>
            <a:off x="4418426" y="5848908"/>
            <a:ext cx="409865" cy="415296"/>
          </a:xfrm>
          <a:prstGeom prst="rect">
            <a:avLst/>
          </a:prstGeom>
        </p:spPr>
        <p:txBody>
          <a:bodyPr/>
          <a:lstStyle>
            <a:lvl1pPr>
              <a:defRPr sz="800"/>
            </a:lvl1pPr>
          </a:lstStyle>
          <a:p>
            <a:r>
              <a:rPr lang="en-US"/>
              <a:t>icon</a:t>
            </a:r>
          </a:p>
        </p:txBody>
      </p:sp>
      <p:sp>
        <p:nvSpPr>
          <p:cNvPr id="69" name="Current devices, row 2, #2">
            <a:extLst>
              <a:ext uri="{FF2B5EF4-FFF2-40B4-BE49-F238E27FC236}">
                <a16:creationId xmlns:a16="http://schemas.microsoft.com/office/drawing/2014/main" id="{FEA6B667-7FA2-C94D-A0A1-A63250D626AE}"/>
              </a:ext>
            </a:extLst>
          </p:cNvPr>
          <p:cNvSpPr>
            <a:spLocks noGrp="1"/>
          </p:cNvSpPr>
          <p:nvPr userDrawn="1">
            <p:ph type="pic" sz="quarter" idx="27" hasCustomPrompt="1"/>
          </p:nvPr>
        </p:nvSpPr>
        <p:spPr>
          <a:xfrm>
            <a:off x="3839594" y="5848908"/>
            <a:ext cx="409865" cy="415296"/>
          </a:xfrm>
          <a:prstGeom prst="rect">
            <a:avLst/>
          </a:prstGeom>
        </p:spPr>
        <p:txBody>
          <a:bodyPr/>
          <a:lstStyle>
            <a:lvl1pPr>
              <a:defRPr sz="800"/>
            </a:lvl1pPr>
          </a:lstStyle>
          <a:p>
            <a:r>
              <a:rPr lang="en-US"/>
              <a:t>icon</a:t>
            </a:r>
          </a:p>
        </p:txBody>
      </p:sp>
      <p:sp>
        <p:nvSpPr>
          <p:cNvPr id="68" name="Current devices, row 2, #1">
            <a:extLst>
              <a:ext uri="{FF2B5EF4-FFF2-40B4-BE49-F238E27FC236}">
                <a16:creationId xmlns:a16="http://schemas.microsoft.com/office/drawing/2014/main" id="{838FEA4F-1856-644A-ADD5-852D4C6CBA0E}"/>
              </a:ext>
            </a:extLst>
          </p:cNvPr>
          <p:cNvSpPr>
            <a:spLocks noGrp="1"/>
          </p:cNvSpPr>
          <p:nvPr userDrawn="1">
            <p:ph type="pic" sz="quarter" idx="26" hasCustomPrompt="1"/>
          </p:nvPr>
        </p:nvSpPr>
        <p:spPr>
          <a:xfrm>
            <a:off x="3260762" y="5848908"/>
            <a:ext cx="409865" cy="415296"/>
          </a:xfrm>
          <a:prstGeom prst="rect">
            <a:avLst/>
          </a:prstGeom>
        </p:spPr>
        <p:txBody>
          <a:bodyPr/>
          <a:lstStyle>
            <a:lvl1pPr>
              <a:defRPr sz="800"/>
            </a:lvl1pPr>
          </a:lstStyle>
          <a:p>
            <a:r>
              <a:rPr lang="en-US"/>
              <a:t>icon</a:t>
            </a:r>
          </a:p>
        </p:txBody>
      </p:sp>
      <p:sp>
        <p:nvSpPr>
          <p:cNvPr id="67" name="Current devices, row 1, #5">
            <a:extLst>
              <a:ext uri="{FF2B5EF4-FFF2-40B4-BE49-F238E27FC236}">
                <a16:creationId xmlns:a16="http://schemas.microsoft.com/office/drawing/2014/main" id="{5077DBE6-2393-F349-8D87-51B3200B5BEA}"/>
              </a:ext>
            </a:extLst>
          </p:cNvPr>
          <p:cNvSpPr>
            <a:spLocks noGrp="1"/>
          </p:cNvSpPr>
          <p:nvPr userDrawn="1">
            <p:ph type="pic" sz="quarter" idx="25" hasCustomPrompt="1"/>
          </p:nvPr>
        </p:nvSpPr>
        <p:spPr>
          <a:xfrm>
            <a:off x="5576091" y="5285437"/>
            <a:ext cx="409865" cy="415296"/>
          </a:xfrm>
          <a:prstGeom prst="rect">
            <a:avLst/>
          </a:prstGeom>
        </p:spPr>
        <p:txBody>
          <a:bodyPr/>
          <a:lstStyle>
            <a:lvl1pPr>
              <a:defRPr sz="800"/>
            </a:lvl1pPr>
          </a:lstStyle>
          <a:p>
            <a:r>
              <a:rPr lang="en-US"/>
              <a:t>icon</a:t>
            </a:r>
          </a:p>
        </p:txBody>
      </p:sp>
      <p:sp>
        <p:nvSpPr>
          <p:cNvPr id="66" name="Current devices, row 1, #4">
            <a:extLst>
              <a:ext uri="{FF2B5EF4-FFF2-40B4-BE49-F238E27FC236}">
                <a16:creationId xmlns:a16="http://schemas.microsoft.com/office/drawing/2014/main" id="{F4B1316A-4A40-2E4B-A13E-29D44517286A}"/>
              </a:ext>
            </a:extLst>
          </p:cNvPr>
          <p:cNvSpPr>
            <a:spLocks noGrp="1"/>
          </p:cNvSpPr>
          <p:nvPr userDrawn="1">
            <p:ph type="pic" sz="quarter" idx="24" hasCustomPrompt="1"/>
          </p:nvPr>
        </p:nvSpPr>
        <p:spPr>
          <a:xfrm>
            <a:off x="4997258" y="5285437"/>
            <a:ext cx="409865" cy="415296"/>
          </a:xfrm>
          <a:prstGeom prst="rect">
            <a:avLst/>
          </a:prstGeom>
        </p:spPr>
        <p:txBody>
          <a:bodyPr/>
          <a:lstStyle>
            <a:lvl1pPr>
              <a:defRPr sz="800"/>
            </a:lvl1pPr>
          </a:lstStyle>
          <a:p>
            <a:r>
              <a:rPr lang="en-US"/>
              <a:t>icon</a:t>
            </a:r>
          </a:p>
        </p:txBody>
      </p:sp>
      <p:sp>
        <p:nvSpPr>
          <p:cNvPr id="65" name="Current devices, row 1, #3">
            <a:extLst>
              <a:ext uri="{FF2B5EF4-FFF2-40B4-BE49-F238E27FC236}">
                <a16:creationId xmlns:a16="http://schemas.microsoft.com/office/drawing/2014/main" id="{9BD33D0A-3BB0-854F-8F5F-E1B195CCA77C}"/>
              </a:ext>
            </a:extLst>
          </p:cNvPr>
          <p:cNvSpPr>
            <a:spLocks noGrp="1"/>
          </p:cNvSpPr>
          <p:nvPr userDrawn="1">
            <p:ph type="pic" sz="quarter" idx="23" hasCustomPrompt="1"/>
          </p:nvPr>
        </p:nvSpPr>
        <p:spPr>
          <a:xfrm>
            <a:off x="4418426" y="5285437"/>
            <a:ext cx="409865" cy="415296"/>
          </a:xfrm>
          <a:prstGeom prst="rect">
            <a:avLst/>
          </a:prstGeom>
        </p:spPr>
        <p:txBody>
          <a:bodyPr/>
          <a:lstStyle>
            <a:lvl1pPr>
              <a:defRPr sz="800"/>
            </a:lvl1pPr>
          </a:lstStyle>
          <a:p>
            <a:r>
              <a:rPr lang="en-US"/>
              <a:t>icon</a:t>
            </a:r>
          </a:p>
        </p:txBody>
      </p:sp>
      <p:sp>
        <p:nvSpPr>
          <p:cNvPr id="64" name="Current devices, row 1, #2">
            <a:extLst>
              <a:ext uri="{FF2B5EF4-FFF2-40B4-BE49-F238E27FC236}">
                <a16:creationId xmlns:a16="http://schemas.microsoft.com/office/drawing/2014/main" id="{56BDB28F-B91F-5F41-BA98-7F6F2C773D44}"/>
              </a:ext>
            </a:extLst>
          </p:cNvPr>
          <p:cNvSpPr>
            <a:spLocks noGrp="1"/>
          </p:cNvSpPr>
          <p:nvPr userDrawn="1">
            <p:ph type="pic" sz="quarter" idx="22" hasCustomPrompt="1"/>
          </p:nvPr>
        </p:nvSpPr>
        <p:spPr>
          <a:xfrm>
            <a:off x="3839594" y="5285437"/>
            <a:ext cx="409865" cy="415296"/>
          </a:xfrm>
          <a:prstGeom prst="rect">
            <a:avLst/>
          </a:prstGeom>
        </p:spPr>
        <p:txBody>
          <a:bodyPr/>
          <a:lstStyle>
            <a:lvl1pPr>
              <a:defRPr sz="800"/>
            </a:lvl1pPr>
          </a:lstStyle>
          <a:p>
            <a:r>
              <a:rPr lang="en-US"/>
              <a:t>icon</a:t>
            </a:r>
          </a:p>
        </p:txBody>
      </p:sp>
      <p:sp>
        <p:nvSpPr>
          <p:cNvPr id="5" name="Current devices, row 1 #1">
            <a:extLst>
              <a:ext uri="{FF2B5EF4-FFF2-40B4-BE49-F238E27FC236}">
                <a16:creationId xmlns:a16="http://schemas.microsoft.com/office/drawing/2014/main" id="{20BF48A3-9343-E540-BADB-558356A51D19}"/>
              </a:ext>
            </a:extLst>
          </p:cNvPr>
          <p:cNvSpPr>
            <a:spLocks noGrp="1"/>
          </p:cNvSpPr>
          <p:nvPr userDrawn="1">
            <p:ph type="pic" sz="quarter" idx="21" hasCustomPrompt="1"/>
          </p:nvPr>
        </p:nvSpPr>
        <p:spPr>
          <a:xfrm>
            <a:off x="3260762" y="5285437"/>
            <a:ext cx="409865" cy="415296"/>
          </a:xfrm>
          <a:prstGeom prst="rect">
            <a:avLst/>
          </a:prstGeom>
        </p:spPr>
        <p:txBody>
          <a:bodyPr/>
          <a:lstStyle>
            <a:lvl1pPr>
              <a:defRPr sz="800"/>
            </a:lvl1pPr>
          </a:lstStyle>
          <a:p>
            <a:r>
              <a:rPr lang="en-US"/>
              <a:t>icon</a:t>
            </a:r>
          </a:p>
        </p:txBody>
      </p:sp>
      <p:sp>
        <p:nvSpPr>
          <p:cNvPr id="51" name="Current (subheading)">
            <a:extLst>
              <a:ext uri="{FF2B5EF4-FFF2-40B4-BE49-F238E27FC236}">
                <a16:creationId xmlns:a16="http://schemas.microsoft.com/office/drawing/2014/main" id="{64E03865-BA46-4AC3-9B07-613889BDE6CE}"/>
              </a:ext>
            </a:extLst>
          </p:cNvPr>
          <p:cNvSpPr txBox="1"/>
          <p:nvPr userDrawn="1"/>
        </p:nvSpPr>
        <p:spPr>
          <a:xfrm>
            <a:off x="3256325" y="5018443"/>
            <a:ext cx="709756" cy="153888"/>
          </a:xfrm>
          <a:prstGeom prst="rect">
            <a:avLst/>
          </a:prstGeom>
          <a:noFill/>
        </p:spPr>
        <p:txBody>
          <a:bodyPr wrap="square" lIns="0" tIns="0" rIns="0" bIns="0" rtlCol="0" anchor="t" anchorCtr="0">
            <a:spAutoFit/>
          </a:bodyPr>
          <a:lstStyle/>
          <a:p>
            <a:pPr marL="0" lvl="0" indent="0" algn="l" defTabSz="1066669" rtl="0" eaLnBrk="1" latinLnBrk="0" hangingPunct="1">
              <a:spcBef>
                <a:spcPts val="1765"/>
              </a:spcBef>
              <a:buClr>
                <a:srgbClr val="0072C6"/>
              </a:buClr>
              <a:buSzPct val="100000"/>
              <a:buFont typeface="Wingdings" pitchFamily="2" charset="2"/>
              <a:buNone/>
            </a:pPr>
            <a:r>
              <a:rPr lang="en-US" sz="1000" kern="1200" spc="-20" baseline="0">
                <a:solidFill>
                  <a:schemeClr val="tx1"/>
                </a:solidFill>
              </a:rPr>
              <a:t>Current</a:t>
            </a:r>
            <a:endParaRPr lang="en-US" sz="1000" spc="-20" baseline="0">
              <a:solidFill>
                <a:schemeClr val="tx1"/>
              </a:solidFill>
            </a:endParaRPr>
          </a:p>
        </p:txBody>
      </p:sp>
      <p:sp>
        <p:nvSpPr>
          <p:cNvPr id="25" name="My devices (heading)">
            <a:extLst>
              <a:ext uri="{FF2B5EF4-FFF2-40B4-BE49-F238E27FC236}">
                <a16:creationId xmlns:a16="http://schemas.microsoft.com/office/drawing/2014/main" id="{89A74EA6-86CB-44A1-9980-87C2F5E34E21}"/>
              </a:ext>
            </a:extLst>
          </p:cNvPr>
          <p:cNvSpPr txBox="1"/>
          <p:nvPr userDrawn="1"/>
        </p:nvSpPr>
        <p:spPr>
          <a:xfrm>
            <a:off x="3256325" y="4773483"/>
            <a:ext cx="907300" cy="215444"/>
          </a:xfrm>
          <a:prstGeom prst="rect">
            <a:avLst/>
          </a:prstGeom>
          <a:noFill/>
        </p:spPr>
        <p:txBody>
          <a:bodyPr wrap="none" lIns="0" tIns="0" rIns="0" bIns="0" rtlCol="0" anchor="t" anchorCtr="0">
            <a:spAutoFit/>
          </a:bodyPr>
          <a:lstStyle/>
          <a:p>
            <a:pPr marL="0" marR="0" lvl="0" indent="0" algn="l" defTabSz="1218851"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a:ln>
                  <a:noFill/>
                </a:ln>
                <a:solidFill>
                  <a:schemeClr val="tx1"/>
                </a:solidFill>
                <a:effectLst/>
                <a:uLnTx/>
                <a:uFillTx/>
                <a:latin typeface="+mj-lt"/>
                <a:ea typeface="+mn-ea"/>
                <a:cs typeface="Impact Label"/>
              </a:rPr>
              <a:t>My devices</a:t>
            </a:r>
          </a:p>
        </p:txBody>
      </p:sp>
      <p:sp>
        <p:nvSpPr>
          <p:cNvPr id="113" name="Key system (1 line) for green bar">
            <a:extLst>
              <a:ext uri="{FF2B5EF4-FFF2-40B4-BE49-F238E27FC236}">
                <a16:creationId xmlns:a16="http://schemas.microsoft.com/office/drawing/2014/main" id="{AC85FCC8-A778-4A62-80A8-E2C8200C41A2}"/>
              </a:ext>
            </a:extLst>
          </p:cNvPr>
          <p:cNvSpPr>
            <a:spLocks noGrp="1"/>
          </p:cNvSpPr>
          <p:nvPr userDrawn="1">
            <p:ph type="body" sz="quarter" idx="20" hasCustomPrompt="1"/>
          </p:nvPr>
        </p:nvSpPr>
        <p:spPr>
          <a:xfrm>
            <a:off x="9660999" y="4234991"/>
            <a:ext cx="1943100" cy="303503"/>
          </a:xfrm>
          <a:prstGeom prst="rect">
            <a:avLst/>
          </a:prstGeom>
          <a:ln>
            <a:noFill/>
          </a:ln>
        </p:spPr>
        <p:txBody>
          <a:bodyPr lIns="0" tIns="0" rIns="0" bIns="0" anchor="ctr" anchorCtr="0">
            <a:noAutofit/>
          </a:bodyPr>
          <a:lstStyle>
            <a:lvl1pPr marL="0" marR="0" indent="0" algn="l" defTabSz="914367" rtl="0" eaLnBrk="1" fontAlgn="auto" latinLnBrk="0" hangingPunct="1">
              <a:lnSpc>
                <a:spcPct val="100000"/>
              </a:lnSpc>
              <a:spcBef>
                <a:spcPts val="0"/>
              </a:spcBef>
              <a:spcAft>
                <a:spcPts val="0"/>
              </a:spcAft>
              <a:buClrTx/>
              <a:buSzTx/>
              <a:buNone/>
              <a:tabLst/>
              <a:defRPr kumimoji="0" lang="en-US" sz="1000" b="0" i="0" u="none" strike="noStrike" kern="1200" cap="none" spc="0" normalizeH="0" baseline="0">
                <a:ln>
                  <a:noFill/>
                </a:ln>
                <a:solidFill>
                  <a:schemeClr val="tx1"/>
                </a:solidFill>
                <a:effectLst/>
                <a:uLnTx/>
                <a:uFillTx/>
                <a:latin typeface="Segoe UI" panose="020B0502040204020203" pitchFamily="34" charset="0"/>
                <a:ea typeface="+mn-ea"/>
                <a:cs typeface="Segoe UI" panose="020B0502040204020203" pitchFamily="34" charset="0"/>
              </a:defRPr>
            </a:lvl1pPr>
            <a:lvl2pPr>
              <a:defRPr/>
            </a:lvl2pPr>
            <a:lvl3pPr>
              <a:defRPr/>
            </a:lvl3pPr>
            <a:lvl4pPr>
              <a:defRPr/>
            </a:lvl4pPr>
            <a:lvl5pPr>
              <a:defRPr/>
            </a:lvl5pPr>
          </a:lstStyle>
          <a:p>
            <a:pPr marL="224097" marR="0" lvl="0" indent="-224097" algn="l" defTabSz="914367" rtl="0" eaLnBrk="1" fontAlgn="auto" latinLnBrk="0" hangingPunct="1">
              <a:lnSpc>
                <a:spcPct val="100000"/>
              </a:lnSpc>
              <a:spcBef>
                <a:spcPts val="0"/>
              </a:spcBef>
              <a:spcAft>
                <a:spcPts val="0"/>
              </a:spcAft>
              <a:buClrTx/>
              <a:buSzTx/>
              <a:tabLst/>
              <a:defRPr/>
            </a:pPr>
            <a:r>
              <a:rPr lang="en-US"/>
              <a:t>Lorem ipsum</a:t>
            </a:r>
          </a:p>
        </p:txBody>
      </p:sp>
      <p:grpSp>
        <p:nvGrpSpPr>
          <p:cNvPr id="39" name="Green bar (my key systems)"/>
          <p:cNvGrpSpPr/>
          <p:nvPr userDrawn="1"/>
        </p:nvGrpSpPr>
        <p:grpSpPr>
          <a:xfrm>
            <a:off x="7522490" y="4315028"/>
            <a:ext cx="1989480" cy="143428"/>
            <a:chOff x="7547152" y="4570905"/>
            <a:chExt cx="1989480" cy="143428"/>
          </a:xfrm>
        </p:grpSpPr>
        <p:cxnSp>
          <p:nvCxnSpPr>
            <p:cNvPr id="81" name="Straight Connector 80">
              <a:extLst>
                <a:ext uri="{FF2B5EF4-FFF2-40B4-BE49-F238E27FC236}">
                  <a16:creationId xmlns:a16="http://schemas.microsoft.com/office/drawing/2014/main" id="{7A6AB26F-273C-435F-AC48-3CE7AB52090C}"/>
                </a:ext>
              </a:extLst>
            </p:cNvPr>
            <p:cNvCxnSpPr/>
            <p:nvPr userDrawn="1"/>
          </p:nvCxnSpPr>
          <p:spPr>
            <a:xfrm flipV="1">
              <a:off x="7655750" y="4642619"/>
              <a:ext cx="1880882" cy="1"/>
            </a:xfrm>
            <a:prstGeom prst="line">
              <a:avLst/>
            </a:prstGeom>
            <a:ln w="38100" cmpd="sng">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sp>
          <p:nvSpPr>
            <p:cNvPr id="47" name="Rounded Rectangle 39">
              <a:extLst>
                <a:ext uri="{FF2B5EF4-FFF2-40B4-BE49-F238E27FC236}">
                  <a16:creationId xmlns:a16="http://schemas.microsoft.com/office/drawing/2014/main" id="{8202D980-920E-5243-8C44-D7B99A602236}"/>
                </a:ext>
              </a:extLst>
            </p:cNvPr>
            <p:cNvSpPr/>
            <p:nvPr userDrawn="1"/>
          </p:nvSpPr>
          <p:spPr>
            <a:xfrm>
              <a:off x="7547152" y="4570905"/>
              <a:ext cx="1414597" cy="143428"/>
            </a:xfrm>
            <a:prstGeom prst="roundRect">
              <a:avLst>
                <a:gd name="adj" fmla="val 0"/>
              </a:avLst>
            </a:prstGeom>
            <a:solidFill>
              <a:srgbClr val="A9E5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67">
                <a:defRPr/>
              </a:pPr>
              <a:endParaRPr lang="en-US" sz="1765">
                <a:solidFill>
                  <a:srgbClr val="EAEAEA">
                    <a:lumMod val="50000"/>
                  </a:srgbClr>
                </a:solidFill>
                <a:latin typeface="Segoe UI" panose="020B0502040204020203" pitchFamily="34" charset="0"/>
                <a:cs typeface="Segoe UI" panose="020B0502040204020203" pitchFamily="34" charset="0"/>
              </a:endParaRPr>
            </a:p>
          </p:txBody>
        </p:sp>
      </p:grpSp>
      <p:sp>
        <p:nvSpPr>
          <p:cNvPr id="112" name="Key system (1 line) for orange bar">
            <a:extLst>
              <a:ext uri="{FF2B5EF4-FFF2-40B4-BE49-F238E27FC236}">
                <a16:creationId xmlns:a16="http://schemas.microsoft.com/office/drawing/2014/main" id="{6A7BF1E6-DA75-48A0-8BC4-443847E3E96A}"/>
              </a:ext>
            </a:extLst>
          </p:cNvPr>
          <p:cNvSpPr>
            <a:spLocks noGrp="1"/>
          </p:cNvSpPr>
          <p:nvPr userDrawn="1">
            <p:ph type="body" sz="quarter" idx="19" hasCustomPrompt="1"/>
          </p:nvPr>
        </p:nvSpPr>
        <p:spPr>
          <a:xfrm>
            <a:off x="9660999" y="3852609"/>
            <a:ext cx="1943100" cy="303503"/>
          </a:xfrm>
          <a:prstGeom prst="rect">
            <a:avLst/>
          </a:prstGeom>
          <a:ln>
            <a:noFill/>
          </a:ln>
        </p:spPr>
        <p:txBody>
          <a:bodyPr lIns="0" tIns="0" rIns="0" bIns="0" anchor="ctr" anchorCtr="0">
            <a:noAutofit/>
          </a:bodyPr>
          <a:lstStyle>
            <a:lvl1pPr marL="0" marR="0" indent="0" algn="l" defTabSz="914367" rtl="0" eaLnBrk="1" fontAlgn="auto" latinLnBrk="0" hangingPunct="1">
              <a:lnSpc>
                <a:spcPct val="100000"/>
              </a:lnSpc>
              <a:spcBef>
                <a:spcPts val="0"/>
              </a:spcBef>
              <a:spcAft>
                <a:spcPts val="0"/>
              </a:spcAft>
              <a:buClrTx/>
              <a:buSzTx/>
              <a:buNone/>
              <a:tabLst/>
              <a:defRPr kumimoji="0" lang="en-US" sz="1000" b="0" i="0" u="none" strike="noStrike" kern="1200" cap="none" spc="0" normalizeH="0" baseline="0">
                <a:ln>
                  <a:noFill/>
                </a:ln>
                <a:solidFill>
                  <a:schemeClr val="tx1"/>
                </a:solidFill>
                <a:effectLst/>
                <a:uLnTx/>
                <a:uFillTx/>
                <a:latin typeface="Segoe UI" panose="020B0502040204020203" pitchFamily="34" charset="0"/>
                <a:ea typeface="+mn-ea"/>
                <a:cs typeface="Segoe UI" panose="020B0502040204020203" pitchFamily="34" charset="0"/>
              </a:defRPr>
            </a:lvl1pPr>
            <a:lvl2pPr>
              <a:defRPr/>
            </a:lvl2pPr>
            <a:lvl3pPr>
              <a:defRPr/>
            </a:lvl3pPr>
            <a:lvl4pPr>
              <a:defRPr/>
            </a:lvl4pPr>
            <a:lvl5pPr>
              <a:defRPr/>
            </a:lvl5pPr>
          </a:lstStyle>
          <a:p>
            <a:pPr marL="224097" marR="0" lvl="0" indent="-224097" algn="l" defTabSz="914367" rtl="0" eaLnBrk="1" fontAlgn="auto" latinLnBrk="0" hangingPunct="1">
              <a:lnSpc>
                <a:spcPct val="100000"/>
              </a:lnSpc>
              <a:spcBef>
                <a:spcPts val="0"/>
              </a:spcBef>
              <a:spcAft>
                <a:spcPts val="0"/>
              </a:spcAft>
              <a:buClrTx/>
              <a:buSzTx/>
              <a:tabLst/>
              <a:defRPr/>
            </a:pPr>
            <a:r>
              <a:rPr lang="en-US"/>
              <a:t>Lorem ipsum</a:t>
            </a:r>
          </a:p>
        </p:txBody>
      </p:sp>
      <p:grpSp>
        <p:nvGrpSpPr>
          <p:cNvPr id="38" name="Orange bar (my key systems)"/>
          <p:cNvGrpSpPr/>
          <p:nvPr userDrawn="1"/>
        </p:nvGrpSpPr>
        <p:grpSpPr>
          <a:xfrm>
            <a:off x="7522490" y="3932646"/>
            <a:ext cx="1989480" cy="143428"/>
            <a:chOff x="7547152" y="4166897"/>
            <a:chExt cx="1989480" cy="143428"/>
          </a:xfrm>
        </p:grpSpPr>
        <p:cxnSp>
          <p:nvCxnSpPr>
            <p:cNvPr id="80" name="Straight Connector 79">
              <a:extLst>
                <a:ext uri="{FF2B5EF4-FFF2-40B4-BE49-F238E27FC236}">
                  <a16:creationId xmlns:a16="http://schemas.microsoft.com/office/drawing/2014/main" id="{F49A88A0-9F8A-4790-9D15-EC2CDB8C1516}"/>
                </a:ext>
              </a:extLst>
            </p:cNvPr>
            <p:cNvCxnSpPr/>
            <p:nvPr userDrawn="1"/>
          </p:nvCxnSpPr>
          <p:spPr>
            <a:xfrm>
              <a:off x="7652455" y="4238611"/>
              <a:ext cx="1884177" cy="0"/>
            </a:xfrm>
            <a:prstGeom prst="line">
              <a:avLst/>
            </a:prstGeom>
            <a:ln w="38100" cmpd="sng">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sp>
          <p:nvSpPr>
            <p:cNvPr id="46" name="Rounded Rectangle 37">
              <a:extLst>
                <a:ext uri="{FF2B5EF4-FFF2-40B4-BE49-F238E27FC236}">
                  <a16:creationId xmlns:a16="http://schemas.microsoft.com/office/drawing/2014/main" id="{6E761C68-62CD-5E47-A06B-4121FD1C2F08}"/>
                </a:ext>
              </a:extLst>
            </p:cNvPr>
            <p:cNvSpPr/>
            <p:nvPr userDrawn="1"/>
          </p:nvSpPr>
          <p:spPr>
            <a:xfrm>
              <a:off x="7547152" y="4166897"/>
              <a:ext cx="997378" cy="143428"/>
            </a:xfrm>
            <a:prstGeom prst="roundRect">
              <a:avLst>
                <a:gd name="adj" fmla="val 0"/>
              </a:avLst>
            </a:prstGeom>
            <a:solidFill>
              <a:srgbClr val="F4A2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67">
                <a:defRPr/>
              </a:pPr>
              <a:endParaRPr lang="en-US" sz="1765">
                <a:solidFill>
                  <a:srgbClr val="EAEAEA">
                    <a:lumMod val="50000"/>
                  </a:srgbClr>
                </a:solidFill>
                <a:latin typeface="Segoe UI" panose="020B0502040204020203" pitchFamily="34" charset="0"/>
                <a:cs typeface="Segoe UI" panose="020B0502040204020203" pitchFamily="34" charset="0"/>
              </a:endParaRPr>
            </a:p>
          </p:txBody>
        </p:sp>
      </p:grpSp>
      <p:sp>
        <p:nvSpPr>
          <p:cNvPr id="111" name="Key system (1 line) for blue bar">
            <a:extLst>
              <a:ext uri="{FF2B5EF4-FFF2-40B4-BE49-F238E27FC236}">
                <a16:creationId xmlns:a16="http://schemas.microsoft.com/office/drawing/2014/main" id="{7C161A8B-BFFE-4B7A-80FF-AB6E735633A6}"/>
              </a:ext>
            </a:extLst>
          </p:cNvPr>
          <p:cNvSpPr>
            <a:spLocks noGrp="1"/>
          </p:cNvSpPr>
          <p:nvPr userDrawn="1">
            <p:ph type="body" sz="quarter" idx="18" hasCustomPrompt="1"/>
          </p:nvPr>
        </p:nvSpPr>
        <p:spPr>
          <a:xfrm>
            <a:off x="9660999" y="3473258"/>
            <a:ext cx="1943100" cy="303503"/>
          </a:xfrm>
          <a:prstGeom prst="rect">
            <a:avLst/>
          </a:prstGeom>
          <a:ln>
            <a:noFill/>
          </a:ln>
        </p:spPr>
        <p:txBody>
          <a:bodyPr lIns="0" tIns="0" rIns="0" bIns="0" anchor="ctr" anchorCtr="0">
            <a:noAutofit/>
          </a:bodyPr>
          <a:lstStyle>
            <a:lvl1pPr marL="0" marR="0" indent="0" algn="l" defTabSz="914367" rtl="0" eaLnBrk="1" fontAlgn="auto" latinLnBrk="0" hangingPunct="1">
              <a:lnSpc>
                <a:spcPct val="100000"/>
              </a:lnSpc>
              <a:spcBef>
                <a:spcPts val="0"/>
              </a:spcBef>
              <a:spcAft>
                <a:spcPts val="0"/>
              </a:spcAft>
              <a:buClrTx/>
              <a:buSzTx/>
              <a:buNone/>
              <a:tabLst/>
              <a:defRPr kumimoji="0" lang="en-US" sz="1000" b="0" i="0" u="none" strike="noStrike" kern="1200" cap="none" spc="0" normalizeH="0" baseline="0">
                <a:ln>
                  <a:noFill/>
                </a:ln>
                <a:solidFill>
                  <a:schemeClr val="tx1"/>
                </a:solidFill>
                <a:effectLst/>
                <a:uLnTx/>
                <a:uFillTx/>
                <a:latin typeface="Segoe UI" panose="020B0502040204020203" pitchFamily="34" charset="0"/>
                <a:ea typeface="+mn-ea"/>
                <a:cs typeface="Segoe UI" panose="020B0502040204020203" pitchFamily="34" charset="0"/>
              </a:defRPr>
            </a:lvl1pPr>
            <a:lvl2pPr>
              <a:defRPr/>
            </a:lvl2pPr>
            <a:lvl3pPr>
              <a:defRPr/>
            </a:lvl3pPr>
            <a:lvl4pPr>
              <a:defRPr/>
            </a:lvl4pPr>
            <a:lvl5pPr>
              <a:defRPr/>
            </a:lvl5pPr>
          </a:lstStyle>
          <a:p>
            <a:pPr marL="224097" marR="0" lvl="0" indent="-224097" algn="l" defTabSz="914367" rtl="0" eaLnBrk="1" fontAlgn="auto" latinLnBrk="0" hangingPunct="1">
              <a:lnSpc>
                <a:spcPct val="100000"/>
              </a:lnSpc>
              <a:spcBef>
                <a:spcPts val="0"/>
              </a:spcBef>
              <a:spcAft>
                <a:spcPts val="0"/>
              </a:spcAft>
              <a:buClrTx/>
              <a:buSzTx/>
              <a:tabLst/>
              <a:defRPr/>
            </a:pPr>
            <a:r>
              <a:rPr lang="en-US"/>
              <a:t>Lorem ipsum</a:t>
            </a:r>
          </a:p>
        </p:txBody>
      </p:sp>
      <p:grpSp>
        <p:nvGrpSpPr>
          <p:cNvPr id="37" name="Blue bar (my key systems)"/>
          <p:cNvGrpSpPr/>
          <p:nvPr userDrawn="1"/>
        </p:nvGrpSpPr>
        <p:grpSpPr>
          <a:xfrm>
            <a:off x="7522490" y="3553295"/>
            <a:ext cx="1989480" cy="143428"/>
            <a:chOff x="7547152" y="3762888"/>
            <a:chExt cx="1989480" cy="143428"/>
          </a:xfrm>
        </p:grpSpPr>
        <p:cxnSp>
          <p:nvCxnSpPr>
            <p:cNvPr id="79" name="Straight Connector 121">
              <a:extLst>
                <a:ext uri="{FF2B5EF4-FFF2-40B4-BE49-F238E27FC236}">
                  <a16:creationId xmlns:a16="http://schemas.microsoft.com/office/drawing/2014/main" id="{5F155D8A-7158-401D-8D72-482E17130ECE}"/>
                </a:ext>
              </a:extLst>
            </p:cNvPr>
            <p:cNvCxnSpPr/>
            <p:nvPr userDrawn="1"/>
          </p:nvCxnSpPr>
          <p:spPr>
            <a:xfrm>
              <a:off x="7644173" y="3834602"/>
              <a:ext cx="1892459" cy="0"/>
            </a:xfrm>
            <a:prstGeom prst="line">
              <a:avLst/>
            </a:prstGeom>
            <a:ln w="38100" cmpd="sng">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sp>
          <p:nvSpPr>
            <p:cNvPr id="45" name="Rounded Rectangle 35">
              <a:extLst>
                <a:ext uri="{FF2B5EF4-FFF2-40B4-BE49-F238E27FC236}">
                  <a16:creationId xmlns:a16="http://schemas.microsoft.com/office/drawing/2014/main" id="{476199A9-A41D-3549-AB4C-B00BB9CE6053}"/>
                </a:ext>
              </a:extLst>
            </p:cNvPr>
            <p:cNvSpPr/>
            <p:nvPr userDrawn="1"/>
          </p:nvSpPr>
          <p:spPr>
            <a:xfrm>
              <a:off x="7547152" y="3762888"/>
              <a:ext cx="682685" cy="143428"/>
            </a:xfrm>
            <a:prstGeom prst="roundRect">
              <a:avLst>
                <a:gd name="adj" fmla="val 0"/>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67">
                <a:defRPr/>
              </a:pPr>
              <a:endParaRPr lang="en-US" sz="1765">
                <a:solidFill>
                  <a:srgbClr val="EAEAEA">
                    <a:lumMod val="50000"/>
                  </a:srgbClr>
                </a:solidFill>
                <a:latin typeface="Segoe UI" panose="020B0502040204020203" pitchFamily="34" charset="0"/>
                <a:cs typeface="Segoe UI" panose="020B0502040204020203" pitchFamily="34" charset="0"/>
              </a:endParaRPr>
            </a:p>
          </p:txBody>
        </p:sp>
      </p:grpSp>
      <p:sp>
        <p:nvSpPr>
          <p:cNvPr id="34" name="My key systems (heading)">
            <a:extLst>
              <a:ext uri="{FF2B5EF4-FFF2-40B4-BE49-F238E27FC236}">
                <a16:creationId xmlns:a16="http://schemas.microsoft.com/office/drawing/2014/main" id="{9A128CDD-DD8B-4D8B-BF56-B80198499F04}"/>
              </a:ext>
            </a:extLst>
          </p:cNvPr>
          <p:cNvSpPr txBox="1"/>
          <p:nvPr userDrawn="1"/>
        </p:nvSpPr>
        <p:spPr>
          <a:xfrm>
            <a:off x="7522490" y="3216618"/>
            <a:ext cx="1276632" cy="215444"/>
          </a:xfrm>
          <a:prstGeom prst="rect">
            <a:avLst/>
          </a:prstGeom>
          <a:noFill/>
        </p:spPr>
        <p:txBody>
          <a:bodyPr wrap="none" lIns="0" tIns="0" rIns="0" bIns="0" rtlCol="0" anchor="t" anchorCtr="0">
            <a:spAutoFit/>
          </a:bodyPr>
          <a:lstStyle/>
          <a:p>
            <a:pPr marL="0" marR="0" lvl="0" indent="0" algn="l" defTabSz="1218851"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a:ln>
                  <a:noFill/>
                </a:ln>
                <a:solidFill>
                  <a:schemeClr val="tx1"/>
                </a:solidFill>
                <a:effectLst/>
                <a:uLnTx/>
                <a:uFillTx/>
                <a:latin typeface="+mj-lt"/>
                <a:ea typeface="+mn-ea"/>
                <a:cs typeface="Segoe UI" panose="020B0502040204020203" pitchFamily="34" charset="0"/>
              </a:rPr>
              <a:t>My key systems</a:t>
            </a:r>
          </a:p>
        </p:txBody>
      </p:sp>
      <p:sp>
        <p:nvSpPr>
          <p:cNvPr id="110" name="Activity (1 line) for orange bar">
            <a:extLst>
              <a:ext uri="{FF2B5EF4-FFF2-40B4-BE49-F238E27FC236}">
                <a16:creationId xmlns:a16="http://schemas.microsoft.com/office/drawing/2014/main" id="{A7C96285-E733-4433-90CF-3AD2ADB832A1}"/>
              </a:ext>
            </a:extLst>
          </p:cNvPr>
          <p:cNvSpPr>
            <a:spLocks noGrp="1"/>
          </p:cNvSpPr>
          <p:nvPr userDrawn="1">
            <p:ph type="body" sz="quarter" idx="17" hasCustomPrompt="1"/>
          </p:nvPr>
        </p:nvSpPr>
        <p:spPr>
          <a:xfrm>
            <a:off x="9660999" y="2736068"/>
            <a:ext cx="1943100" cy="303503"/>
          </a:xfrm>
          <a:prstGeom prst="rect">
            <a:avLst/>
          </a:prstGeom>
          <a:ln>
            <a:noFill/>
          </a:ln>
        </p:spPr>
        <p:txBody>
          <a:bodyPr lIns="0" tIns="0" rIns="0" bIns="0" anchor="ctr" anchorCtr="0">
            <a:noAutofit/>
          </a:bodyPr>
          <a:lstStyle>
            <a:lvl1pPr marL="0" marR="0" indent="0" algn="l" defTabSz="914367" rtl="0" eaLnBrk="1" fontAlgn="auto" latinLnBrk="0" hangingPunct="1">
              <a:lnSpc>
                <a:spcPct val="100000"/>
              </a:lnSpc>
              <a:spcBef>
                <a:spcPts val="0"/>
              </a:spcBef>
              <a:spcAft>
                <a:spcPts val="0"/>
              </a:spcAft>
              <a:buClrTx/>
              <a:buSzTx/>
              <a:buNone/>
              <a:tabLst/>
              <a:defRPr kumimoji="0" lang="en-US" sz="1000" b="0" i="0" u="none" strike="noStrike" kern="1200" cap="none" spc="0" normalizeH="0" baseline="0">
                <a:ln>
                  <a:noFill/>
                </a:ln>
                <a:solidFill>
                  <a:schemeClr val="tx1"/>
                </a:solidFill>
                <a:effectLst/>
                <a:uLnTx/>
                <a:uFillTx/>
                <a:latin typeface="Segoe UI" panose="020B0502040204020203" pitchFamily="34" charset="0"/>
                <a:ea typeface="+mn-ea"/>
                <a:cs typeface="Segoe UI" panose="020B0502040204020203" pitchFamily="34" charset="0"/>
              </a:defRPr>
            </a:lvl1pPr>
            <a:lvl2pPr>
              <a:defRPr/>
            </a:lvl2pPr>
            <a:lvl3pPr>
              <a:defRPr/>
            </a:lvl3pPr>
            <a:lvl4pPr>
              <a:defRPr/>
            </a:lvl4pPr>
            <a:lvl5pPr>
              <a:defRPr/>
            </a:lvl5pPr>
          </a:lstStyle>
          <a:p>
            <a:pPr marL="224097" marR="0" lvl="0" indent="-224097" algn="l" defTabSz="914367" rtl="0" eaLnBrk="1" fontAlgn="auto" latinLnBrk="0" hangingPunct="1">
              <a:lnSpc>
                <a:spcPct val="100000"/>
              </a:lnSpc>
              <a:spcBef>
                <a:spcPts val="0"/>
              </a:spcBef>
              <a:spcAft>
                <a:spcPts val="0"/>
              </a:spcAft>
              <a:buClrTx/>
              <a:buSzTx/>
              <a:tabLst/>
              <a:defRPr/>
            </a:pPr>
            <a:r>
              <a:rPr lang="en-US"/>
              <a:t>Lorem ipsum</a:t>
            </a:r>
          </a:p>
        </p:txBody>
      </p:sp>
      <p:grpSp>
        <p:nvGrpSpPr>
          <p:cNvPr id="36" name="Orange bar (my activities)"/>
          <p:cNvGrpSpPr/>
          <p:nvPr userDrawn="1"/>
        </p:nvGrpSpPr>
        <p:grpSpPr>
          <a:xfrm>
            <a:off x="7522490" y="2803776"/>
            <a:ext cx="1989480" cy="143428"/>
            <a:chOff x="7547152" y="2742131"/>
            <a:chExt cx="1989480" cy="143428"/>
          </a:xfrm>
        </p:grpSpPr>
        <p:cxnSp>
          <p:nvCxnSpPr>
            <p:cNvPr id="89" name="Straight Connector 88">
              <a:extLst>
                <a:ext uri="{FF2B5EF4-FFF2-40B4-BE49-F238E27FC236}">
                  <a16:creationId xmlns:a16="http://schemas.microsoft.com/office/drawing/2014/main" id="{E74B4307-2C0C-4B7A-89E0-13B3ADFB6567}"/>
                </a:ext>
              </a:extLst>
            </p:cNvPr>
            <p:cNvCxnSpPr/>
            <p:nvPr userDrawn="1"/>
          </p:nvCxnSpPr>
          <p:spPr>
            <a:xfrm flipV="1">
              <a:off x="7638036" y="2813845"/>
              <a:ext cx="1898596" cy="1"/>
            </a:xfrm>
            <a:prstGeom prst="line">
              <a:avLst/>
            </a:prstGeom>
            <a:ln w="38100" cmpd="sng">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sp>
          <p:nvSpPr>
            <p:cNvPr id="52" name="Rectangle: Rounded Corners 22">
              <a:extLst>
                <a:ext uri="{FF2B5EF4-FFF2-40B4-BE49-F238E27FC236}">
                  <a16:creationId xmlns:a16="http://schemas.microsoft.com/office/drawing/2014/main" id="{4177B9F8-8FC9-C144-BE97-CC3F7603DF85}"/>
                </a:ext>
              </a:extLst>
            </p:cNvPr>
            <p:cNvSpPr/>
            <p:nvPr userDrawn="1"/>
          </p:nvSpPr>
          <p:spPr bwMode="auto">
            <a:xfrm>
              <a:off x="7547152" y="2742131"/>
              <a:ext cx="776089" cy="143428"/>
            </a:xfrm>
            <a:prstGeom prst="roundRect">
              <a:avLst>
                <a:gd name="adj" fmla="val 0"/>
              </a:avLst>
            </a:prstGeom>
            <a:solidFill>
              <a:srgbClr val="F4A23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err="1">
                <a:solidFill>
                  <a:srgbClr val="EAEAEA">
                    <a:lumMod val="50000"/>
                  </a:srgbClr>
                </a:solidFill>
                <a:latin typeface="Segoe UI" panose="020B0502040204020203" pitchFamily="34" charset="0"/>
                <a:ea typeface="Segoe UI" pitchFamily="34" charset="0"/>
                <a:cs typeface="Segoe UI" panose="020B0502040204020203" pitchFamily="34" charset="0"/>
              </a:endParaRPr>
            </a:p>
          </p:txBody>
        </p:sp>
      </p:grpSp>
      <p:sp>
        <p:nvSpPr>
          <p:cNvPr id="109" name="Activity (1 line) for blue bar">
            <a:extLst>
              <a:ext uri="{FF2B5EF4-FFF2-40B4-BE49-F238E27FC236}">
                <a16:creationId xmlns:a16="http://schemas.microsoft.com/office/drawing/2014/main" id="{C5B6AAA2-57D5-4204-BEB5-1CFB46CE75F5}"/>
              </a:ext>
            </a:extLst>
          </p:cNvPr>
          <p:cNvSpPr>
            <a:spLocks noGrp="1"/>
          </p:cNvSpPr>
          <p:nvPr userDrawn="1">
            <p:ph type="body" sz="quarter" idx="16" hasCustomPrompt="1"/>
          </p:nvPr>
        </p:nvSpPr>
        <p:spPr>
          <a:xfrm>
            <a:off x="9660999" y="2357018"/>
            <a:ext cx="1943100" cy="303503"/>
          </a:xfrm>
          <a:prstGeom prst="rect">
            <a:avLst/>
          </a:prstGeom>
          <a:ln>
            <a:noFill/>
          </a:ln>
        </p:spPr>
        <p:txBody>
          <a:bodyPr lIns="0" tIns="0" rIns="0" bIns="0" anchor="ctr" anchorCtr="0">
            <a:noAutofit/>
          </a:bodyPr>
          <a:lstStyle>
            <a:lvl1pPr marL="0" marR="0" indent="0" algn="l" defTabSz="914367" rtl="0" eaLnBrk="1" fontAlgn="auto" latinLnBrk="0" hangingPunct="1">
              <a:lnSpc>
                <a:spcPct val="100000"/>
              </a:lnSpc>
              <a:spcBef>
                <a:spcPts val="0"/>
              </a:spcBef>
              <a:spcAft>
                <a:spcPts val="0"/>
              </a:spcAft>
              <a:buClrTx/>
              <a:buSzTx/>
              <a:buNone/>
              <a:tabLst/>
              <a:defRPr kumimoji="0" lang="en-US" sz="1000" b="0" i="0" u="none" strike="noStrike" kern="1200" cap="none" spc="0" normalizeH="0" baseline="0">
                <a:ln>
                  <a:noFill/>
                </a:ln>
                <a:solidFill>
                  <a:schemeClr val="tx1"/>
                </a:solidFill>
                <a:effectLst/>
                <a:uLnTx/>
                <a:uFillTx/>
                <a:latin typeface="Segoe UI" panose="020B0502040204020203" pitchFamily="34" charset="0"/>
                <a:ea typeface="+mn-ea"/>
                <a:cs typeface="Segoe UI" panose="020B0502040204020203" pitchFamily="34" charset="0"/>
              </a:defRPr>
            </a:lvl1pPr>
            <a:lvl2pPr>
              <a:defRPr/>
            </a:lvl2pPr>
            <a:lvl3pPr>
              <a:defRPr/>
            </a:lvl3pPr>
            <a:lvl4pPr>
              <a:defRPr/>
            </a:lvl4pPr>
            <a:lvl5pPr>
              <a:defRPr/>
            </a:lvl5pPr>
          </a:lstStyle>
          <a:p>
            <a:pPr marL="224097" marR="0" lvl="0" indent="-224097" algn="l" defTabSz="914367" rtl="0" eaLnBrk="1" fontAlgn="auto" latinLnBrk="0" hangingPunct="1">
              <a:lnSpc>
                <a:spcPct val="100000"/>
              </a:lnSpc>
              <a:spcBef>
                <a:spcPts val="0"/>
              </a:spcBef>
              <a:spcAft>
                <a:spcPts val="0"/>
              </a:spcAft>
              <a:buClrTx/>
              <a:buSzTx/>
              <a:tabLst/>
              <a:defRPr/>
            </a:pPr>
            <a:r>
              <a:rPr lang="en-US"/>
              <a:t>Lorem ipsum</a:t>
            </a:r>
          </a:p>
        </p:txBody>
      </p:sp>
      <p:grpSp>
        <p:nvGrpSpPr>
          <p:cNvPr id="35" name="Blue bar (my activities)"/>
          <p:cNvGrpSpPr/>
          <p:nvPr userDrawn="1"/>
        </p:nvGrpSpPr>
        <p:grpSpPr>
          <a:xfrm>
            <a:off x="7522490" y="2426822"/>
            <a:ext cx="1989480" cy="143428"/>
            <a:chOff x="7547152" y="2412397"/>
            <a:chExt cx="1989480" cy="143428"/>
          </a:xfrm>
        </p:grpSpPr>
        <p:cxnSp>
          <p:nvCxnSpPr>
            <p:cNvPr id="88" name="Straight Connector 87">
              <a:extLst>
                <a:ext uri="{FF2B5EF4-FFF2-40B4-BE49-F238E27FC236}">
                  <a16:creationId xmlns:a16="http://schemas.microsoft.com/office/drawing/2014/main" id="{F413D9C6-D6DF-441A-B0BA-47AD85023490}"/>
                </a:ext>
              </a:extLst>
            </p:cNvPr>
            <p:cNvCxnSpPr/>
            <p:nvPr userDrawn="1"/>
          </p:nvCxnSpPr>
          <p:spPr>
            <a:xfrm flipV="1">
              <a:off x="7638036" y="2484111"/>
              <a:ext cx="1898596" cy="1"/>
            </a:xfrm>
            <a:prstGeom prst="line">
              <a:avLst/>
            </a:prstGeom>
            <a:ln w="38100" cmpd="sng">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sp>
          <p:nvSpPr>
            <p:cNvPr id="50" name="Rectangle: Rounded Corners 21">
              <a:extLst>
                <a:ext uri="{FF2B5EF4-FFF2-40B4-BE49-F238E27FC236}">
                  <a16:creationId xmlns:a16="http://schemas.microsoft.com/office/drawing/2014/main" id="{211EBC47-659E-894E-9E68-E0E477011630}"/>
                </a:ext>
              </a:extLst>
            </p:cNvPr>
            <p:cNvSpPr/>
            <p:nvPr userDrawn="1"/>
          </p:nvSpPr>
          <p:spPr bwMode="auto">
            <a:xfrm>
              <a:off x="7547152" y="2412397"/>
              <a:ext cx="1414597" cy="143428"/>
            </a:xfrm>
            <a:prstGeom prst="roundRect">
              <a:avLst>
                <a:gd name="adj" fmla="val 0"/>
              </a:avLst>
            </a:prstGeom>
            <a:solidFill>
              <a:srgbClr val="43AE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err="1">
                <a:solidFill>
                  <a:srgbClr val="EAEAEA">
                    <a:lumMod val="50000"/>
                  </a:srgbClr>
                </a:solidFill>
                <a:latin typeface="Segoe UI" panose="020B0502040204020203" pitchFamily="34" charset="0"/>
                <a:ea typeface="Segoe UI" pitchFamily="34" charset="0"/>
                <a:cs typeface="Segoe UI" panose="020B0502040204020203" pitchFamily="34" charset="0"/>
              </a:endParaRPr>
            </a:p>
          </p:txBody>
        </p:sp>
      </p:grpSp>
      <p:sp>
        <p:nvSpPr>
          <p:cNvPr id="108" name="Activity (1 line) for green bar">
            <a:extLst>
              <a:ext uri="{FF2B5EF4-FFF2-40B4-BE49-F238E27FC236}">
                <a16:creationId xmlns:a16="http://schemas.microsoft.com/office/drawing/2014/main" id="{FCAC1B5E-E372-4774-BCD5-5A10326B2EBF}"/>
              </a:ext>
            </a:extLst>
          </p:cNvPr>
          <p:cNvSpPr>
            <a:spLocks noGrp="1"/>
          </p:cNvSpPr>
          <p:nvPr userDrawn="1">
            <p:ph type="body" sz="quarter" idx="15" hasCustomPrompt="1"/>
          </p:nvPr>
        </p:nvSpPr>
        <p:spPr>
          <a:xfrm>
            <a:off x="9660999" y="1977967"/>
            <a:ext cx="1943100" cy="303503"/>
          </a:xfrm>
          <a:prstGeom prst="rect">
            <a:avLst/>
          </a:prstGeom>
          <a:ln>
            <a:noFill/>
          </a:ln>
        </p:spPr>
        <p:txBody>
          <a:bodyPr lIns="0" tIns="0" rIns="0" bIns="0" anchor="ctr" anchorCtr="0">
            <a:noAutofit/>
          </a:bodyPr>
          <a:lstStyle>
            <a:lvl1pPr marL="0" marR="0" indent="0" algn="l" defTabSz="914367" rtl="0" eaLnBrk="1" fontAlgn="auto" latinLnBrk="0" hangingPunct="1">
              <a:lnSpc>
                <a:spcPct val="100000"/>
              </a:lnSpc>
              <a:spcBef>
                <a:spcPts val="0"/>
              </a:spcBef>
              <a:spcAft>
                <a:spcPts val="0"/>
              </a:spcAft>
              <a:buClrTx/>
              <a:buSzTx/>
              <a:buNone/>
              <a:tabLst/>
              <a:defRPr kumimoji="0" lang="en-US" sz="1000" b="0" i="0" u="none" strike="noStrike" kern="1200" cap="none" spc="0" normalizeH="0" baseline="0">
                <a:ln>
                  <a:noFill/>
                </a:ln>
                <a:solidFill>
                  <a:schemeClr val="tx1"/>
                </a:solidFill>
                <a:effectLst/>
                <a:uLnTx/>
                <a:uFillTx/>
                <a:latin typeface="Segoe UI" panose="020B0502040204020203" pitchFamily="34" charset="0"/>
                <a:ea typeface="+mn-ea"/>
                <a:cs typeface="Segoe UI" panose="020B0502040204020203" pitchFamily="34" charset="0"/>
              </a:defRPr>
            </a:lvl1pPr>
            <a:lvl2pPr>
              <a:defRPr/>
            </a:lvl2pPr>
            <a:lvl3pPr>
              <a:defRPr/>
            </a:lvl3pPr>
            <a:lvl4pPr>
              <a:defRPr/>
            </a:lvl4pPr>
            <a:lvl5pPr>
              <a:defRPr/>
            </a:lvl5pPr>
          </a:lstStyle>
          <a:p>
            <a:pPr marL="224097" marR="0" lvl="0" indent="-224097" algn="l" defTabSz="914367" rtl="0" eaLnBrk="1" fontAlgn="auto" latinLnBrk="0" hangingPunct="1">
              <a:lnSpc>
                <a:spcPct val="100000"/>
              </a:lnSpc>
              <a:spcBef>
                <a:spcPts val="0"/>
              </a:spcBef>
              <a:spcAft>
                <a:spcPts val="0"/>
              </a:spcAft>
              <a:buClrTx/>
              <a:buSzTx/>
              <a:tabLst/>
              <a:defRPr/>
            </a:pPr>
            <a:r>
              <a:rPr lang="en-US"/>
              <a:t>Lorem ipsum</a:t>
            </a:r>
          </a:p>
        </p:txBody>
      </p:sp>
      <p:grpSp>
        <p:nvGrpSpPr>
          <p:cNvPr id="33" name="Green bar (my activities)"/>
          <p:cNvGrpSpPr/>
          <p:nvPr userDrawn="1"/>
        </p:nvGrpSpPr>
        <p:grpSpPr>
          <a:xfrm>
            <a:off x="7522490" y="2065801"/>
            <a:ext cx="1989480" cy="143428"/>
            <a:chOff x="7547152" y="2082662"/>
            <a:chExt cx="1989480" cy="143428"/>
          </a:xfrm>
        </p:grpSpPr>
        <p:cxnSp>
          <p:nvCxnSpPr>
            <p:cNvPr id="87" name="Straight Connector 86">
              <a:extLst>
                <a:ext uri="{FF2B5EF4-FFF2-40B4-BE49-F238E27FC236}">
                  <a16:creationId xmlns:a16="http://schemas.microsoft.com/office/drawing/2014/main" id="{1C36E0B9-FFEE-4866-8028-D2F45AC8D2D0}"/>
                </a:ext>
              </a:extLst>
            </p:cNvPr>
            <p:cNvCxnSpPr/>
            <p:nvPr userDrawn="1"/>
          </p:nvCxnSpPr>
          <p:spPr>
            <a:xfrm>
              <a:off x="7634711" y="2154376"/>
              <a:ext cx="1901921" cy="0"/>
            </a:xfrm>
            <a:prstGeom prst="line">
              <a:avLst/>
            </a:prstGeom>
            <a:ln w="38100" cmpd="sng">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sp>
          <p:nvSpPr>
            <p:cNvPr id="49" name="Rectangle: Rounded Corners 20">
              <a:extLst>
                <a:ext uri="{FF2B5EF4-FFF2-40B4-BE49-F238E27FC236}">
                  <a16:creationId xmlns:a16="http://schemas.microsoft.com/office/drawing/2014/main" id="{AD539DC1-4652-4844-80C6-EC9C6944EF98}"/>
                </a:ext>
              </a:extLst>
            </p:cNvPr>
            <p:cNvSpPr/>
            <p:nvPr userDrawn="1"/>
          </p:nvSpPr>
          <p:spPr bwMode="auto">
            <a:xfrm>
              <a:off x="7547152" y="2082662"/>
              <a:ext cx="1695329" cy="143428"/>
            </a:xfrm>
            <a:prstGeom prst="roundRect">
              <a:avLst>
                <a:gd name="adj" fmla="val 0"/>
              </a:avLst>
            </a:prstGeom>
            <a:solidFill>
              <a:srgbClr val="A9E55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err="1">
                <a:solidFill>
                  <a:srgbClr val="EAEAEA">
                    <a:lumMod val="50000"/>
                  </a:srgbClr>
                </a:solidFill>
                <a:latin typeface="Segoe UI" panose="020B0502040204020203" pitchFamily="34" charset="0"/>
                <a:ea typeface="Segoe UI" pitchFamily="34" charset="0"/>
                <a:cs typeface="Segoe UI" panose="020B0502040204020203" pitchFamily="34" charset="0"/>
              </a:endParaRPr>
            </a:p>
          </p:txBody>
        </p:sp>
      </p:grpSp>
      <p:sp>
        <p:nvSpPr>
          <p:cNvPr id="92" name="Activity (1 line) for reddish bar">
            <a:extLst>
              <a:ext uri="{FF2B5EF4-FFF2-40B4-BE49-F238E27FC236}">
                <a16:creationId xmlns:a16="http://schemas.microsoft.com/office/drawing/2014/main" id="{AFE55B9F-4DBD-4119-A23C-0E755E348473}"/>
              </a:ext>
            </a:extLst>
          </p:cNvPr>
          <p:cNvSpPr>
            <a:spLocks noGrp="1"/>
          </p:cNvSpPr>
          <p:nvPr userDrawn="1">
            <p:ph type="body" sz="quarter" idx="14" hasCustomPrompt="1"/>
          </p:nvPr>
        </p:nvSpPr>
        <p:spPr>
          <a:xfrm>
            <a:off x="9660999" y="1598917"/>
            <a:ext cx="1943100" cy="303503"/>
          </a:xfrm>
          <a:prstGeom prst="rect">
            <a:avLst/>
          </a:prstGeom>
          <a:ln>
            <a:noFill/>
          </a:ln>
        </p:spPr>
        <p:txBody>
          <a:bodyPr lIns="0" tIns="0" rIns="0" bIns="0" anchor="ctr" anchorCtr="0">
            <a:noAutofit/>
          </a:bodyPr>
          <a:lstStyle>
            <a:lvl1pPr marL="0" marR="0" indent="0" algn="l" defTabSz="914367" rtl="0" eaLnBrk="1" fontAlgn="auto" latinLnBrk="0" hangingPunct="1">
              <a:lnSpc>
                <a:spcPct val="100000"/>
              </a:lnSpc>
              <a:spcBef>
                <a:spcPts val="0"/>
              </a:spcBef>
              <a:spcAft>
                <a:spcPts val="0"/>
              </a:spcAft>
              <a:buClrTx/>
              <a:buSzTx/>
              <a:buFont typeface="Wingdings" panose="05000000000000000000" pitchFamily="2" charset="2"/>
              <a:buNone/>
              <a:tabLst/>
              <a:defRPr kumimoji="0" lang="en-US" sz="1000" b="0" i="0" u="none" strike="noStrike" kern="1200" cap="none" spc="0" normalizeH="0" baseline="0">
                <a:ln>
                  <a:noFill/>
                </a:ln>
                <a:solidFill>
                  <a:schemeClr val="tx1"/>
                </a:solidFill>
                <a:effectLst/>
                <a:uLnTx/>
                <a:uFillTx/>
                <a:latin typeface="Segoe UI" panose="020B0502040204020203" pitchFamily="34" charset="0"/>
                <a:ea typeface="+mn-ea"/>
                <a:cs typeface="Segoe UI" panose="020B0502040204020203" pitchFamily="34" charset="0"/>
              </a:defRPr>
            </a:lvl1pPr>
            <a:lvl2pPr>
              <a:defRPr/>
            </a:lvl2pPr>
            <a:lvl3pPr>
              <a:defRPr/>
            </a:lvl3pPr>
            <a:lvl4pPr>
              <a:defRPr/>
            </a:lvl4pPr>
            <a:lvl5pPr>
              <a:defRPr/>
            </a:lvl5pPr>
          </a:lstStyle>
          <a:p>
            <a:pPr marL="224097" marR="0" lvl="0" indent="-224097" algn="l" defTabSz="914367"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err="1"/>
              <a:t>Lorem</a:t>
            </a:r>
            <a:r>
              <a:rPr lang="en-US"/>
              <a:t> </a:t>
            </a:r>
            <a:r>
              <a:rPr lang="en-US" err="1"/>
              <a:t>ipsum</a:t>
            </a:r>
            <a:endParaRPr lang="en-US"/>
          </a:p>
        </p:txBody>
      </p:sp>
      <p:grpSp>
        <p:nvGrpSpPr>
          <p:cNvPr id="53" name="Reddish bar (my activities)"/>
          <p:cNvGrpSpPr/>
          <p:nvPr userDrawn="1"/>
        </p:nvGrpSpPr>
        <p:grpSpPr>
          <a:xfrm>
            <a:off x="7522490" y="1706356"/>
            <a:ext cx="1989480" cy="143428"/>
            <a:chOff x="7547152" y="1752928"/>
            <a:chExt cx="1989480" cy="143428"/>
          </a:xfrm>
        </p:grpSpPr>
        <p:cxnSp>
          <p:nvCxnSpPr>
            <p:cNvPr id="86" name="Straight Connector 121">
              <a:extLst>
                <a:ext uri="{FF2B5EF4-FFF2-40B4-BE49-F238E27FC236}">
                  <a16:creationId xmlns:a16="http://schemas.microsoft.com/office/drawing/2014/main" id="{60051952-8EBC-4152-A7CA-47597728F47A}"/>
                </a:ext>
              </a:extLst>
            </p:cNvPr>
            <p:cNvCxnSpPr/>
            <p:nvPr userDrawn="1"/>
          </p:nvCxnSpPr>
          <p:spPr>
            <a:xfrm>
              <a:off x="7626351" y="1824642"/>
              <a:ext cx="1910281" cy="0"/>
            </a:xfrm>
            <a:prstGeom prst="line">
              <a:avLst/>
            </a:prstGeom>
            <a:ln w="38100" cmpd="sng">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sp>
          <p:nvSpPr>
            <p:cNvPr id="48" name="Rectangle: Rounded Corners 19">
              <a:extLst>
                <a:ext uri="{FF2B5EF4-FFF2-40B4-BE49-F238E27FC236}">
                  <a16:creationId xmlns:a16="http://schemas.microsoft.com/office/drawing/2014/main" id="{151ED28B-9E96-3D49-A907-AA7A2E1D363C}"/>
                </a:ext>
              </a:extLst>
            </p:cNvPr>
            <p:cNvSpPr/>
            <p:nvPr userDrawn="1"/>
          </p:nvSpPr>
          <p:spPr bwMode="auto">
            <a:xfrm>
              <a:off x="7547152" y="1752928"/>
              <a:ext cx="588801" cy="143428"/>
            </a:xfrm>
            <a:prstGeom prst="roundRect">
              <a:avLst>
                <a:gd name="adj" fmla="val 0"/>
              </a:avLst>
            </a:prstGeom>
            <a:solidFill>
              <a:srgbClr val="F4653D"/>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err="1">
                <a:solidFill>
                  <a:srgbClr val="EAEAEA">
                    <a:lumMod val="50000"/>
                  </a:srgbClr>
                </a:solidFill>
                <a:latin typeface="Segoe UI" panose="020B0502040204020203" pitchFamily="34" charset="0"/>
                <a:ea typeface="Segoe UI" pitchFamily="34" charset="0"/>
                <a:cs typeface="Segoe UI" panose="020B0502040204020203" pitchFamily="34" charset="0"/>
              </a:endParaRPr>
            </a:p>
          </p:txBody>
        </p:sp>
      </p:grpSp>
      <p:sp>
        <p:nvSpPr>
          <p:cNvPr id="26" name="My activities (heading)">
            <a:extLst>
              <a:ext uri="{FF2B5EF4-FFF2-40B4-BE49-F238E27FC236}">
                <a16:creationId xmlns:a16="http://schemas.microsoft.com/office/drawing/2014/main" id="{86C2CE9C-1DBF-4B4B-BBDE-B80C81B18ADC}"/>
              </a:ext>
            </a:extLst>
          </p:cNvPr>
          <p:cNvSpPr txBox="1"/>
          <p:nvPr userDrawn="1"/>
        </p:nvSpPr>
        <p:spPr>
          <a:xfrm>
            <a:off x="7524582" y="1381485"/>
            <a:ext cx="1017907" cy="215444"/>
          </a:xfrm>
          <a:prstGeom prst="rect">
            <a:avLst/>
          </a:prstGeom>
          <a:noFill/>
        </p:spPr>
        <p:txBody>
          <a:bodyPr wrap="none" lIns="0" tIns="0" rIns="0" bIns="0" rtlCol="0" anchor="t" anchorCtr="0">
            <a:spAutoFit/>
          </a:bodyPr>
          <a:lstStyle/>
          <a:p>
            <a:pPr marL="0" marR="0" lvl="0" indent="0" algn="l" defTabSz="1218851"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a:ln>
                  <a:noFill/>
                </a:ln>
                <a:solidFill>
                  <a:schemeClr val="tx1"/>
                </a:solidFill>
                <a:effectLst/>
                <a:uLnTx/>
                <a:uFillTx/>
                <a:latin typeface="+mj-lt"/>
                <a:ea typeface="+mn-ea"/>
                <a:cs typeface="Segoe UI" panose="020B0502040204020203" pitchFamily="34" charset="0"/>
              </a:rPr>
              <a:t>My activities</a:t>
            </a:r>
          </a:p>
        </p:txBody>
      </p:sp>
      <p:sp>
        <p:nvSpPr>
          <p:cNvPr id="4" name="Description/list of responsibilities">
            <a:extLst>
              <a:ext uri="{FF2B5EF4-FFF2-40B4-BE49-F238E27FC236}">
                <a16:creationId xmlns:a16="http://schemas.microsoft.com/office/drawing/2014/main" id="{2B726B0C-923B-4035-8272-6F90DAB110ED}"/>
              </a:ext>
            </a:extLst>
          </p:cNvPr>
          <p:cNvSpPr>
            <a:spLocks noGrp="1"/>
          </p:cNvSpPr>
          <p:nvPr>
            <p:ph type="body" sz="quarter" idx="41" hasCustomPrompt="1"/>
          </p:nvPr>
        </p:nvSpPr>
        <p:spPr>
          <a:xfrm>
            <a:off x="3266104" y="3545411"/>
            <a:ext cx="3488985" cy="888019"/>
          </a:xfrm>
          <a:prstGeom prst="rect">
            <a:avLst/>
          </a:prstGeom>
        </p:spPr>
        <p:txBody>
          <a:bodyPr lIns="0" tIns="0" rIns="0" bIns="0"/>
          <a:lstStyle>
            <a:lvl1pPr marL="112713" indent="-112713">
              <a:defRPr sz="1000">
                <a:latin typeface="+mn-lt"/>
              </a:defRPr>
            </a:lvl1pPr>
            <a:lvl2pPr>
              <a:defRPr sz="1000">
                <a:latin typeface="+mn-lt"/>
              </a:defRPr>
            </a:lvl2pPr>
            <a:lvl3pPr>
              <a:defRPr sz="1000">
                <a:latin typeface="+mn-lt"/>
              </a:defRPr>
            </a:lvl3pPr>
            <a:lvl4pPr>
              <a:defRPr sz="1000">
                <a:latin typeface="+mn-lt"/>
              </a:defRPr>
            </a:lvl4pPr>
            <a:lvl5pPr>
              <a:defRPr sz="1000">
                <a:latin typeface="+mn-lt"/>
              </a:defRPr>
            </a:lvl5pPr>
          </a:lstStyle>
          <a:p>
            <a:pPr lvl="0"/>
            <a:r>
              <a:rPr lang="en-US"/>
              <a:t>Description one</a:t>
            </a:r>
          </a:p>
          <a:p>
            <a:pPr lvl="0"/>
            <a:r>
              <a:rPr lang="en-US"/>
              <a:t>Description two</a:t>
            </a:r>
          </a:p>
          <a:p>
            <a:pPr lvl="0"/>
            <a:r>
              <a:rPr lang="en-US"/>
              <a:t>Description three</a:t>
            </a:r>
          </a:p>
          <a:p>
            <a:pPr lvl="0"/>
            <a:r>
              <a:rPr lang="en-US"/>
              <a:t>Description four</a:t>
            </a:r>
          </a:p>
          <a:p>
            <a:pPr lvl="0"/>
            <a:r>
              <a:rPr lang="en-US"/>
              <a:t>Description five</a:t>
            </a:r>
          </a:p>
        </p:txBody>
      </p:sp>
      <p:sp>
        <p:nvSpPr>
          <p:cNvPr id="23" name="My responsibilities (heading)">
            <a:extLst>
              <a:ext uri="{FF2B5EF4-FFF2-40B4-BE49-F238E27FC236}">
                <a16:creationId xmlns:a16="http://schemas.microsoft.com/office/drawing/2014/main" id="{78841A50-0604-465B-BCC1-025528D93AB7}"/>
              </a:ext>
            </a:extLst>
          </p:cNvPr>
          <p:cNvSpPr txBox="1"/>
          <p:nvPr userDrawn="1"/>
        </p:nvSpPr>
        <p:spPr>
          <a:xfrm>
            <a:off x="3256325" y="3216618"/>
            <a:ext cx="1567737" cy="215444"/>
          </a:xfrm>
          <a:prstGeom prst="rect">
            <a:avLst/>
          </a:prstGeom>
          <a:noFill/>
        </p:spPr>
        <p:txBody>
          <a:bodyPr wrap="none" lIns="0" tIns="0" rIns="0" bIns="0" rtlCol="0">
            <a:spAutoFit/>
          </a:bodyPr>
          <a:lstStyle/>
          <a:p>
            <a:pPr marL="0" marR="0" lvl="0" indent="0" algn="l" defTabSz="1218851"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a:ln>
                  <a:noFill/>
                </a:ln>
                <a:solidFill>
                  <a:schemeClr val="tx1"/>
                </a:solidFill>
                <a:effectLst/>
                <a:uLnTx/>
                <a:uFillTx/>
                <a:latin typeface="+mj-lt"/>
                <a:ea typeface="+mn-ea"/>
                <a:cs typeface="Segoe UI" panose="020B0502040204020203" pitchFamily="34" charset="0"/>
              </a:rPr>
              <a:t>My responsibilities </a:t>
            </a:r>
          </a:p>
        </p:txBody>
      </p:sp>
      <p:grpSp>
        <p:nvGrpSpPr>
          <p:cNvPr id="41" name="Mobile/Placed scale (my work style)"/>
          <p:cNvGrpSpPr/>
          <p:nvPr userDrawn="1"/>
        </p:nvGrpSpPr>
        <p:grpSpPr>
          <a:xfrm>
            <a:off x="3256325" y="1703612"/>
            <a:ext cx="3501777" cy="198232"/>
            <a:chOff x="3367304" y="1904439"/>
            <a:chExt cx="3501777" cy="198232"/>
          </a:xfrm>
        </p:grpSpPr>
        <p:sp>
          <p:nvSpPr>
            <p:cNvPr id="11" name="Rectangle 155">
              <a:extLst>
                <a:ext uri="{FF2B5EF4-FFF2-40B4-BE49-F238E27FC236}">
                  <a16:creationId xmlns:a16="http://schemas.microsoft.com/office/drawing/2014/main" id="{721344D5-B1E2-4030-A6B1-1039EDF0E8E8}"/>
                </a:ext>
              </a:extLst>
            </p:cNvPr>
            <p:cNvSpPr/>
            <p:nvPr userDrawn="1"/>
          </p:nvSpPr>
          <p:spPr>
            <a:xfrm>
              <a:off x="6164301" y="1928077"/>
              <a:ext cx="704780" cy="150957"/>
            </a:xfrm>
            <a:prstGeom prst="rect">
              <a:avLst/>
            </a:prstGeom>
            <a:noFill/>
            <a:ln w="25400" cap="flat" cmpd="sng" algn="ctr">
              <a:noFill/>
              <a:prstDash val="solid"/>
            </a:ln>
            <a:effectLst/>
          </p:spPr>
          <p:txBody>
            <a:bodyPr wrap="square" lIns="0" tIns="0" rIns="0" bIns="0" rtlCol="0" anchor="t" anchorCtr="0"/>
            <a:lstStyle/>
            <a:p>
              <a:pPr marL="0" marR="0" lvl="0" indent="0" algn="l" defTabSz="952228"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solidFill>
                      <a:srgbClr val="FFFFFF">
                        <a:alpha val="0"/>
                      </a:srgbClr>
                    </a:solidFill>
                  </a:ln>
                  <a:solidFill>
                    <a:schemeClr val="tx1"/>
                  </a:solidFill>
                  <a:effectLst/>
                  <a:uLnTx/>
                  <a:uFillTx/>
                  <a:latin typeface="Segoe UI" panose="020B0502040204020203" pitchFamily="34" charset="0"/>
                  <a:ea typeface="+mn-ea"/>
                  <a:cs typeface="Segoe UI" panose="020B0502040204020203" pitchFamily="34" charset="0"/>
                </a:rPr>
                <a:t>Placed</a:t>
              </a:r>
            </a:p>
          </p:txBody>
        </p:sp>
        <p:sp>
          <p:nvSpPr>
            <p:cNvPr id="15" name="Rectangle 159">
              <a:extLst>
                <a:ext uri="{FF2B5EF4-FFF2-40B4-BE49-F238E27FC236}">
                  <a16:creationId xmlns:a16="http://schemas.microsoft.com/office/drawing/2014/main" id="{99324580-A762-4E2D-8449-72B2499665BF}"/>
                </a:ext>
              </a:extLst>
            </p:cNvPr>
            <p:cNvSpPr/>
            <p:nvPr userDrawn="1"/>
          </p:nvSpPr>
          <p:spPr>
            <a:xfrm>
              <a:off x="3367304" y="1926611"/>
              <a:ext cx="678742" cy="153888"/>
            </a:xfrm>
            <a:prstGeom prst="rect">
              <a:avLst/>
            </a:prstGeom>
            <a:noFill/>
          </p:spPr>
          <p:txBody>
            <a:bodyPr wrap="square" lIns="0" tIns="0" rIns="0" bIns="0" anchor="t" anchorCtr="0">
              <a:spAutoFit/>
            </a:bodyPr>
            <a:lstStyle/>
            <a:p>
              <a:pPr marL="0" marR="0" lvl="0" indent="0" algn="l" defTabSz="1218851"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solidFill>
                      <a:srgbClr val="FFFFFF">
                        <a:alpha val="0"/>
                      </a:srgbClr>
                    </a:solidFill>
                  </a:ln>
                  <a:solidFill>
                    <a:schemeClr val="tx1"/>
                  </a:solidFill>
                  <a:effectLst/>
                  <a:uLnTx/>
                  <a:uFillTx/>
                  <a:latin typeface="Segoe UI" panose="020B0502040204020203" pitchFamily="34" charset="0"/>
                  <a:ea typeface="+mn-ea"/>
                  <a:cs typeface="Segoe UI" panose="020B0502040204020203" pitchFamily="34" charset="0"/>
                </a:rPr>
                <a:t>Mobile </a:t>
              </a:r>
              <a:endParaRPr kumimoji="0" lang="en-US" sz="1000" b="0" i="0" u="none" strike="noStrike" kern="1200" cap="none" spc="0" normalizeH="0" baseline="0" noProof="0">
                <a:ln>
                  <a:noFill/>
                </a:ln>
                <a:solidFill>
                  <a:schemeClr val="tx1"/>
                </a:solidFill>
                <a:effectLst/>
                <a:uLnTx/>
                <a:uFillTx/>
                <a:latin typeface="Segoe UI" panose="020B0502040204020203" pitchFamily="34" charset="0"/>
                <a:ea typeface="+mn-ea"/>
                <a:cs typeface="Segoe UI" panose="020B0502040204020203" pitchFamily="34" charset="0"/>
              </a:endParaRPr>
            </a:p>
          </p:txBody>
        </p:sp>
        <p:cxnSp>
          <p:nvCxnSpPr>
            <p:cNvPr id="17" name="Straight Connector 121">
              <a:extLst>
                <a:ext uri="{FF2B5EF4-FFF2-40B4-BE49-F238E27FC236}">
                  <a16:creationId xmlns:a16="http://schemas.microsoft.com/office/drawing/2014/main" id="{928F6D08-11DA-4E70-90BE-CB220B47B244}"/>
                </a:ext>
              </a:extLst>
            </p:cNvPr>
            <p:cNvCxnSpPr/>
            <p:nvPr userDrawn="1"/>
          </p:nvCxnSpPr>
          <p:spPr>
            <a:xfrm>
              <a:off x="4173388" y="2003555"/>
              <a:ext cx="1929835" cy="0"/>
            </a:xfrm>
            <a:prstGeom prst="line">
              <a:avLst/>
            </a:prstGeom>
            <a:ln w="38100" cmpd="sng">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sp>
          <p:nvSpPr>
            <p:cNvPr id="42" name="Rectangle 41">
              <a:extLst>
                <a:ext uri="{FF2B5EF4-FFF2-40B4-BE49-F238E27FC236}">
                  <a16:creationId xmlns:a16="http://schemas.microsoft.com/office/drawing/2014/main" id="{48FDD436-4968-F143-B582-AD1B679EA33C}"/>
                </a:ext>
              </a:extLst>
            </p:cNvPr>
            <p:cNvSpPr/>
            <p:nvPr userDrawn="1"/>
          </p:nvSpPr>
          <p:spPr>
            <a:xfrm>
              <a:off x="4649154" y="1904439"/>
              <a:ext cx="198232" cy="198232"/>
            </a:xfrm>
            <a:prstGeom prst="rect">
              <a:avLst/>
            </a:prstGeom>
            <a:solidFill>
              <a:srgbClr val="005AA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67">
                <a:defRPr/>
              </a:pPr>
              <a:endParaRPr lang="en-US" sz="1765">
                <a:solidFill>
                  <a:srgbClr val="EAEAEA">
                    <a:lumMod val="50000"/>
                  </a:srgbClr>
                </a:solidFill>
                <a:latin typeface="Segoe UI Semilight"/>
              </a:endParaRPr>
            </a:p>
          </p:txBody>
        </p:sp>
      </p:grpSp>
      <p:grpSp>
        <p:nvGrpSpPr>
          <p:cNvPr id="21" name="Collaborative/Autonomous scale (my work style)"/>
          <p:cNvGrpSpPr/>
          <p:nvPr userDrawn="1"/>
        </p:nvGrpSpPr>
        <p:grpSpPr>
          <a:xfrm>
            <a:off x="3256325" y="2010945"/>
            <a:ext cx="3531185" cy="203825"/>
            <a:chOff x="3367304" y="2232867"/>
            <a:chExt cx="3531185" cy="203825"/>
          </a:xfrm>
        </p:grpSpPr>
        <p:sp>
          <p:nvSpPr>
            <p:cNvPr id="12" name="Rectangle 156">
              <a:extLst>
                <a:ext uri="{FF2B5EF4-FFF2-40B4-BE49-F238E27FC236}">
                  <a16:creationId xmlns:a16="http://schemas.microsoft.com/office/drawing/2014/main" id="{E7C39CBE-541E-4831-80B3-C78D5A0BEC0A}"/>
                </a:ext>
              </a:extLst>
            </p:cNvPr>
            <p:cNvSpPr/>
            <p:nvPr userDrawn="1"/>
          </p:nvSpPr>
          <p:spPr>
            <a:xfrm>
              <a:off x="6164301" y="2257835"/>
              <a:ext cx="734188" cy="153888"/>
            </a:xfrm>
            <a:prstGeom prst="rect">
              <a:avLst/>
            </a:prstGeom>
            <a:noFill/>
          </p:spPr>
          <p:txBody>
            <a:bodyPr wrap="none" lIns="0" tIns="0" rIns="0" bIns="0" anchor="t" anchorCtr="0">
              <a:spAutoFit/>
            </a:bodyPr>
            <a:lstStyle/>
            <a:p>
              <a:pPr marL="0" marR="0" lvl="0" indent="0" algn="l" defTabSz="952228"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solidFill>
                      <a:srgbClr val="FFFFFF">
                        <a:alpha val="0"/>
                      </a:srgbClr>
                    </a:solidFill>
                  </a:ln>
                  <a:solidFill>
                    <a:schemeClr val="tx1"/>
                  </a:solidFill>
                  <a:effectLst/>
                  <a:uLnTx/>
                  <a:uFillTx/>
                  <a:latin typeface="Segoe UI" panose="020B0502040204020203" pitchFamily="34" charset="0"/>
                  <a:ea typeface="+mn-ea"/>
                  <a:cs typeface="Segoe UI" panose="020B0502040204020203" pitchFamily="34" charset="0"/>
                </a:rPr>
                <a:t>Autonomous</a:t>
              </a:r>
            </a:p>
          </p:txBody>
        </p:sp>
        <p:sp>
          <p:nvSpPr>
            <p:cNvPr id="16" name="Rectangle 160">
              <a:extLst>
                <a:ext uri="{FF2B5EF4-FFF2-40B4-BE49-F238E27FC236}">
                  <a16:creationId xmlns:a16="http://schemas.microsoft.com/office/drawing/2014/main" id="{7B5D5926-ADEF-4C9D-95D0-AEAE0E800D61}"/>
                </a:ext>
              </a:extLst>
            </p:cNvPr>
            <p:cNvSpPr/>
            <p:nvPr userDrawn="1"/>
          </p:nvSpPr>
          <p:spPr>
            <a:xfrm>
              <a:off x="3367304" y="2257835"/>
              <a:ext cx="745271" cy="153888"/>
            </a:xfrm>
            <a:prstGeom prst="rect">
              <a:avLst/>
            </a:prstGeom>
            <a:noFill/>
          </p:spPr>
          <p:txBody>
            <a:bodyPr wrap="none" lIns="0" tIns="0" rIns="0" bIns="0" anchor="t" anchorCtr="0">
              <a:spAutoFit/>
            </a:bodyPr>
            <a:lstStyle/>
            <a:p>
              <a:pPr marL="0" marR="0" lvl="0" indent="0" algn="l" defTabSz="952228"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solidFill>
                      <a:srgbClr val="FFFFFF">
                        <a:alpha val="0"/>
                      </a:srgbClr>
                    </a:solidFill>
                  </a:ln>
                  <a:solidFill>
                    <a:schemeClr val="tx1"/>
                  </a:solidFill>
                  <a:effectLst/>
                  <a:uLnTx/>
                  <a:uFillTx/>
                  <a:latin typeface="Segoe UI" panose="020B0502040204020203" pitchFamily="34" charset="0"/>
                  <a:ea typeface="+mn-ea"/>
                  <a:cs typeface="Segoe UI" panose="020B0502040204020203" pitchFamily="34" charset="0"/>
                </a:rPr>
                <a:t>Collaborative</a:t>
              </a:r>
            </a:p>
          </p:txBody>
        </p:sp>
        <p:cxnSp>
          <p:nvCxnSpPr>
            <p:cNvPr id="18" name="Straight Connector 17">
              <a:extLst>
                <a:ext uri="{FF2B5EF4-FFF2-40B4-BE49-F238E27FC236}">
                  <a16:creationId xmlns:a16="http://schemas.microsoft.com/office/drawing/2014/main" id="{34C5C97C-2E8D-4A17-9D43-90951BAE4D6E}"/>
                </a:ext>
              </a:extLst>
            </p:cNvPr>
            <p:cNvCxnSpPr/>
            <p:nvPr userDrawn="1"/>
          </p:nvCxnSpPr>
          <p:spPr>
            <a:xfrm>
              <a:off x="4173388" y="2334779"/>
              <a:ext cx="1921390" cy="0"/>
            </a:xfrm>
            <a:prstGeom prst="line">
              <a:avLst/>
            </a:prstGeom>
            <a:ln w="38100" cmpd="sng">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sp>
          <p:nvSpPr>
            <p:cNvPr id="43" name="Rectangle 42">
              <a:extLst>
                <a:ext uri="{FF2B5EF4-FFF2-40B4-BE49-F238E27FC236}">
                  <a16:creationId xmlns:a16="http://schemas.microsoft.com/office/drawing/2014/main" id="{15C9C603-F373-034D-BD23-5C34AFE2AE9B}"/>
                </a:ext>
              </a:extLst>
            </p:cNvPr>
            <p:cNvSpPr/>
            <p:nvPr userDrawn="1"/>
          </p:nvSpPr>
          <p:spPr>
            <a:xfrm>
              <a:off x="5175094" y="2232867"/>
              <a:ext cx="203825" cy="203825"/>
            </a:xfrm>
            <a:prstGeom prst="rect">
              <a:avLst/>
            </a:prstGeom>
            <a:solidFill>
              <a:srgbClr val="005AA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67">
                <a:defRPr/>
              </a:pPr>
              <a:endParaRPr lang="en-US" sz="1765">
                <a:solidFill>
                  <a:srgbClr val="EAEAEA">
                    <a:lumMod val="50000"/>
                  </a:srgbClr>
                </a:solidFill>
                <a:latin typeface="Segoe UI Semilight"/>
              </a:endParaRPr>
            </a:p>
          </p:txBody>
        </p:sp>
      </p:grpSp>
      <p:grpSp>
        <p:nvGrpSpPr>
          <p:cNvPr id="22" name="Internal/External scale (my work style)"/>
          <p:cNvGrpSpPr/>
          <p:nvPr userDrawn="1"/>
        </p:nvGrpSpPr>
        <p:grpSpPr>
          <a:xfrm>
            <a:off x="3256325" y="2321643"/>
            <a:ext cx="3244711" cy="205838"/>
            <a:chOff x="3367304" y="2568223"/>
            <a:chExt cx="3244711" cy="205838"/>
          </a:xfrm>
        </p:grpSpPr>
        <p:sp>
          <p:nvSpPr>
            <p:cNvPr id="13" name="Rectangle 157">
              <a:extLst>
                <a:ext uri="{FF2B5EF4-FFF2-40B4-BE49-F238E27FC236}">
                  <a16:creationId xmlns:a16="http://schemas.microsoft.com/office/drawing/2014/main" id="{10D695C5-F877-4069-8FA1-4BF33270CB00}"/>
                </a:ext>
              </a:extLst>
            </p:cNvPr>
            <p:cNvSpPr/>
            <p:nvPr userDrawn="1"/>
          </p:nvSpPr>
          <p:spPr>
            <a:xfrm>
              <a:off x="3367304" y="2595170"/>
              <a:ext cx="678742" cy="151944"/>
            </a:xfrm>
            <a:prstGeom prst="rect">
              <a:avLst/>
            </a:prstGeom>
            <a:noFill/>
            <a:ln w="25400" cap="flat" cmpd="sng" algn="ctr">
              <a:noFill/>
              <a:prstDash val="solid"/>
            </a:ln>
            <a:effectLst/>
          </p:spPr>
          <p:txBody>
            <a:bodyPr wrap="square" lIns="0" tIns="0" rIns="0" bIns="0" rtlCol="0" anchor="t" anchorCtr="0"/>
            <a:lstStyle/>
            <a:p>
              <a:pPr marL="0" marR="0" lvl="0" indent="0" algn="l" defTabSz="952228"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solidFill>
                      <a:srgbClr val="FFFFFF">
                        <a:alpha val="0"/>
                      </a:srgbClr>
                    </a:solidFill>
                  </a:ln>
                  <a:solidFill>
                    <a:schemeClr val="tx1"/>
                  </a:solidFill>
                  <a:effectLst/>
                  <a:uLnTx/>
                  <a:uFillTx/>
                  <a:latin typeface="Segoe UI" panose="020B0502040204020203" pitchFamily="34" charset="0"/>
                  <a:ea typeface="+mn-ea"/>
                  <a:cs typeface="Segoe UI" panose="020B0502040204020203" pitchFamily="34" charset="0"/>
                </a:rPr>
                <a:t>Internal</a:t>
              </a:r>
            </a:p>
          </p:txBody>
        </p:sp>
        <p:sp>
          <p:nvSpPr>
            <p:cNvPr id="14" name="Rectangle 158">
              <a:extLst>
                <a:ext uri="{FF2B5EF4-FFF2-40B4-BE49-F238E27FC236}">
                  <a16:creationId xmlns:a16="http://schemas.microsoft.com/office/drawing/2014/main" id="{EABD3EE6-51E5-4279-A16F-5FBEC0AE010F}"/>
                </a:ext>
              </a:extLst>
            </p:cNvPr>
            <p:cNvSpPr/>
            <p:nvPr userDrawn="1"/>
          </p:nvSpPr>
          <p:spPr>
            <a:xfrm>
              <a:off x="6164301" y="2594198"/>
              <a:ext cx="447714" cy="153888"/>
            </a:xfrm>
            <a:prstGeom prst="rect">
              <a:avLst/>
            </a:prstGeom>
            <a:noFill/>
          </p:spPr>
          <p:txBody>
            <a:bodyPr wrap="none" lIns="0" tIns="0" rIns="0" bIns="0" anchor="t" anchorCtr="0">
              <a:spAutoFit/>
            </a:bodyPr>
            <a:lstStyle/>
            <a:p>
              <a:pPr marL="0" marR="0" lvl="0" indent="0" algn="l" defTabSz="952228"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solidFill>
                      <a:srgbClr val="FFFFFF">
                        <a:alpha val="0"/>
                      </a:srgbClr>
                    </a:solidFill>
                  </a:ln>
                  <a:solidFill>
                    <a:schemeClr val="tx1"/>
                  </a:solidFill>
                  <a:effectLst/>
                  <a:uLnTx/>
                  <a:uFillTx/>
                  <a:latin typeface="Segoe UI" panose="020B0502040204020203" pitchFamily="34" charset="0"/>
                  <a:ea typeface="+mn-ea"/>
                  <a:cs typeface="Segoe UI" panose="020B0502040204020203" pitchFamily="34" charset="0"/>
                </a:rPr>
                <a:t>External</a:t>
              </a:r>
            </a:p>
          </p:txBody>
        </p:sp>
        <p:cxnSp>
          <p:nvCxnSpPr>
            <p:cNvPr id="19" name="Straight Connector 18">
              <a:extLst>
                <a:ext uri="{FF2B5EF4-FFF2-40B4-BE49-F238E27FC236}">
                  <a16:creationId xmlns:a16="http://schemas.microsoft.com/office/drawing/2014/main" id="{3DB741FA-D9B1-4800-8EED-AF48609F0EB0}"/>
                </a:ext>
              </a:extLst>
            </p:cNvPr>
            <p:cNvCxnSpPr/>
            <p:nvPr userDrawn="1"/>
          </p:nvCxnSpPr>
          <p:spPr>
            <a:xfrm flipV="1">
              <a:off x="4173388" y="2671142"/>
              <a:ext cx="1918030" cy="1"/>
            </a:xfrm>
            <a:prstGeom prst="line">
              <a:avLst/>
            </a:prstGeom>
            <a:ln w="38100" cmpd="sng">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sp>
          <p:nvSpPr>
            <p:cNvPr id="44" name="Rectangle 43">
              <a:extLst>
                <a:ext uri="{FF2B5EF4-FFF2-40B4-BE49-F238E27FC236}">
                  <a16:creationId xmlns:a16="http://schemas.microsoft.com/office/drawing/2014/main" id="{1C73D507-7DBC-ED4F-83CC-0057759A0613}"/>
                </a:ext>
              </a:extLst>
            </p:cNvPr>
            <p:cNvSpPr/>
            <p:nvPr userDrawn="1"/>
          </p:nvSpPr>
          <p:spPr>
            <a:xfrm>
              <a:off x="4479685" y="2568223"/>
              <a:ext cx="205838" cy="205838"/>
            </a:xfrm>
            <a:prstGeom prst="rect">
              <a:avLst/>
            </a:prstGeom>
            <a:solidFill>
              <a:srgbClr val="005AA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67">
                <a:defRPr/>
              </a:pPr>
              <a:endParaRPr lang="en-US" sz="1765">
                <a:solidFill>
                  <a:srgbClr val="EAEAEA">
                    <a:lumMod val="50000"/>
                  </a:srgbClr>
                </a:solidFill>
                <a:latin typeface="Segoe UI Semilight"/>
              </a:endParaRPr>
            </a:p>
          </p:txBody>
        </p:sp>
      </p:grpSp>
      <p:sp>
        <p:nvSpPr>
          <p:cNvPr id="10" name="My work style (heading)">
            <a:extLst>
              <a:ext uri="{FF2B5EF4-FFF2-40B4-BE49-F238E27FC236}">
                <a16:creationId xmlns:a16="http://schemas.microsoft.com/office/drawing/2014/main" id="{409C3F45-92DE-4683-BCE2-63C88A6F38FB}"/>
              </a:ext>
            </a:extLst>
          </p:cNvPr>
          <p:cNvSpPr txBox="1"/>
          <p:nvPr userDrawn="1"/>
        </p:nvSpPr>
        <p:spPr>
          <a:xfrm>
            <a:off x="3256325" y="1381485"/>
            <a:ext cx="1135824" cy="215444"/>
          </a:xfrm>
          <a:prstGeom prst="rect">
            <a:avLst/>
          </a:prstGeom>
          <a:noFill/>
        </p:spPr>
        <p:txBody>
          <a:bodyPr wrap="none" lIns="0" tIns="0" rIns="0" bIns="0" rtlCol="0" anchor="t" anchorCtr="0">
            <a:spAutoFit/>
          </a:bodyPr>
          <a:lstStyle/>
          <a:p>
            <a:pPr marL="0" marR="0" lvl="0" indent="0" algn="l" defTabSz="1218851"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a:ln>
                  <a:noFill/>
                </a:ln>
                <a:solidFill>
                  <a:schemeClr val="tx1"/>
                </a:solidFill>
                <a:effectLst/>
                <a:uLnTx/>
                <a:uFillTx/>
                <a:latin typeface="+mj-lt"/>
                <a:ea typeface="+mn-ea"/>
                <a:cs typeface="Segoe UI" panose="020B0502040204020203" pitchFamily="34" charset="0"/>
              </a:rPr>
              <a:t>My work style</a:t>
            </a:r>
          </a:p>
        </p:txBody>
      </p:sp>
      <p:sp>
        <p:nvSpPr>
          <p:cNvPr id="7" name="Persona backstory text">
            <a:extLst>
              <a:ext uri="{FF2B5EF4-FFF2-40B4-BE49-F238E27FC236}">
                <a16:creationId xmlns:a16="http://schemas.microsoft.com/office/drawing/2014/main" id="{505BDB66-106A-4CFA-9142-AB6C3EE2F673}"/>
              </a:ext>
            </a:extLst>
          </p:cNvPr>
          <p:cNvSpPr>
            <a:spLocks noGrp="1"/>
          </p:cNvSpPr>
          <p:nvPr userDrawn="1">
            <p:ph type="body" sz="quarter" idx="10" hasCustomPrompt="1"/>
          </p:nvPr>
        </p:nvSpPr>
        <p:spPr>
          <a:xfrm>
            <a:off x="655560" y="3513335"/>
            <a:ext cx="2057400" cy="2628900"/>
          </a:xfrm>
          <a:prstGeom prst="rect">
            <a:avLst/>
          </a:prstGeom>
        </p:spPr>
        <p:txBody>
          <a:bodyPr lIns="0" rIns="0">
            <a:noAutofit/>
          </a:bodyPr>
          <a:lstStyle>
            <a:lvl1pPr marL="0" indent="0">
              <a:lnSpc>
                <a:spcPct val="110000"/>
              </a:lnSpc>
              <a:spcBef>
                <a:spcPts val="0"/>
              </a:spcBef>
              <a:buNone/>
              <a:defRPr kumimoji="0" lang="en-US" sz="1200" b="0" i="0" u="none" strike="noStrike" kern="1200" cap="none" spc="0" normalizeH="0" baseline="0" dirty="0" smtClean="0">
                <a:ln>
                  <a:noFill/>
                </a:ln>
                <a:solidFill>
                  <a:srgbClr val="FFFFFF"/>
                </a:solidFill>
                <a:effectLst/>
                <a:uLnTx/>
                <a:uFillTx/>
                <a:latin typeface="+mn-lt"/>
                <a:ea typeface="+mn-ea"/>
                <a:cs typeface="Segoe UI Semilight" panose="020B0402040204020203" pitchFamily="34" charset="0"/>
              </a:defRPr>
            </a:lvl1pPr>
            <a:lvl2pPr marL="224097" indent="0">
              <a:buNone/>
              <a:defRPr kumimoji="0" lang="en-US" sz="1176" b="0" i="0" u="none" strike="noStrike" kern="1200" cap="none" spc="0" normalizeH="0" baseline="0" dirty="0" smtClean="0">
                <a:ln>
                  <a:noFill/>
                </a:ln>
                <a:solidFill>
                  <a:srgbClr val="FFFFFF"/>
                </a:solidFill>
                <a:effectLst/>
                <a:uLnTx/>
                <a:uFillTx/>
                <a:latin typeface="Segoe Pro Cond" panose="020B0506040504020203"/>
                <a:ea typeface="+mn-ea"/>
                <a:cs typeface="+mn-cs"/>
              </a:defRPr>
            </a:lvl2pPr>
            <a:lvl3pPr marL="448193" indent="0">
              <a:buNone/>
              <a:defRPr kumimoji="0" lang="en-US" sz="1176" b="0" i="0" u="none" strike="noStrike" kern="1200" cap="none" spc="0" normalizeH="0" baseline="0" dirty="0" smtClean="0">
                <a:ln>
                  <a:noFill/>
                </a:ln>
                <a:solidFill>
                  <a:srgbClr val="FFFFFF"/>
                </a:solidFill>
                <a:effectLst/>
                <a:uLnTx/>
                <a:uFillTx/>
                <a:latin typeface="Segoe Pro Cond" panose="020B0506040504020203"/>
                <a:ea typeface="+mn-ea"/>
                <a:cs typeface="+mn-cs"/>
              </a:defRPr>
            </a:lvl3pPr>
            <a:lvl4pPr marL="672290" indent="0">
              <a:buNone/>
              <a:defRPr kumimoji="0" lang="en-US" sz="1176" b="0" i="0" u="none" strike="noStrike" kern="1200" cap="none" spc="0" normalizeH="0" baseline="0" dirty="0" smtClean="0">
                <a:ln>
                  <a:noFill/>
                </a:ln>
                <a:solidFill>
                  <a:srgbClr val="FFFFFF"/>
                </a:solidFill>
                <a:effectLst/>
                <a:uLnTx/>
                <a:uFillTx/>
                <a:latin typeface="Segoe Pro Cond" panose="020B0506040504020203"/>
                <a:ea typeface="+mn-ea"/>
                <a:cs typeface="+mn-cs"/>
              </a:defRPr>
            </a:lvl4pPr>
            <a:lvl5pPr marL="896386" indent="0">
              <a:buNone/>
              <a:defRPr kumimoji="0" lang="en-US" sz="1176" b="0" i="0" u="none" strike="noStrike" kern="1200" cap="none" spc="0" normalizeH="0" baseline="0" dirty="0">
                <a:ln>
                  <a:noFill/>
                </a:ln>
                <a:solidFill>
                  <a:srgbClr val="FFFFFF"/>
                </a:solidFill>
                <a:effectLst/>
                <a:uLnTx/>
                <a:uFillTx/>
                <a:latin typeface="Segoe Pro Cond" panose="020B0506040504020203"/>
                <a:ea typeface="+mn-ea"/>
                <a:cs typeface="+mn-cs"/>
              </a:defRPr>
            </a:lvl5pPr>
          </a:lstStyle>
          <a:p>
            <a:pPr lvl="0"/>
            <a:r>
              <a:rPr lang="en-US"/>
              <a:t>Persona backstory</a:t>
            </a:r>
          </a:p>
        </p:txBody>
      </p:sp>
      <p:sp>
        <p:nvSpPr>
          <p:cNvPr id="9" name="Persona photo placeholder" descr="persona photo placeholder">
            <a:extLst>
              <a:ext uri="{FF2B5EF4-FFF2-40B4-BE49-F238E27FC236}">
                <a16:creationId xmlns:a16="http://schemas.microsoft.com/office/drawing/2014/main" id="{06F78DF3-BF65-4C65-88B3-62B011432C41}"/>
              </a:ext>
            </a:extLst>
          </p:cNvPr>
          <p:cNvSpPr>
            <a:spLocks noGrp="1"/>
          </p:cNvSpPr>
          <p:nvPr userDrawn="1">
            <p:ph type="pic" sz="quarter" idx="11" hasCustomPrompt="1"/>
          </p:nvPr>
        </p:nvSpPr>
        <p:spPr>
          <a:xfrm>
            <a:off x="655560" y="1192016"/>
            <a:ext cx="2057400" cy="2057400"/>
          </a:xfrm>
          <a:prstGeom prst="rect">
            <a:avLst/>
          </a:prstGeom>
        </p:spPr>
        <p:txBody>
          <a:bodyPr/>
          <a:lstStyle>
            <a:lvl1pPr marL="0" indent="0" algn="ctr">
              <a:lnSpc>
                <a:spcPct val="100000"/>
              </a:lnSpc>
              <a:buNone/>
              <a:defRPr>
                <a:solidFill>
                  <a:schemeClr val="bg1"/>
                </a:solidFill>
              </a:defRPr>
            </a:lvl1pPr>
          </a:lstStyle>
          <a:p>
            <a:r>
              <a:rPr lang="en-US"/>
              <a:t>Tap to insert photo of persona</a:t>
            </a:r>
          </a:p>
        </p:txBody>
      </p:sp>
      <p:sp>
        <p:nvSpPr>
          <p:cNvPr id="78" name="Persona description">
            <a:extLst>
              <a:ext uri="{FF2B5EF4-FFF2-40B4-BE49-F238E27FC236}">
                <a16:creationId xmlns:a16="http://schemas.microsoft.com/office/drawing/2014/main" id="{D71C0ABC-B9C9-42EA-93E6-13021AEFC534}"/>
              </a:ext>
            </a:extLst>
          </p:cNvPr>
          <p:cNvSpPr>
            <a:spLocks noGrp="1"/>
          </p:cNvSpPr>
          <p:nvPr userDrawn="1">
            <p:ph type="body" sz="quarter" idx="12" hasCustomPrompt="1"/>
          </p:nvPr>
        </p:nvSpPr>
        <p:spPr>
          <a:xfrm>
            <a:off x="655560" y="701217"/>
            <a:ext cx="2057400" cy="361111"/>
          </a:xfrm>
          <a:prstGeom prst="rect">
            <a:avLst/>
          </a:prstGeom>
        </p:spPr>
        <p:txBody>
          <a:bodyPr lIns="0" rIns="0">
            <a:noAutofit/>
          </a:bodyPr>
          <a:lstStyle>
            <a:lvl1pPr marL="0" indent="0">
              <a:spcBef>
                <a:spcPts val="0"/>
              </a:spcBef>
              <a:buNone/>
              <a:defRPr sz="1000">
                <a:solidFill>
                  <a:schemeClr val="bg1"/>
                </a:solidFill>
              </a:defRPr>
            </a:lvl1pPr>
            <a:lvl2pPr>
              <a:defRPr sz="882">
                <a:solidFill>
                  <a:schemeClr val="bg1"/>
                </a:solidFill>
              </a:defRPr>
            </a:lvl2pPr>
            <a:lvl3pPr>
              <a:defRPr sz="882">
                <a:solidFill>
                  <a:schemeClr val="bg1"/>
                </a:solidFill>
              </a:defRPr>
            </a:lvl3pPr>
            <a:lvl4pPr>
              <a:defRPr sz="882">
                <a:solidFill>
                  <a:schemeClr val="bg1"/>
                </a:solidFill>
              </a:defRPr>
            </a:lvl4pPr>
            <a:lvl5pPr>
              <a:defRPr sz="882">
                <a:solidFill>
                  <a:schemeClr val="bg1"/>
                </a:solidFill>
              </a:defRPr>
            </a:lvl5pPr>
          </a:lstStyle>
          <a:p>
            <a:pPr lvl="0"/>
            <a:r>
              <a:rPr lang="en-US"/>
              <a:t>persona description</a:t>
            </a:r>
          </a:p>
        </p:txBody>
      </p:sp>
      <p:sp>
        <p:nvSpPr>
          <p:cNvPr id="97" name="Persona 1 slide title: name, role">
            <a:extLst>
              <a:ext uri="{FF2B5EF4-FFF2-40B4-BE49-F238E27FC236}">
                <a16:creationId xmlns:a16="http://schemas.microsoft.com/office/drawing/2014/main" id="{2D9CF5A6-0E76-4774-9CAE-AC123BB1D44A}"/>
              </a:ext>
            </a:extLst>
          </p:cNvPr>
          <p:cNvSpPr>
            <a:spLocks noGrp="1"/>
          </p:cNvSpPr>
          <p:nvPr userDrawn="1">
            <p:ph type="title" hasCustomPrompt="1"/>
          </p:nvPr>
        </p:nvSpPr>
        <p:spPr>
          <a:xfrm>
            <a:off x="3256324" y="457200"/>
            <a:ext cx="8353063" cy="553998"/>
          </a:xfrm>
          <a:prstGeom prst="rect">
            <a:avLst/>
          </a:prstGeom>
        </p:spPr>
        <p:txBody>
          <a:bodyPr lIns="0" tIns="0" rIns="0" bIns="0"/>
          <a:lstStyle>
            <a:lvl1pPr>
              <a:defRPr baseline="0"/>
            </a:lvl1pPr>
          </a:lstStyle>
          <a:p>
            <a:r>
              <a:rPr lang="en-US"/>
              <a:t>Persona (1): enter name, role</a:t>
            </a:r>
          </a:p>
        </p:txBody>
      </p:sp>
    </p:spTree>
    <p:extLst>
      <p:ext uri="{BB962C8B-B14F-4D97-AF65-F5344CB8AC3E}">
        <p14:creationId xmlns:p14="http://schemas.microsoft.com/office/powerpoint/2010/main" val="2720431162"/>
      </p:ext>
    </p:extLst>
  </p:cSld>
  <p:clrMapOvr>
    <a:masterClrMapping/>
  </p:clrMapOvr>
  <p:transition>
    <p:fade/>
  </p:transition>
  <p:extLst>
    <p:ext uri="{DCECCB84-F9BA-43D5-87BE-67443E8EF086}">
      <p15:sldGuideLst xmlns:p15="http://schemas.microsoft.com/office/powerpoint/2012/main">
        <p15:guide id="1" pos="3840" userDrawn="1">
          <p15:clr>
            <a:srgbClr val="FBAE40"/>
          </p15:clr>
        </p15:guide>
        <p15:guide id="2" orient="horz" pos="2160" userDrawn="1">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ersona 2">
    <p:spTree>
      <p:nvGrpSpPr>
        <p:cNvPr id="1" name=""/>
        <p:cNvGrpSpPr/>
        <p:nvPr/>
      </p:nvGrpSpPr>
      <p:grpSpPr>
        <a:xfrm>
          <a:off x="0" y="0"/>
          <a:ext cx="0" cy="0"/>
          <a:chOff x="0" y="0"/>
          <a:chExt cx="0" cy="0"/>
        </a:xfrm>
      </p:grpSpPr>
      <p:sp>
        <p:nvSpPr>
          <p:cNvPr id="35" name="Identified problems description/list">
            <a:extLst>
              <a:ext uri="{FF2B5EF4-FFF2-40B4-BE49-F238E27FC236}">
                <a16:creationId xmlns:a16="http://schemas.microsoft.com/office/drawing/2014/main" id="{D87E0F43-9B28-48D5-9D23-061793497621}"/>
              </a:ext>
            </a:extLst>
          </p:cNvPr>
          <p:cNvSpPr>
            <a:spLocks noGrp="1"/>
          </p:cNvSpPr>
          <p:nvPr>
            <p:ph type="body" sz="quarter" idx="25"/>
          </p:nvPr>
        </p:nvSpPr>
        <p:spPr>
          <a:xfrm>
            <a:off x="7609160" y="4438640"/>
            <a:ext cx="4000500" cy="1828800"/>
          </a:xfrm>
          <a:prstGeom prst="rect">
            <a:avLst/>
          </a:prstGeom>
        </p:spPr>
        <p:txBody>
          <a:bodyPr lIns="0" tIns="0" rIns="0" bIns="0" anchor="t" anchorCtr="0">
            <a:noAutofit/>
          </a:bodyPr>
          <a:lstStyle>
            <a:lvl1pPr marL="182880" marR="0" indent="-182880" algn="l" defTabSz="914367" rtl="0" eaLnBrk="1" fontAlgn="auto" latinLnBrk="0" hangingPunct="1">
              <a:lnSpc>
                <a:spcPct val="100000"/>
              </a:lnSpc>
              <a:spcBef>
                <a:spcPts val="0"/>
              </a:spcBef>
              <a:spcAft>
                <a:spcPts val="0"/>
              </a:spcAft>
              <a:buClrTx/>
              <a:buSzPct val="90000"/>
              <a:buFont typeface="Wingdings" panose="05000000000000000000" pitchFamily="2" charset="2"/>
              <a:buChar char=""/>
              <a:tabLst/>
              <a:defRPr lang="en-US" sz="1600" kern="1200" spc="0" baseline="0" dirty="0" smtClean="0">
                <a:solidFill>
                  <a:srgbClr val="191919"/>
                </a:solidFill>
                <a:latin typeface="Segoe UI" panose="020B0502040204020203" pitchFamily="34" charset="0"/>
                <a:ea typeface="+mn-ea"/>
                <a:cs typeface="Segoe UI" panose="020B0502040204020203" pitchFamily="34" charset="0"/>
              </a:defRPr>
            </a:lvl1pPr>
          </a:lstStyle>
          <a:p>
            <a:pPr lvl="0"/>
            <a:r>
              <a:rPr lang="en-US"/>
              <a:t>Edit Master text styles</a:t>
            </a:r>
          </a:p>
        </p:txBody>
      </p:sp>
      <p:sp>
        <p:nvSpPr>
          <p:cNvPr id="16" name="Identified problems heading"/>
          <p:cNvSpPr>
            <a:spLocks noGrp="1"/>
          </p:cNvSpPr>
          <p:nvPr>
            <p:ph type="body" sz="quarter" idx="22" hasCustomPrompt="1"/>
          </p:nvPr>
        </p:nvSpPr>
        <p:spPr>
          <a:xfrm>
            <a:off x="7609160" y="3978931"/>
            <a:ext cx="4000500" cy="315290"/>
          </a:xfrm>
          <a:prstGeom prst="rect">
            <a:avLst/>
          </a:prstGeom>
        </p:spPr>
        <p:txBody>
          <a:bodyPr wrap="square" lIns="0" tIns="0" rIns="0" bIns="0" anchor="t" anchorCtr="0">
            <a:spAutoFit/>
          </a:bodyPr>
          <a:lstStyle>
            <a:lvl1pPr marL="0" indent="0">
              <a:lnSpc>
                <a:spcPct val="100000"/>
              </a:lnSpc>
              <a:spcBef>
                <a:spcPts val="0"/>
              </a:spcBef>
              <a:spcAft>
                <a:spcPts val="0"/>
              </a:spcAft>
              <a:buNone/>
              <a:defRPr sz="2000">
                <a:solidFill>
                  <a:srgbClr val="0078D7"/>
                </a:solidFill>
                <a:latin typeface="Segoe UI" panose="020B0502040204020203" pitchFamily="34" charset="0"/>
                <a:cs typeface="Segoe UI" panose="020B0502040204020203" pitchFamily="34" charset="0"/>
              </a:defRPr>
            </a:lvl1pPr>
            <a:lvl2pPr marL="224097" indent="0">
              <a:buFont typeface="Arial" panose="020B0604020202020204" pitchFamily="34" charset="0"/>
              <a:buNone/>
              <a:defRPr>
                <a:solidFill>
                  <a:schemeClr val="tx1"/>
                </a:solidFill>
              </a:defRPr>
            </a:lvl2pPr>
            <a:lvl3pPr marL="784338" indent="-336145">
              <a:buFont typeface="Arial" panose="020B0604020202020204" pitchFamily="34" charset="0"/>
              <a:buChar char="•"/>
              <a:defRPr>
                <a:solidFill>
                  <a:schemeClr val="tx1"/>
                </a:solidFill>
              </a:defRPr>
            </a:lvl3pPr>
            <a:lvl4pPr marL="1008435" indent="-336145">
              <a:buFont typeface="Arial" panose="020B0604020202020204" pitchFamily="34" charset="0"/>
              <a:buChar char="•"/>
              <a:defRPr>
                <a:solidFill>
                  <a:schemeClr val="tx1"/>
                </a:solidFill>
              </a:defRPr>
            </a:lvl4pPr>
            <a:lvl5pPr marL="1232531" indent="-336145">
              <a:buFont typeface="Arial" panose="020B0604020202020204" pitchFamily="34" charset="0"/>
              <a:buChar char="•"/>
              <a:defRPr>
                <a:solidFill>
                  <a:schemeClr val="tx1"/>
                </a:solidFill>
              </a:defRPr>
            </a:lvl5pPr>
          </a:lstStyle>
          <a:p>
            <a:pPr lvl="0"/>
            <a:r>
              <a:rPr lang="en-US"/>
              <a:t>Identified problems</a:t>
            </a:r>
          </a:p>
        </p:txBody>
      </p:sp>
      <p:sp>
        <p:nvSpPr>
          <p:cNvPr id="9" name="Personal story description/list">
            <a:extLst>
              <a:ext uri="{FF2B5EF4-FFF2-40B4-BE49-F238E27FC236}">
                <a16:creationId xmlns:a16="http://schemas.microsoft.com/office/drawing/2014/main" id="{0B9C7750-DE4D-4450-B103-5CCB98348233}"/>
              </a:ext>
            </a:extLst>
          </p:cNvPr>
          <p:cNvSpPr>
            <a:spLocks noGrp="1"/>
          </p:cNvSpPr>
          <p:nvPr>
            <p:ph type="body" sz="quarter" idx="19"/>
          </p:nvPr>
        </p:nvSpPr>
        <p:spPr>
          <a:xfrm>
            <a:off x="7609160" y="1886722"/>
            <a:ext cx="4000500" cy="1828800"/>
          </a:xfrm>
          <a:prstGeom prst="rect">
            <a:avLst/>
          </a:prstGeom>
        </p:spPr>
        <p:txBody>
          <a:bodyPr lIns="0" tIns="0" rIns="0" bIns="0" anchor="t" anchorCtr="0">
            <a:noAutofit/>
          </a:bodyPr>
          <a:lstStyle>
            <a:lvl1pPr marL="0" marR="0" indent="0" algn="l" defTabSz="914367" rtl="0" eaLnBrk="1" fontAlgn="auto" latinLnBrk="0" hangingPunct="1">
              <a:lnSpc>
                <a:spcPct val="100000"/>
              </a:lnSpc>
              <a:spcBef>
                <a:spcPts val="0"/>
              </a:spcBef>
              <a:spcAft>
                <a:spcPts val="0"/>
              </a:spcAft>
              <a:buClrTx/>
              <a:buSzPct val="90000"/>
              <a:buFont typeface="Arial" panose="020B0604020202020204" pitchFamily="34" charset="0"/>
              <a:buNone/>
              <a:tabLst/>
              <a:defRPr lang="en-US" sz="1600" kern="1200" spc="0" baseline="0" dirty="0" smtClean="0">
                <a:solidFill>
                  <a:srgbClr val="191919"/>
                </a:solidFill>
                <a:latin typeface="Segoe UI" panose="020B0502040204020203" pitchFamily="34" charset="0"/>
                <a:ea typeface="+mn-ea"/>
                <a:cs typeface="Segoe UI" panose="020B0502040204020203" pitchFamily="34" charset="0"/>
              </a:defRPr>
            </a:lvl1pPr>
          </a:lstStyle>
          <a:p>
            <a:pPr lvl="0"/>
            <a:r>
              <a:rPr lang="en-US"/>
              <a:t>Edit Master text styles</a:t>
            </a:r>
          </a:p>
        </p:txBody>
      </p:sp>
      <p:sp>
        <p:nvSpPr>
          <p:cNvPr id="24" name="Personal story heading">
            <a:extLst>
              <a:ext uri="{FF2B5EF4-FFF2-40B4-BE49-F238E27FC236}">
                <a16:creationId xmlns:a16="http://schemas.microsoft.com/office/drawing/2014/main" id="{C1E6B1A6-1009-47CC-95F7-462A9D0567EC}"/>
              </a:ext>
            </a:extLst>
          </p:cNvPr>
          <p:cNvSpPr>
            <a:spLocks noGrp="1"/>
          </p:cNvSpPr>
          <p:nvPr>
            <p:ph type="body" sz="quarter" idx="18" hasCustomPrompt="1"/>
          </p:nvPr>
        </p:nvSpPr>
        <p:spPr>
          <a:xfrm>
            <a:off x="7609160" y="1433926"/>
            <a:ext cx="4000500" cy="307777"/>
          </a:xfrm>
          <a:prstGeom prst="rect">
            <a:avLst/>
          </a:prstGeom>
        </p:spPr>
        <p:txBody>
          <a:bodyPr wrap="square" lIns="0" tIns="0" rIns="0" bIns="0" anchor="t" anchorCtr="0">
            <a:spAutoFit/>
          </a:bodyPr>
          <a:lstStyle>
            <a:lvl1pPr marL="0" indent="0">
              <a:lnSpc>
                <a:spcPct val="100000"/>
              </a:lnSpc>
              <a:spcBef>
                <a:spcPts val="0"/>
              </a:spcBef>
              <a:spcAft>
                <a:spcPts val="0"/>
              </a:spcAft>
              <a:buNone/>
              <a:defRPr sz="2000">
                <a:solidFill>
                  <a:srgbClr val="0078D7"/>
                </a:solidFill>
                <a:latin typeface="Segoe UI" panose="020B0502040204020203" pitchFamily="34" charset="0"/>
                <a:cs typeface="Segoe UI" panose="020B0502040204020203" pitchFamily="34" charset="0"/>
              </a:defRPr>
            </a:lvl1pPr>
            <a:lvl2pPr marL="224097" indent="0">
              <a:buFont typeface="Arial" panose="020B0604020202020204" pitchFamily="34" charset="0"/>
              <a:buNone/>
              <a:defRPr>
                <a:solidFill>
                  <a:schemeClr val="tx1"/>
                </a:solidFill>
              </a:defRPr>
            </a:lvl2pPr>
            <a:lvl3pPr marL="784338" indent="-336145">
              <a:buFont typeface="Arial" panose="020B0604020202020204" pitchFamily="34" charset="0"/>
              <a:buChar char="•"/>
              <a:defRPr>
                <a:solidFill>
                  <a:schemeClr val="tx1"/>
                </a:solidFill>
              </a:defRPr>
            </a:lvl3pPr>
            <a:lvl4pPr marL="1008435" indent="-336145">
              <a:buFont typeface="Arial" panose="020B0604020202020204" pitchFamily="34" charset="0"/>
              <a:buChar char="•"/>
              <a:defRPr>
                <a:solidFill>
                  <a:schemeClr val="tx1"/>
                </a:solidFill>
              </a:defRPr>
            </a:lvl4pPr>
            <a:lvl5pPr marL="1232531" indent="-336145">
              <a:buFont typeface="Arial" panose="020B0604020202020204" pitchFamily="34" charset="0"/>
              <a:buChar char="•"/>
              <a:defRPr>
                <a:solidFill>
                  <a:schemeClr val="tx1"/>
                </a:solidFill>
              </a:defRPr>
            </a:lvl5pPr>
          </a:lstStyle>
          <a:p>
            <a:pPr lvl="0"/>
            <a:r>
              <a:rPr lang="en-US"/>
              <a:t>Personal story?</a:t>
            </a:r>
          </a:p>
        </p:txBody>
      </p:sp>
      <p:sp>
        <p:nvSpPr>
          <p:cNvPr id="27" name="Conversation starters description/list">
            <a:extLst>
              <a:ext uri="{FF2B5EF4-FFF2-40B4-BE49-F238E27FC236}">
                <a16:creationId xmlns:a16="http://schemas.microsoft.com/office/drawing/2014/main" id="{D87E0F43-9B28-48D5-9D23-061793497621}"/>
              </a:ext>
            </a:extLst>
          </p:cNvPr>
          <p:cNvSpPr>
            <a:spLocks noGrp="1"/>
          </p:cNvSpPr>
          <p:nvPr>
            <p:ph type="body" sz="quarter" idx="20"/>
          </p:nvPr>
        </p:nvSpPr>
        <p:spPr>
          <a:xfrm>
            <a:off x="3250978" y="4438640"/>
            <a:ext cx="4000500" cy="1828800"/>
          </a:xfrm>
          <a:prstGeom prst="rect">
            <a:avLst/>
          </a:prstGeom>
        </p:spPr>
        <p:txBody>
          <a:bodyPr lIns="0" tIns="0" rIns="0" bIns="0" anchor="t" anchorCtr="0">
            <a:noAutofit/>
          </a:bodyPr>
          <a:lstStyle>
            <a:lvl1pPr marL="182880" marR="0" indent="-182880" algn="l" defTabSz="914367" rtl="0" eaLnBrk="1" fontAlgn="auto" latinLnBrk="0" hangingPunct="1">
              <a:lnSpc>
                <a:spcPct val="100000"/>
              </a:lnSpc>
              <a:spcBef>
                <a:spcPts val="0"/>
              </a:spcBef>
              <a:spcAft>
                <a:spcPts val="0"/>
              </a:spcAft>
              <a:buClrTx/>
              <a:buSzPct val="90000"/>
              <a:buFont typeface="Wingdings" panose="05000000000000000000" pitchFamily="2" charset="2"/>
              <a:buChar char=""/>
              <a:tabLst/>
              <a:defRPr lang="en-US" sz="1600" kern="1200" spc="0" baseline="0" dirty="0" smtClean="0">
                <a:solidFill>
                  <a:srgbClr val="191919"/>
                </a:solidFill>
                <a:latin typeface="Segoe UI" panose="020B0502040204020203" pitchFamily="34" charset="0"/>
                <a:ea typeface="+mn-ea"/>
                <a:cs typeface="Segoe UI" panose="020B0502040204020203" pitchFamily="34" charset="0"/>
              </a:defRPr>
            </a:lvl1pPr>
          </a:lstStyle>
          <a:p>
            <a:pPr lvl="0"/>
            <a:r>
              <a:rPr lang="en-US"/>
              <a:t>Edit Master text styles</a:t>
            </a:r>
          </a:p>
        </p:txBody>
      </p:sp>
      <p:sp>
        <p:nvSpPr>
          <p:cNvPr id="23" name="Conversation starters heading">
            <a:extLst>
              <a:ext uri="{FF2B5EF4-FFF2-40B4-BE49-F238E27FC236}">
                <a16:creationId xmlns:a16="http://schemas.microsoft.com/office/drawing/2014/main" id="{B3170FBB-2FDB-471F-93D9-C1D5BEC6DD1F}"/>
              </a:ext>
            </a:extLst>
          </p:cNvPr>
          <p:cNvSpPr>
            <a:spLocks noGrp="1"/>
          </p:cNvSpPr>
          <p:nvPr>
            <p:ph type="body" sz="quarter" idx="17" hasCustomPrompt="1"/>
          </p:nvPr>
        </p:nvSpPr>
        <p:spPr>
          <a:xfrm>
            <a:off x="3250978" y="3982218"/>
            <a:ext cx="4000500" cy="307777"/>
          </a:xfrm>
          <a:prstGeom prst="rect">
            <a:avLst/>
          </a:prstGeom>
        </p:spPr>
        <p:txBody>
          <a:bodyPr wrap="square" lIns="0" tIns="0" rIns="0" bIns="0" anchor="t" anchorCtr="0">
            <a:spAutoFit/>
          </a:bodyPr>
          <a:lstStyle>
            <a:lvl1pPr marL="0" indent="0">
              <a:lnSpc>
                <a:spcPct val="100000"/>
              </a:lnSpc>
              <a:spcBef>
                <a:spcPts val="0"/>
              </a:spcBef>
              <a:spcAft>
                <a:spcPts val="0"/>
              </a:spcAft>
              <a:buNone/>
              <a:defRPr sz="2000">
                <a:solidFill>
                  <a:srgbClr val="0078D7"/>
                </a:solidFill>
                <a:latin typeface="Segoe UI" panose="020B0502040204020203" pitchFamily="34" charset="0"/>
                <a:cs typeface="Segoe UI" panose="020B0502040204020203" pitchFamily="34" charset="0"/>
              </a:defRPr>
            </a:lvl1pPr>
            <a:lvl2pPr marL="224097" indent="0">
              <a:buFont typeface="Arial" panose="020B0604020202020204" pitchFamily="34" charset="0"/>
              <a:buNone/>
              <a:defRPr>
                <a:solidFill>
                  <a:schemeClr val="tx1"/>
                </a:solidFill>
              </a:defRPr>
            </a:lvl2pPr>
            <a:lvl3pPr marL="784338" indent="-336145">
              <a:buFont typeface="Arial" panose="020B0604020202020204" pitchFamily="34" charset="0"/>
              <a:buChar char="•"/>
              <a:defRPr>
                <a:solidFill>
                  <a:schemeClr val="tx1"/>
                </a:solidFill>
              </a:defRPr>
            </a:lvl3pPr>
            <a:lvl4pPr marL="1008435" indent="-336145">
              <a:buFont typeface="Arial" panose="020B0604020202020204" pitchFamily="34" charset="0"/>
              <a:buChar char="•"/>
              <a:defRPr>
                <a:solidFill>
                  <a:schemeClr val="tx1"/>
                </a:solidFill>
              </a:defRPr>
            </a:lvl4pPr>
            <a:lvl5pPr marL="1232531" indent="-336145">
              <a:buFont typeface="Arial" panose="020B0604020202020204" pitchFamily="34" charset="0"/>
              <a:buChar char="•"/>
              <a:defRPr>
                <a:solidFill>
                  <a:schemeClr val="tx1"/>
                </a:solidFill>
              </a:defRPr>
            </a:lvl5pPr>
          </a:lstStyle>
          <a:p>
            <a:pPr lvl="0"/>
            <a:r>
              <a:rPr lang="en-US"/>
              <a:t>Conversation starters</a:t>
            </a:r>
          </a:p>
        </p:txBody>
      </p:sp>
      <p:sp>
        <p:nvSpPr>
          <p:cNvPr id="14" name="Onboarding description/list">
            <a:extLst>
              <a:ext uri="{FF2B5EF4-FFF2-40B4-BE49-F238E27FC236}">
                <a16:creationId xmlns:a16="http://schemas.microsoft.com/office/drawing/2014/main" id="{0B9C7750-DE4D-4450-B103-5CCB98348233}"/>
              </a:ext>
            </a:extLst>
          </p:cNvPr>
          <p:cNvSpPr>
            <a:spLocks noGrp="1"/>
          </p:cNvSpPr>
          <p:nvPr>
            <p:ph type="body" sz="quarter" idx="21" hasCustomPrompt="1"/>
          </p:nvPr>
        </p:nvSpPr>
        <p:spPr>
          <a:xfrm>
            <a:off x="3259971" y="1886722"/>
            <a:ext cx="4000500" cy="1828800"/>
          </a:xfrm>
          <a:prstGeom prst="rect">
            <a:avLst/>
          </a:prstGeom>
        </p:spPr>
        <p:txBody>
          <a:bodyPr lIns="0" tIns="0" rIns="0" bIns="0" anchor="t" anchorCtr="0">
            <a:noAutofit/>
          </a:bodyPr>
          <a:lstStyle>
            <a:lvl1pPr marL="0" marR="0" indent="0" algn="l" defTabSz="914367" rtl="0" eaLnBrk="1" fontAlgn="auto" latinLnBrk="0" hangingPunct="1">
              <a:lnSpc>
                <a:spcPct val="100000"/>
              </a:lnSpc>
              <a:spcBef>
                <a:spcPts val="0"/>
              </a:spcBef>
              <a:spcAft>
                <a:spcPts val="0"/>
              </a:spcAft>
              <a:buClrTx/>
              <a:buSzPct val="90000"/>
              <a:buFont typeface="Arial" panose="020B0604020202020204" pitchFamily="34" charset="0"/>
              <a:buNone/>
              <a:tabLst/>
              <a:defRPr lang="en-US" sz="1600" kern="1200" spc="0" baseline="0" dirty="0" smtClean="0">
                <a:solidFill>
                  <a:srgbClr val="191919"/>
                </a:solidFill>
                <a:latin typeface="Segoe UI" panose="020B0502040204020203" pitchFamily="34" charset="0"/>
                <a:ea typeface="+mn-ea"/>
                <a:cs typeface="Segoe UI" panose="020B0502040204020203" pitchFamily="34" charset="0"/>
              </a:defRPr>
            </a:lvl1pPr>
          </a:lstStyle>
          <a:p>
            <a:pPr lvl="0"/>
            <a:r>
              <a:rPr lang="en-US"/>
              <a:t>What do you provide?</a:t>
            </a:r>
          </a:p>
        </p:txBody>
      </p:sp>
      <p:sp>
        <p:nvSpPr>
          <p:cNvPr id="4" name="Onboarding heading"/>
          <p:cNvSpPr>
            <a:spLocks noGrp="1"/>
          </p:cNvSpPr>
          <p:nvPr>
            <p:ph type="body" sz="quarter" idx="10" hasCustomPrompt="1"/>
          </p:nvPr>
        </p:nvSpPr>
        <p:spPr>
          <a:xfrm>
            <a:off x="3256326" y="1433926"/>
            <a:ext cx="4000500" cy="307777"/>
          </a:xfrm>
          <a:prstGeom prst="rect">
            <a:avLst/>
          </a:prstGeom>
        </p:spPr>
        <p:txBody>
          <a:bodyPr wrap="square" lIns="0" tIns="0" rIns="0" bIns="0" anchor="t" anchorCtr="0">
            <a:spAutoFit/>
          </a:bodyPr>
          <a:lstStyle>
            <a:lvl1pPr marL="0" indent="0">
              <a:lnSpc>
                <a:spcPct val="100000"/>
              </a:lnSpc>
              <a:spcBef>
                <a:spcPts val="0"/>
              </a:spcBef>
              <a:buNone/>
              <a:defRPr sz="2000">
                <a:solidFill>
                  <a:srgbClr val="0078D7"/>
                </a:solidFill>
                <a:latin typeface="Segoe UI" panose="020B0502040204020203" pitchFamily="34" charset="0"/>
                <a:cs typeface="Segoe UI" panose="020B0502040204020203" pitchFamily="34" charset="0"/>
              </a:defRPr>
            </a:lvl1pPr>
            <a:lvl2pPr marL="224097" indent="0">
              <a:buFont typeface="Arial" panose="020B0604020202020204" pitchFamily="34" charset="0"/>
              <a:buNone/>
              <a:defRPr>
                <a:solidFill>
                  <a:schemeClr val="tx1"/>
                </a:solidFill>
              </a:defRPr>
            </a:lvl2pPr>
            <a:lvl3pPr marL="784338" indent="-336145">
              <a:buFont typeface="Arial" panose="020B0604020202020204" pitchFamily="34" charset="0"/>
              <a:buChar char="•"/>
              <a:defRPr>
                <a:solidFill>
                  <a:schemeClr val="tx1"/>
                </a:solidFill>
              </a:defRPr>
            </a:lvl3pPr>
            <a:lvl4pPr marL="1008435" indent="-336145">
              <a:buFont typeface="Arial" panose="020B0604020202020204" pitchFamily="34" charset="0"/>
              <a:buChar char="•"/>
              <a:defRPr>
                <a:solidFill>
                  <a:schemeClr val="tx1"/>
                </a:solidFill>
              </a:defRPr>
            </a:lvl4pPr>
            <a:lvl5pPr marL="1232531" indent="-336145">
              <a:buFont typeface="Arial" panose="020B0604020202020204" pitchFamily="34" charset="0"/>
              <a:buChar char="•"/>
              <a:defRPr>
                <a:solidFill>
                  <a:schemeClr val="tx1"/>
                </a:solidFill>
              </a:defRPr>
            </a:lvl5pPr>
          </a:lstStyle>
          <a:p>
            <a:pPr lvl="0"/>
            <a:r>
              <a:rPr lang="en-US"/>
              <a:t>Onboarding</a:t>
            </a:r>
          </a:p>
        </p:txBody>
      </p:sp>
      <p:sp>
        <p:nvSpPr>
          <p:cNvPr id="19" name="Left column background box, dark blue">
            <a:extLst>
              <a:ext uri="{FF2B5EF4-FFF2-40B4-BE49-F238E27FC236}">
                <a16:creationId xmlns:a16="http://schemas.microsoft.com/office/drawing/2014/main" id="{50952F38-2EC1-4EDE-B960-1058743E9716}"/>
              </a:ext>
              <a:ext uri="{C183D7F6-B498-43B3-948B-1728B52AA6E4}">
                <adec:decorative xmlns:adec="http://schemas.microsoft.com/office/drawing/2017/decorative" val="1"/>
              </a:ext>
            </a:extLst>
          </p:cNvPr>
          <p:cNvSpPr/>
          <p:nvPr userDrawn="1"/>
        </p:nvSpPr>
        <p:spPr>
          <a:xfrm>
            <a:off x="369810" y="407886"/>
            <a:ext cx="2628900" cy="6057900"/>
          </a:xfrm>
          <a:prstGeom prst="rect">
            <a:avLst/>
          </a:prstGeom>
          <a:solidFill>
            <a:srgbClr val="002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Semilight"/>
              <a:ea typeface="+mn-ea"/>
              <a:cs typeface="+mn-cs"/>
            </a:endParaRPr>
          </a:p>
        </p:txBody>
      </p:sp>
      <p:sp>
        <p:nvSpPr>
          <p:cNvPr id="20" name="Scenario description">
            <a:extLst>
              <a:ext uri="{FF2B5EF4-FFF2-40B4-BE49-F238E27FC236}">
                <a16:creationId xmlns:a16="http://schemas.microsoft.com/office/drawing/2014/main" id="{505BDB66-106A-4CFA-9142-AB6C3EE2F673}"/>
              </a:ext>
            </a:extLst>
          </p:cNvPr>
          <p:cNvSpPr>
            <a:spLocks noGrp="1"/>
          </p:cNvSpPr>
          <p:nvPr>
            <p:ph type="body" sz="quarter" idx="24" hasCustomPrompt="1"/>
          </p:nvPr>
        </p:nvSpPr>
        <p:spPr>
          <a:xfrm>
            <a:off x="655560" y="3045194"/>
            <a:ext cx="2057400" cy="3092068"/>
          </a:xfrm>
          <a:prstGeom prst="rect">
            <a:avLst/>
          </a:prstGeom>
        </p:spPr>
        <p:txBody>
          <a:bodyPr lIns="0" rIns="0">
            <a:noAutofit/>
          </a:bodyPr>
          <a:lstStyle>
            <a:lvl1pPr marL="0" indent="0">
              <a:lnSpc>
                <a:spcPct val="110000"/>
              </a:lnSpc>
              <a:spcBef>
                <a:spcPts val="0"/>
              </a:spcBef>
              <a:buNone/>
              <a:defRPr kumimoji="0" lang="en-US" sz="1200" b="0" i="0" u="none" strike="noStrike" kern="1200" cap="none" spc="0" normalizeH="0" baseline="0" dirty="0" smtClean="0">
                <a:ln>
                  <a:noFill/>
                </a:ln>
                <a:solidFill>
                  <a:srgbClr val="FFFFFF"/>
                </a:solidFill>
                <a:effectLst/>
                <a:uLnTx/>
                <a:uFillTx/>
                <a:latin typeface="+mn-lt"/>
                <a:ea typeface="+mn-ea"/>
                <a:cs typeface="Segoe UI Semilight" panose="020B0402040204020203" pitchFamily="34" charset="0"/>
              </a:defRPr>
            </a:lvl1pPr>
            <a:lvl2pPr marL="224097" indent="0">
              <a:buNone/>
              <a:defRPr kumimoji="0" lang="en-US" sz="1176" b="0" i="0" u="none" strike="noStrike" kern="1200" cap="none" spc="0" normalizeH="0" baseline="0" dirty="0" smtClean="0">
                <a:ln>
                  <a:noFill/>
                </a:ln>
                <a:solidFill>
                  <a:srgbClr val="FFFFFF"/>
                </a:solidFill>
                <a:effectLst/>
                <a:uLnTx/>
                <a:uFillTx/>
                <a:latin typeface="Segoe Pro Cond" panose="020B0506040504020203"/>
                <a:ea typeface="+mn-ea"/>
                <a:cs typeface="+mn-cs"/>
              </a:defRPr>
            </a:lvl2pPr>
            <a:lvl3pPr marL="448193" indent="0">
              <a:buNone/>
              <a:defRPr kumimoji="0" lang="en-US" sz="1176" b="0" i="0" u="none" strike="noStrike" kern="1200" cap="none" spc="0" normalizeH="0" baseline="0" dirty="0" smtClean="0">
                <a:ln>
                  <a:noFill/>
                </a:ln>
                <a:solidFill>
                  <a:srgbClr val="FFFFFF"/>
                </a:solidFill>
                <a:effectLst/>
                <a:uLnTx/>
                <a:uFillTx/>
                <a:latin typeface="Segoe Pro Cond" panose="020B0506040504020203"/>
                <a:ea typeface="+mn-ea"/>
                <a:cs typeface="+mn-cs"/>
              </a:defRPr>
            </a:lvl3pPr>
            <a:lvl4pPr marL="672290" indent="0">
              <a:buNone/>
              <a:defRPr kumimoji="0" lang="en-US" sz="1176" b="0" i="0" u="none" strike="noStrike" kern="1200" cap="none" spc="0" normalizeH="0" baseline="0" dirty="0" smtClean="0">
                <a:ln>
                  <a:noFill/>
                </a:ln>
                <a:solidFill>
                  <a:srgbClr val="FFFFFF"/>
                </a:solidFill>
                <a:effectLst/>
                <a:uLnTx/>
                <a:uFillTx/>
                <a:latin typeface="Segoe Pro Cond" panose="020B0506040504020203"/>
                <a:ea typeface="+mn-ea"/>
                <a:cs typeface="+mn-cs"/>
              </a:defRPr>
            </a:lvl4pPr>
            <a:lvl5pPr marL="896386" indent="0">
              <a:buNone/>
              <a:defRPr kumimoji="0" lang="en-US" sz="1176" b="0" i="0" u="none" strike="noStrike" kern="1200" cap="none" spc="0" normalizeH="0" baseline="0" dirty="0">
                <a:ln>
                  <a:noFill/>
                </a:ln>
                <a:solidFill>
                  <a:srgbClr val="FFFFFF"/>
                </a:solidFill>
                <a:effectLst/>
                <a:uLnTx/>
                <a:uFillTx/>
                <a:latin typeface="Segoe Pro Cond" panose="020B0506040504020203"/>
                <a:ea typeface="+mn-ea"/>
                <a:cs typeface="+mn-cs"/>
              </a:defRPr>
            </a:lvl5pPr>
          </a:lstStyle>
          <a:p>
            <a:pPr lvl="0"/>
            <a:r>
              <a:rPr lang="en-US"/>
              <a:t>Scenario description</a:t>
            </a:r>
          </a:p>
        </p:txBody>
      </p:sp>
      <p:sp>
        <p:nvSpPr>
          <p:cNvPr id="21" name="Persona photo placeholder" descr="persona photo placeholder">
            <a:extLst>
              <a:ext uri="{FF2B5EF4-FFF2-40B4-BE49-F238E27FC236}">
                <a16:creationId xmlns:a16="http://schemas.microsoft.com/office/drawing/2014/main" id="{06F78DF3-BF65-4C65-88B3-62B011432C41}"/>
              </a:ext>
            </a:extLst>
          </p:cNvPr>
          <p:cNvSpPr>
            <a:spLocks noGrp="1"/>
          </p:cNvSpPr>
          <p:nvPr>
            <p:ph type="pic" sz="quarter" idx="11" hasCustomPrompt="1"/>
          </p:nvPr>
        </p:nvSpPr>
        <p:spPr>
          <a:xfrm>
            <a:off x="655560" y="698856"/>
            <a:ext cx="2057400" cy="2057400"/>
          </a:xfrm>
          <a:prstGeom prst="rect">
            <a:avLst/>
          </a:prstGeom>
        </p:spPr>
        <p:txBody>
          <a:bodyPr/>
          <a:lstStyle>
            <a:lvl1pPr marL="0" indent="0" algn="ctr">
              <a:lnSpc>
                <a:spcPct val="100000"/>
              </a:lnSpc>
              <a:buNone/>
              <a:defRPr>
                <a:solidFill>
                  <a:schemeClr val="bg1"/>
                </a:solidFill>
              </a:defRPr>
            </a:lvl1pPr>
          </a:lstStyle>
          <a:p>
            <a:r>
              <a:rPr lang="en-US"/>
              <a:t>Tap to insert photo of persona</a:t>
            </a:r>
          </a:p>
        </p:txBody>
      </p:sp>
      <p:sp>
        <p:nvSpPr>
          <p:cNvPr id="25" name="Persona 2 slide title: name, role">
            <a:extLst>
              <a:ext uri="{FF2B5EF4-FFF2-40B4-BE49-F238E27FC236}">
                <a16:creationId xmlns:a16="http://schemas.microsoft.com/office/drawing/2014/main" id="{2D9CF5A6-0E76-4774-9CAE-AC123BB1D44A}"/>
              </a:ext>
            </a:extLst>
          </p:cNvPr>
          <p:cNvSpPr>
            <a:spLocks noGrp="1"/>
          </p:cNvSpPr>
          <p:nvPr>
            <p:ph type="title" hasCustomPrompt="1"/>
          </p:nvPr>
        </p:nvSpPr>
        <p:spPr>
          <a:xfrm>
            <a:off x="3256325" y="457200"/>
            <a:ext cx="8242356" cy="553998"/>
          </a:xfrm>
          <a:prstGeom prst="rect">
            <a:avLst/>
          </a:prstGeom>
        </p:spPr>
        <p:txBody>
          <a:bodyPr lIns="0" tIns="0" rIns="0" bIns="0"/>
          <a:lstStyle>
            <a:lvl1pPr>
              <a:defRPr baseline="0"/>
            </a:lvl1pPr>
          </a:lstStyle>
          <a:p>
            <a:r>
              <a:rPr lang="en-US"/>
              <a:t>Persona (2): enter name, role</a:t>
            </a:r>
          </a:p>
        </p:txBody>
      </p:sp>
    </p:spTree>
    <p:extLst>
      <p:ext uri="{BB962C8B-B14F-4D97-AF65-F5344CB8AC3E}">
        <p14:creationId xmlns:p14="http://schemas.microsoft.com/office/powerpoint/2010/main" val="4166749093"/>
      </p:ext>
    </p:extLst>
  </p:cSld>
  <p:clrMapOvr>
    <a:masterClrMapping/>
  </p:clrMapOvr>
  <p:transition>
    <p:fade/>
  </p:transition>
  <p:extLst>
    <p:ext uri="{DCECCB84-F9BA-43D5-87BE-67443E8EF086}">
      <p15:sldGuideLst xmlns:p15="http://schemas.microsoft.com/office/powerpoint/2012/main">
        <p15:guide id="1" pos="3840" userDrawn="1">
          <p15:clr>
            <a:srgbClr val="FBAE40"/>
          </p15:clr>
        </p15:guide>
        <p15:guide id="2" orient="horz" pos="2160" userDrawn="1">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28" name="Light grey timeline bar" descr="timeline rectangle">
            <a:extLst>
              <a:ext uri="{FF2B5EF4-FFF2-40B4-BE49-F238E27FC236}">
                <a16:creationId xmlns:a16="http://schemas.microsoft.com/office/drawing/2014/main" id="{349D6F97-3D20-054A-99FD-78D2776A4D9C}"/>
              </a:ext>
            </a:extLst>
          </p:cNvPr>
          <p:cNvSpPr/>
          <p:nvPr userDrawn="1"/>
        </p:nvSpPr>
        <p:spPr bwMode="auto">
          <a:xfrm>
            <a:off x="601996" y="4411336"/>
            <a:ext cx="11000724" cy="151365"/>
          </a:xfrm>
          <a:prstGeom prst="rect">
            <a:avLst/>
          </a:prstGeom>
          <a:solidFill>
            <a:srgbClr val="D2D2D2"/>
          </a:solidFill>
          <a:ln w="38100" cap="flat" cmpd="sng" algn="ctr">
            <a:noFill/>
            <a:prstDash val="solid"/>
            <a:miter lim="400000"/>
            <a:headEnd type="none" w="med" len="med"/>
            <a:tailEnd type="none" w="med" len="med"/>
          </a:ln>
          <a:effectLst/>
        </p:spPr>
        <p:txBody>
          <a:bodyPr wrap="square" lIns="0" tIns="0" rIns="0" bIns="0" anchor="ctr">
            <a:spAutoFit/>
          </a:bodyPr>
          <a:lstStyle/>
          <a:p>
            <a:pPr algn="ctr" defTabSz="825500" fontAlgn="base" hangingPunct="0">
              <a:spcBef>
                <a:spcPct val="0"/>
              </a:spcBef>
              <a:spcAft>
                <a:spcPct val="0"/>
              </a:spcAft>
              <a:defRPr/>
            </a:pPr>
            <a:endParaRPr lang="en-US" altLang="en-US" sz="900" b="1" kern="0">
              <a:solidFill>
                <a:srgbClr val="000000"/>
              </a:solidFill>
              <a:latin typeface="Helvetica Neue" panose="02000503000000020004" pitchFamily="2"/>
              <a:sym typeface="Helvetica Neue" panose="02000503000000020004" pitchFamily="2"/>
            </a:endParaRPr>
          </a:p>
        </p:txBody>
      </p:sp>
      <p:sp>
        <p:nvSpPr>
          <p:cNvPr id="39" name="Blue timeline bar" descr="filling timeline color blue">
            <a:extLst>
              <a:ext uri="{FF2B5EF4-FFF2-40B4-BE49-F238E27FC236}">
                <a16:creationId xmlns:a16="http://schemas.microsoft.com/office/drawing/2014/main" id="{450A7C2A-9F86-374F-A136-9FB0B5CDE85E}"/>
              </a:ext>
            </a:extLst>
          </p:cNvPr>
          <p:cNvSpPr/>
          <p:nvPr userDrawn="1"/>
        </p:nvSpPr>
        <p:spPr bwMode="auto">
          <a:xfrm>
            <a:off x="604602" y="4411336"/>
            <a:ext cx="4343400" cy="151365"/>
          </a:xfrm>
          <a:prstGeom prst="rect">
            <a:avLst/>
          </a:prstGeom>
          <a:solidFill>
            <a:srgbClr val="0078D4"/>
          </a:solidFill>
          <a:ln w="38100" cap="flat" cmpd="sng" algn="ctr">
            <a:noFill/>
            <a:prstDash val="solid"/>
            <a:miter lim="400000"/>
            <a:headEnd type="none" w="med" len="med"/>
            <a:tailEnd type="none" w="med" len="med"/>
          </a:ln>
          <a:effectLst/>
        </p:spPr>
        <p:txBody>
          <a:bodyPr wrap="square" lIns="0" tIns="0" rIns="0" bIns="0" anchor="ctr">
            <a:spAutoFit/>
          </a:bodyPr>
          <a:lstStyle/>
          <a:p>
            <a:pPr algn="ctr" defTabSz="825500" fontAlgn="base" hangingPunct="0">
              <a:spcBef>
                <a:spcPct val="0"/>
              </a:spcBef>
              <a:spcAft>
                <a:spcPct val="0"/>
              </a:spcAft>
              <a:defRPr/>
            </a:pPr>
            <a:endParaRPr lang="en-US" altLang="en-US" sz="900" b="1" kern="0">
              <a:solidFill>
                <a:srgbClr val="000000"/>
              </a:solidFill>
              <a:latin typeface="Helvetica Neue" panose="02000503000000020004" pitchFamily="2"/>
              <a:sym typeface="Helvetica Neue" panose="02000503000000020004" pitchFamily="2"/>
            </a:endParaRPr>
          </a:p>
        </p:txBody>
      </p:sp>
      <p:sp>
        <p:nvSpPr>
          <p:cNvPr id="43" name="Q4 timeline label">
            <a:extLst>
              <a:ext uri="{FF2B5EF4-FFF2-40B4-BE49-F238E27FC236}">
                <a16:creationId xmlns:a16="http://schemas.microsoft.com/office/drawing/2014/main" id="{F5087465-966D-4053-8BE9-476E985BED5E}"/>
              </a:ext>
            </a:extLst>
          </p:cNvPr>
          <p:cNvSpPr>
            <a:spLocks noGrp="1"/>
          </p:cNvSpPr>
          <p:nvPr>
            <p:ph type="body" sz="quarter" idx="21" hasCustomPrompt="1"/>
          </p:nvPr>
        </p:nvSpPr>
        <p:spPr>
          <a:xfrm>
            <a:off x="9306785" y="6011929"/>
            <a:ext cx="931863" cy="400050"/>
          </a:xfrm>
          <a:prstGeom prst="rect">
            <a:avLst/>
          </a:prstGeom>
        </p:spPr>
        <p:txBody>
          <a:bodyPr lIns="0" tIns="0" rIns="0" bIns="0" anchor="t" anchorCtr="0"/>
          <a:lstStyle>
            <a:lvl1pPr marL="0" indent="0" algn="l">
              <a:spcBef>
                <a:spcPts val="0"/>
              </a:spcBef>
              <a:buNone/>
              <a:defRPr sz="2000" b="1">
                <a:solidFill>
                  <a:srgbClr val="0078D4"/>
                </a:solidFill>
                <a:latin typeface="Segoe UI" panose="020B0502040204020203" pitchFamily="34" charset="0"/>
                <a:cs typeface="Segoe UI" panose="020B0502040204020203" pitchFamily="34" charset="0"/>
              </a:defRPr>
            </a:lvl1pPr>
          </a:lstStyle>
          <a:p>
            <a:pPr lvl="0"/>
            <a:r>
              <a:rPr lang="en-US"/>
              <a:t>Q4</a:t>
            </a:r>
          </a:p>
        </p:txBody>
      </p:sp>
      <p:sp>
        <p:nvSpPr>
          <p:cNvPr id="42" name="Q3 timeline label">
            <a:extLst>
              <a:ext uri="{FF2B5EF4-FFF2-40B4-BE49-F238E27FC236}">
                <a16:creationId xmlns:a16="http://schemas.microsoft.com/office/drawing/2014/main" id="{A17BA1A2-326F-4A9D-A1EB-77683EAFE174}"/>
              </a:ext>
            </a:extLst>
          </p:cNvPr>
          <p:cNvSpPr>
            <a:spLocks noGrp="1"/>
          </p:cNvSpPr>
          <p:nvPr>
            <p:ph type="body" sz="quarter" idx="20" hasCustomPrompt="1"/>
          </p:nvPr>
        </p:nvSpPr>
        <p:spPr>
          <a:xfrm>
            <a:off x="6451518" y="6011929"/>
            <a:ext cx="931863" cy="400050"/>
          </a:xfrm>
          <a:prstGeom prst="rect">
            <a:avLst/>
          </a:prstGeom>
        </p:spPr>
        <p:txBody>
          <a:bodyPr lIns="0" tIns="0" rIns="0" bIns="0" anchor="t" anchorCtr="0"/>
          <a:lstStyle>
            <a:lvl1pPr marL="0" indent="0" algn="l">
              <a:spcBef>
                <a:spcPts val="0"/>
              </a:spcBef>
              <a:buNone/>
              <a:defRPr sz="2000" b="1">
                <a:solidFill>
                  <a:srgbClr val="0078D4"/>
                </a:solidFill>
                <a:latin typeface="Segoe UI" panose="020B0502040204020203" pitchFamily="34" charset="0"/>
                <a:cs typeface="Segoe UI" panose="020B0502040204020203" pitchFamily="34" charset="0"/>
              </a:defRPr>
            </a:lvl1pPr>
          </a:lstStyle>
          <a:p>
            <a:pPr lvl="0"/>
            <a:r>
              <a:rPr lang="en-US"/>
              <a:t>Q3</a:t>
            </a:r>
          </a:p>
        </p:txBody>
      </p:sp>
      <p:sp>
        <p:nvSpPr>
          <p:cNvPr id="41" name="Q2 timeline label">
            <a:extLst>
              <a:ext uri="{FF2B5EF4-FFF2-40B4-BE49-F238E27FC236}">
                <a16:creationId xmlns:a16="http://schemas.microsoft.com/office/drawing/2014/main" id="{A3B172FC-552E-4174-BD8E-966DAF6C97F8}"/>
              </a:ext>
            </a:extLst>
          </p:cNvPr>
          <p:cNvSpPr>
            <a:spLocks noGrp="1"/>
          </p:cNvSpPr>
          <p:nvPr>
            <p:ph type="body" sz="quarter" idx="19" hasCustomPrompt="1"/>
          </p:nvPr>
        </p:nvSpPr>
        <p:spPr>
          <a:xfrm>
            <a:off x="3608203" y="6011929"/>
            <a:ext cx="931863" cy="400050"/>
          </a:xfrm>
          <a:prstGeom prst="rect">
            <a:avLst/>
          </a:prstGeom>
        </p:spPr>
        <p:txBody>
          <a:bodyPr lIns="0" tIns="0" rIns="0" bIns="0" anchor="t" anchorCtr="0"/>
          <a:lstStyle>
            <a:lvl1pPr marL="0" indent="0" algn="l">
              <a:spcBef>
                <a:spcPts val="0"/>
              </a:spcBef>
              <a:buNone/>
              <a:defRPr sz="2000" b="1">
                <a:solidFill>
                  <a:srgbClr val="0078D4"/>
                </a:solidFill>
                <a:latin typeface="Segoe UI" panose="020B0502040204020203" pitchFamily="34" charset="0"/>
                <a:cs typeface="Segoe UI" panose="020B0502040204020203" pitchFamily="34" charset="0"/>
              </a:defRPr>
            </a:lvl1pPr>
          </a:lstStyle>
          <a:p>
            <a:pPr lvl="0"/>
            <a:r>
              <a:rPr lang="en-US"/>
              <a:t>Q2</a:t>
            </a:r>
          </a:p>
        </p:txBody>
      </p:sp>
      <p:sp>
        <p:nvSpPr>
          <p:cNvPr id="7" name="Q1 timeline label">
            <a:extLst>
              <a:ext uri="{FF2B5EF4-FFF2-40B4-BE49-F238E27FC236}">
                <a16:creationId xmlns:a16="http://schemas.microsoft.com/office/drawing/2014/main" id="{7AFD6A6A-072F-4DD5-AB30-778CA3D99BE0}"/>
              </a:ext>
            </a:extLst>
          </p:cNvPr>
          <p:cNvSpPr>
            <a:spLocks noGrp="1"/>
          </p:cNvSpPr>
          <p:nvPr>
            <p:ph type="body" sz="quarter" idx="18" hasCustomPrompt="1"/>
          </p:nvPr>
        </p:nvSpPr>
        <p:spPr>
          <a:xfrm>
            <a:off x="766408" y="6011929"/>
            <a:ext cx="931863" cy="400050"/>
          </a:xfrm>
          <a:prstGeom prst="rect">
            <a:avLst/>
          </a:prstGeom>
        </p:spPr>
        <p:txBody>
          <a:bodyPr lIns="0" tIns="0" rIns="0" bIns="0" anchor="t" anchorCtr="0"/>
          <a:lstStyle>
            <a:lvl1pPr marL="0" indent="0" algn="l">
              <a:spcBef>
                <a:spcPts val="0"/>
              </a:spcBef>
              <a:buNone/>
              <a:defRPr sz="2000" b="1">
                <a:solidFill>
                  <a:srgbClr val="0078D4"/>
                </a:solidFill>
                <a:latin typeface="Segoe UI" panose="020B0502040204020203" pitchFamily="34" charset="0"/>
                <a:cs typeface="Segoe UI" panose="020B0502040204020203" pitchFamily="34" charset="0"/>
              </a:defRPr>
            </a:lvl1pPr>
          </a:lstStyle>
          <a:p>
            <a:pPr lvl="0"/>
            <a:r>
              <a:rPr lang="en-US"/>
              <a:t>Q1</a:t>
            </a:r>
          </a:p>
        </p:txBody>
      </p:sp>
      <p:sp>
        <p:nvSpPr>
          <p:cNvPr id="38" name="Q4 description/list">
            <a:extLst>
              <a:ext uri="{FF2B5EF4-FFF2-40B4-BE49-F238E27FC236}">
                <a16:creationId xmlns:a16="http://schemas.microsoft.com/office/drawing/2014/main" id="{AB6C4BE9-EB13-43EF-B5E2-D2FD677BBD08}"/>
              </a:ext>
            </a:extLst>
          </p:cNvPr>
          <p:cNvSpPr>
            <a:spLocks noGrp="1"/>
          </p:cNvSpPr>
          <p:nvPr>
            <p:ph type="body" sz="quarter" idx="17" hasCustomPrompt="1"/>
          </p:nvPr>
        </p:nvSpPr>
        <p:spPr>
          <a:xfrm>
            <a:off x="9306785" y="1943778"/>
            <a:ext cx="2286000" cy="2028147"/>
          </a:xfrm>
          <a:prstGeom prst="rect">
            <a:avLst/>
          </a:prstGeom>
        </p:spPr>
        <p:txBody>
          <a:bodyPr lIns="0" tIns="0" rIns="0" bIns="0" anchor="t" anchorCtr="0"/>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a:solidFill>
                  <a:srgbClr val="0078D4"/>
                </a:solidFill>
                <a:latin typeface="Segoe UI" panose="020B0502040204020203" pitchFamily="34" charset="0"/>
                <a:cs typeface="Segoe UI" panose="020B0502040204020203" pitchFamily="34" charset="0"/>
              </a:defRPr>
            </a:lvl1pPr>
          </a:lstStyle>
          <a:p>
            <a:pPr lvl="0"/>
            <a:r>
              <a:rPr lang="en-US"/>
              <a:t>Add engagement item(s)</a:t>
            </a:r>
          </a:p>
          <a:p>
            <a:pPr marL="228600" marR="0" lvl="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a:pPr>
            <a:r>
              <a:rPr lang="en-US"/>
              <a:t>Add engagement item(s)</a:t>
            </a:r>
          </a:p>
          <a:p>
            <a:pPr marL="228600" marR="0" lvl="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a:pPr>
            <a:r>
              <a:rPr lang="en-US"/>
              <a:t>Add engagement item(s)</a:t>
            </a:r>
          </a:p>
          <a:p>
            <a:pPr lvl="0"/>
            <a:endParaRPr lang="en-US"/>
          </a:p>
        </p:txBody>
      </p:sp>
      <p:sp>
        <p:nvSpPr>
          <p:cNvPr id="35" name="Q4 heading">
            <a:extLst>
              <a:ext uri="{FF2B5EF4-FFF2-40B4-BE49-F238E27FC236}">
                <a16:creationId xmlns:a16="http://schemas.microsoft.com/office/drawing/2014/main" id="{061628CA-0505-44E0-9535-0BA45609955D}"/>
              </a:ext>
            </a:extLst>
          </p:cNvPr>
          <p:cNvSpPr>
            <a:spLocks noGrp="1"/>
          </p:cNvSpPr>
          <p:nvPr>
            <p:ph type="body" sz="quarter" idx="13" hasCustomPrompt="1"/>
          </p:nvPr>
        </p:nvSpPr>
        <p:spPr>
          <a:xfrm>
            <a:off x="9306785" y="1425506"/>
            <a:ext cx="2286000" cy="317171"/>
          </a:xfrm>
          <a:prstGeom prst="rect">
            <a:avLst/>
          </a:prstGeom>
        </p:spPr>
        <p:txBody>
          <a:bodyPr lIns="0" tIns="0" rIns="0" bIns="0" anchor="t" anchorCtr="0"/>
          <a:lstStyle>
            <a:lvl1pPr marL="0" indent="0" algn="l">
              <a:buNone/>
              <a:defRPr sz="2000">
                <a:solidFill>
                  <a:srgbClr val="1A1A1A"/>
                </a:solidFill>
                <a:latin typeface="+mj-lt"/>
              </a:defRPr>
            </a:lvl1pPr>
          </a:lstStyle>
          <a:p>
            <a:pPr lvl="0"/>
            <a:r>
              <a:rPr lang="en-US"/>
              <a:t>Heading</a:t>
            </a:r>
          </a:p>
        </p:txBody>
      </p:sp>
      <p:sp>
        <p:nvSpPr>
          <p:cNvPr id="61" name="Q4 timeline marker">
            <a:extLst>
              <a:ext uri="{FF2B5EF4-FFF2-40B4-BE49-F238E27FC236}">
                <a16:creationId xmlns:a16="http://schemas.microsoft.com/office/drawing/2014/main" id="{9F6A7C4A-9D14-E64E-9145-E8E912C1A099}"/>
              </a:ext>
              <a:ext uri="{C183D7F6-B498-43B3-948B-1728B52AA6E4}">
                <adec:decorative xmlns:adec="http://schemas.microsoft.com/office/drawing/2017/decorative" val="1"/>
              </a:ext>
            </a:extLst>
          </p:cNvPr>
          <p:cNvSpPr/>
          <p:nvPr userDrawn="1"/>
        </p:nvSpPr>
        <p:spPr>
          <a:xfrm>
            <a:off x="9076679" y="4429727"/>
            <a:ext cx="114581" cy="114581"/>
          </a:xfrm>
          <a:prstGeom prst="ellipse">
            <a:avLst/>
          </a:prstGeom>
          <a:solidFill>
            <a:srgbClr val="FFFFFF"/>
          </a:solidFill>
          <a:ln w="6350" cap="flat" cmpd="sng" algn="ctr">
            <a:noFill/>
            <a:prstDash val="solid"/>
            <a:miter lim="800000"/>
          </a:ln>
          <a:effectLst/>
        </p:spPr>
        <p:txBody>
          <a:bodyPr lIns="0" tIns="0" rIns="0" bIns="0" rtlCol="0" anchor="t" anchorCtr="0"/>
          <a:lstStyle/>
          <a:p>
            <a:pPr marL="0" marR="0" lvl="0" indent="0" algn="l" defTabSz="779069" eaLnBrk="1" fontAlgn="auto" latinLnBrk="0" hangingPunct="1">
              <a:lnSpc>
                <a:spcPct val="100000"/>
              </a:lnSpc>
              <a:spcBef>
                <a:spcPts val="0"/>
              </a:spcBef>
              <a:spcAft>
                <a:spcPts val="0"/>
              </a:spcAft>
              <a:buClrTx/>
              <a:buSzTx/>
              <a:buFontTx/>
              <a:buNone/>
              <a:tabLst/>
              <a:defRPr/>
            </a:pPr>
            <a:endParaRPr kumimoji="0" lang="es-DO" sz="1534" b="0" i="0" u="none" strike="noStrike" kern="0" cap="none" spc="0" normalizeH="0" baseline="0" noProof="0">
              <a:ln>
                <a:noFill/>
              </a:ln>
              <a:solidFill>
                <a:srgbClr val="000000"/>
              </a:solidFill>
              <a:effectLst/>
              <a:uLnTx/>
              <a:uFillTx/>
              <a:latin typeface="Arial"/>
              <a:ea typeface="+mn-ea"/>
              <a:cs typeface="+mn-cs"/>
            </a:endParaRPr>
          </a:p>
        </p:txBody>
      </p:sp>
      <p:cxnSp>
        <p:nvCxnSpPr>
          <p:cNvPr id="24" name="Straight Connector 23">
            <a:extLst>
              <a:ext uri="{FF2B5EF4-FFF2-40B4-BE49-F238E27FC236}">
                <a16:creationId xmlns:a16="http://schemas.microsoft.com/office/drawing/2014/main" id="{DB22BBDF-C59B-DB4F-8559-70AE54A557D7}"/>
              </a:ext>
              <a:ext uri="{C183D7F6-B498-43B3-948B-1728B52AA6E4}">
                <adec:decorative xmlns:adec="http://schemas.microsoft.com/office/drawing/2017/decorative" val="1"/>
              </a:ext>
            </a:extLst>
          </p:cNvPr>
          <p:cNvCxnSpPr>
            <a:cxnSpLocks/>
          </p:cNvCxnSpPr>
          <p:nvPr userDrawn="1"/>
        </p:nvCxnSpPr>
        <p:spPr>
          <a:xfrm>
            <a:off x="9133969" y="1742677"/>
            <a:ext cx="0" cy="4572000"/>
          </a:xfrm>
          <a:prstGeom prst="line">
            <a:avLst/>
          </a:prstGeom>
          <a:noFill/>
          <a:ln w="12700" cap="flat" cmpd="sng" algn="ctr">
            <a:solidFill>
              <a:srgbClr val="525252"/>
            </a:solidFill>
            <a:prstDash val="sysDash"/>
            <a:miter lim="800000"/>
          </a:ln>
          <a:effectLst/>
        </p:spPr>
      </p:cxnSp>
      <p:sp>
        <p:nvSpPr>
          <p:cNvPr id="65" name="Q4 timeline marker">
            <a:extLst>
              <a:ext uri="{FF2B5EF4-FFF2-40B4-BE49-F238E27FC236}">
                <a16:creationId xmlns:a16="http://schemas.microsoft.com/office/drawing/2014/main" id="{6BB1AE3C-7E21-8945-886F-CF78A311690B}"/>
              </a:ext>
              <a:ext uri="{C183D7F6-B498-43B3-948B-1728B52AA6E4}">
                <adec:decorative xmlns:adec="http://schemas.microsoft.com/office/drawing/2017/decorative" val="1"/>
              </a:ext>
            </a:extLst>
          </p:cNvPr>
          <p:cNvSpPr/>
          <p:nvPr userDrawn="1"/>
        </p:nvSpPr>
        <p:spPr bwMode="auto">
          <a:xfrm>
            <a:off x="9028425" y="1489194"/>
            <a:ext cx="214452" cy="21445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t" anchorCtr="0" forceAA="0" compatLnSpc="1">
            <a:prstTxWarp prst="textNoShape">
              <a:avLst/>
            </a:prstTxWarp>
            <a:noAutofit/>
          </a:bodyPr>
          <a:lstStyle/>
          <a:p>
            <a:pPr algn="l" defTabSz="932472" fontAlgn="base">
              <a:spcBef>
                <a:spcPct val="0"/>
              </a:spcBef>
              <a:spcAft>
                <a:spcPct val="0"/>
              </a:spcAft>
            </a:pPr>
            <a:endParaRPr lang="es-DO" sz="2000">
              <a:gradFill>
                <a:gsLst>
                  <a:gs pos="0">
                    <a:srgbClr val="FFFFFF"/>
                  </a:gs>
                  <a:gs pos="100000">
                    <a:srgbClr val="FFFFFF"/>
                  </a:gs>
                </a:gsLst>
                <a:lin ang="5400000" scaled="0"/>
              </a:gradFill>
              <a:ea typeface="Segoe UI" pitchFamily="34" charset="0"/>
              <a:cs typeface="Segoe UI" pitchFamily="34" charset="0"/>
            </a:endParaRPr>
          </a:p>
        </p:txBody>
      </p:sp>
      <p:sp>
        <p:nvSpPr>
          <p:cNvPr id="37" name="Q3 description/list">
            <a:extLst>
              <a:ext uri="{FF2B5EF4-FFF2-40B4-BE49-F238E27FC236}">
                <a16:creationId xmlns:a16="http://schemas.microsoft.com/office/drawing/2014/main" id="{4A626832-E7D4-41D4-BF52-C8D15B38AC74}"/>
              </a:ext>
            </a:extLst>
          </p:cNvPr>
          <p:cNvSpPr>
            <a:spLocks noGrp="1"/>
          </p:cNvSpPr>
          <p:nvPr>
            <p:ph type="body" sz="quarter" idx="16" hasCustomPrompt="1"/>
          </p:nvPr>
        </p:nvSpPr>
        <p:spPr>
          <a:xfrm>
            <a:off x="6451518" y="1943778"/>
            <a:ext cx="2277337" cy="2028147"/>
          </a:xfrm>
          <a:prstGeom prst="rect">
            <a:avLst/>
          </a:prstGeom>
        </p:spPr>
        <p:txBody>
          <a:bodyPr lIns="0" tIns="0" rIns="0" bIns="0" anchor="t" anchorCtr="0"/>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a:solidFill>
                  <a:srgbClr val="0078D4"/>
                </a:solidFill>
                <a:latin typeface="Segoe UI" panose="020B0502040204020203" pitchFamily="34" charset="0"/>
                <a:cs typeface="Segoe UI" panose="020B0502040204020203" pitchFamily="34" charset="0"/>
              </a:defRPr>
            </a:lvl1pPr>
          </a:lstStyle>
          <a:p>
            <a:pPr lvl="0"/>
            <a:r>
              <a:rPr lang="en-US"/>
              <a:t>Add engagement item(s)</a:t>
            </a:r>
          </a:p>
          <a:p>
            <a:pPr marL="228600" marR="0" lvl="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a:pPr>
            <a:r>
              <a:rPr lang="en-US"/>
              <a:t>Add engagement item(s)</a:t>
            </a:r>
          </a:p>
          <a:p>
            <a:pPr marL="228600" marR="0" lvl="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a:pPr>
            <a:r>
              <a:rPr lang="en-US"/>
              <a:t>Add engagement item(s)</a:t>
            </a:r>
          </a:p>
          <a:p>
            <a:pPr lvl="0"/>
            <a:endParaRPr lang="en-US"/>
          </a:p>
        </p:txBody>
      </p:sp>
      <p:sp>
        <p:nvSpPr>
          <p:cNvPr id="34" name="Q3 heading">
            <a:extLst>
              <a:ext uri="{FF2B5EF4-FFF2-40B4-BE49-F238E27FC236}">
                <a16:creationId xmlns:a16="http://schemas.microsoft.com/office/drawing/2014/main" id="{14A1BE39-21C2-48EB-A77B-FAC0C00C3A5C}"/>
              </a:ext>
            </a:extLst>
          </p:cNvPr>
          <p:cNvSpPr>
            <a:spLocks noGrp="1"/>
          </p:cNvSpPr>
          <p:nvPr>
            <p:ph type="body" sz="quarter" idx="12" hasCustomPrompt="1"/>
          </p:nvPr>
        </p:nvSpPr>
        <p:spPr>
          <a:xfrm>
            <a:off x="6451518" y="1425506"/>
            <a:ext cx="2286000" cy="317171"/>
          </a:xfrm>
          <a:prstGeom prst="rect">
            <a:avLst/>
          </a:prstGeom>
        </p:spPr>
        <p:txBody>
          <a:bodyPr lIns="0" tIns="0" rIns="0" bIns="0" anchor="t" anchorCtr="0"/>
          <a:lstStyle>
            <a:lvl1pPr marL="0" indent="0" algn="l">
              <a:buNone/>
              <a:defRPr sz="2000">
                <a:solidFill>
                  <a:srgbClr val="1A1A1A"/>
                </a:solidFill>
                <a:latin typeface="+mj-lt"/>
              </a:defRPr>
            </a:lvl1pPr>
          </a:lstStyle>
          <a:p>
            <a:pPr lvl="0"/>
            <a:r>
              <a:rPr lang="en-US"/>
              <a:t>Heading</a:t>
            </a:r>
          </a:p>
        </p:txBody>
      </p:sp>
      <p:sp>
        <p:nvSpPr>
          <p:cNvPr id="60" name="Q3 timeline marker">
            <a:extLst>
              <a:ext uri="{FF2B5EF4-FFF2-40B4-BE49-F238E27FC236}">
                <a16:creationId xmlns:a16="http://schemas.microsoft.com/office/drawing/2014/main" id="{C836C8E7-658A-434E-BF88-3EA004D55B4A}"/>
              </a:ext>
              <a:ext uri="{C183D7F6-B498-43B3-948B-1728B52AA6E4}">
                <adec:decorative xmlns:adec="http://schemas.microsoft.com/office/drawing/2017/decorative" val="1"/>
              </a:ext>
            </a:extLst>
          </p:cNvPr>
          <p:cNvSpPr/>
          <p:nvPr userDrawn="1"/>
        </p:nvSpPr>
        <p:spPr>
          <a:xfrm>
            <a:off x="6224297" y="4429727"/>
            <a:ext cx="114581" cy="114581"/>
          </a:xfrm>
          <a:prstGeom prst="ellipse">
            <a:avLst/>
          </a:prstGeom>
          <a:solidFill>
            <a:srgbClr val="FFFFFF"/>
          </a:solidFill>
          <a:ln w="6350" cap="flat" cmpd="sng" algn="ctr">
            <a:noFill/>
            <a:prstDash val="solid"/>
            <a:miter lim="800000"/>
          </a:ln>
          <a:effectLst/>
        </p:spPr>
        <p:txBody>
          <a:bodyPr lIns="0" tIns="0" rIns="0" bIns="0" rtlCol="0" anchor="t" anchorCtr="0"/>
          <a:lstStyle/>
          <a:p>
            <a:pPr marL="0" marR="0" lvl="0" indent="0" algn="l" defTabSz="779069" eaLnBrk="1" fontAlgn="auto" latinLnBrk="0" hangingPunct="1">
              <a:lnSpc>
                <a:spcPct val="100000"/>
              </a:lnSpc>
              <a:spcBef>
                <a:spcPts val="0"/>
              </a:spcBef>
              <a:spcAft>
                <a:spcPts val="0"/>
              </a:spcAft>
              <a:buClrTx/>
              <a:buSzTx/>
              <a:buFontTx/>
              <a:buNone/>
              <a:tabLst/>
              <a:defRPr/>
            </a:pPr>
            <a:endParaRPr kumimoji="0" lang="es-DO" sz="1534" b="0" i="0" u="none" strike="noStrike" kern="0" cap="none" spc="0" normalizeH="0" baseline="0" noProof="0">
              <a:ln>
                <a:noFill/>
              </a:ln>
              <a:solidFill>
                <a:srgbClr val="000000"/>
              </a:solidFill>
              <a:effectLst/>
              <a:uLnTx/>
              <a:uFillTx/>
              <a:latin typeface="Arial"/>
              <a:ea typeface="+mn-ea"/>
              <a:cs typeface="+mn-cs"/>
            </a:endParaRPr>
          </a:p>
        </p:txBody>
      </p:sp>
      <p:cxnSp>
        <p:nvCxnSpPr>
          <p:cNvPr id="25" name="Straight Connector 24">
            <a:extLst>
              <a:ext uri="{FF2B5EF4-FFF2-40B4-BE49-F238E27FC236}">
                <a16:creationId xmlns:a16="http://schemas.microsoft.com/office/drawing/2014/main" id="{7A9885FA-4CEF-EF40-AB58-3D76B14DF0CE}"/>
              </a:ext>
              <a:ext uri="{C183D7F6-B498-43B3-948B-1728B52AA6E4}">
                <adec:decorative xmlns:adec="http://schemas.microsoft.com/office/drawing/2017/decorative" val="1"/>
              </a:ext>
            </a:extLst>
          </p:cNvPr>
          <p:cNvCxnSpPr>
            <a:cxnSpLocks/>
          </p:cNvCxnSpPr>
          <p:nvPr userDrawn="1"/>
        </p:nvCxnSpPr>
        <p:spPr>
          <a:xfrm>
            <a:off x="6279842" y="1742677"/>
            <a:ext cx="0" cy="4572000"/>
          </a:xfrm>
          <a:prstGeom prst="line">
            <a:avLst/>
          </a:prstGeom>
          <a:noFill/>
          <a:ln w="12700" cap="flat" cmpd="sng" algn="ctr">
            <a:solidFill>
              <a:srgbClr val="525252"/>
            </a:solidFill>
            <a:prstDash val="sysDash"/>
            <a:miter lim="800000"/>
          </a:ln>
          <a:effectLst/>
        </p:spPr>
      </p:cxnSp>
      <p:sp>
        <p:nvSpPr>
          <p:cNvPr id="64" name="Q3 timeline marker">
            <a:extLst>
              <a:ext uri="{FF2B5EF4-FFF2-40B4-BE49-F238E27FC236}">
                <a16:creationId xmlns:a16="http://schemas.microsoft.com/office/drawing/2014/main" id="{2F425B69-E196-5A43-B35C-13694510C3F9}"/>
              </a:ext>
              <a:ext uri="{C183D7F6-B498-43B3-948B-1728B52AA6E4}">
                <adec:decorative xmlns:adec="http://schemas.microsoft.com/office/drawing/2017/decorative" val="1"/>
              </a:ext>
            </a:extLst>
          </p:cNvPr>
          <p:cNvSpPr/>
          <p:nvPr userDrawn="1"/>
        </p:nvSpPr>
        <p:spPr bwMode="auto">
          <a:xfrm>
            <a:off x="6174158" y="1489194"/>
            <a:ext cx="214452" cy="21445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t" anchorCtr="0" forceAA="0" compatLnSpc="1">
            <a:prstTxWarp prst="textNoShape">
              <a:avLst/>
            </a:prstTxWarp>
            <a:noAutofit/>
          </a:bodyPr>
          <a:lstStyle/>
          <a:p>
            <a:pPr algn="l" defTabSz="932472" fontAlgn="base">
              <a:spcBef>
                <a:spcPct val="0"/>
              </a:spcBef>
              <a:spcAft>
                <a:spcPct val="0"/>
              </a:spcAft>
            </a:pPr>
            <a:endParaRPr lang="es-DO" sz="2000">
              <a:gradFill>
                <a:gsLst>
                  <a:gs pos="0">
                    <a:srgbClr val="FFFFFF"/>
                  </a:gs>
                  <a:gs pos="100000">
                    <a:srgbClr val="FFFFFF"/>
                  </a:gs>
                </a:gsLst>
                <a:lin ang="5400000" scaled="0"/>
              </a:gradFill>
              <a:ea typeface="Segoe UI" pitchFamily="34" charset="0"/>
              <a:cs typeface="Segoe UI" pitchFamily="34" charset="0"/>
            </a:endParaRPr>
          </a:p>
        </p:txBody>
      </p:sp>
      <p:sp>
        <p:nvSpPr>
          <p:cNvPr id="36" name="Q2 description/list">
            <a:extLst>
              <a:ext uri="{FF2B5EF4-FFF2-40B4-BE49-F238E27FC236}">
                <a16:creationId xmlns:a16="http://schemas.microsoft.com/office/drawing/2014/main" id="{AF4BFE35-6C92-44FE-9F3B-A3302FF8C8FD}"/>
              </a:ext>
            </a:extLst>
          </p:cNvPr>
          <p:cNvSpPr>
            <a:spLocks noGrp="1"/>
          </p:cNvSpPr>
          <p:nvPr>
            <p:ph type="body" sz="quarter" idx="15" hasCustomPrompt="1"/>
          </p:nvPr>
        </p:nvSpPr>
        <p:spPr>
          <a:xfrm>
            <a:off x="3608203" y="1943778"/>
            <a:ext cx="2295809" cy="2028147"/>
          </a:xfrm>
          <a:prstGeom prst="rect">
            <a:avLst/>
          </a:prstGeom>
        </p:spPr>
        <p:txBody>
          <a:bodyPr lIns="0" tIns="0" rIns="0" bIns="0" anchor="t" anchorCtr="0"/>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a:solidFill>
                  <a:srgbClr val="0078D4"/>
                </a:solidFill>
                <a:latin typeface="Segoe UI" panose="020B0502040204020203" pitchFamily="34" charset="0"/>
                <a:cs typeface="Segoe UI" panose="020B0502040204020203" pitchFamily="34" charset="0"/>
              </a:defRPr>
            </a:lvl1pPr>
          </a:lstStyle>
          <a:p>
            <a:pPr lvl="0"/>
            <a:r>
              <a:rPr lang="en-US"/>
              <a:t>Add engagement item(s)</a:t>
            </a:r>
          </a:p>
          <a:p>
            <a:pPr marL="228600" marR="0" lvl="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a:pPr>
            <a:r>
              <a:rPr lang="en-US"/>
              <a:t>Add engagement item(s)</a:t>
            </a:r>
          </a:p>
          <a:p>
            <a:pPr marL="228600" marR="0" lvl="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a:pPr>
            <a:r>
              <a:rPr lang="en-US"/>
              <a:t>Add engagement item(s)</a:t>
            </a:r>
          </a:p>
          <a:p>
            <a:pPr lvl="0"/>
            <a:endParaRPr lang="en-US"/>
          </a:p>
        </p:txBody>
      </p:sp>
      <p:sp>
        <p:nvSpPr>
          <p:cNvPr id="33" name="Q2 heading">
            <a:extLst>
              <a:ext uri="{FF2B5EF4-FFF2-40B4-BE49-F238E27FC236}">
                <a16:creationId xmlns:a16="http://schemas.microsoft.com/office/drawing/2014/main" id="{15A91C17-CF4F-4A90-8D55-5458C7AF8A77}"/>
              </a:ext>
            </a:extLst>
          </p:cNvPr>
          <p:cNvSpPr>
            <a:spLocks noGrp="1"/>
          </p:cNvSpPr>
          <p:nvPr>
            <p:ph type="body" sz="quarter" idx="11" hasCustomPrompt="1"/>
          </p:nvPr>
        </p:nvSpPr>
        <p:spPr>
          <a:xfrm>
            <a:off x="3608203" y="1425506"/>
            <a:ext cx="2286000" cy="317171"/>
          </a:xfrm>
          <a:prstGeom prst="rect">
            <a:avLst/>
          </a:prstGeom>
        </p:spPr>
        <p:txBody>
          <a:bodyPr lIns="0" tIns="0" rIns="0" bIns="0" anchor="t" anchorCtr="0"/>
          <a:lstStyle>
            <a:lvl1pPr marL="0" indent="0" algn="l">
              <a:buNone/>
              <a:defRPr sz="2000">
                <a:solidFill>
                  <a:srgbClr val="1A1A1A"/>
                </a:solidFill>
                <a:latin typeface="+mj-lt"/>
              </a:defRPr>
            </a:lvl1pPr>
          </a:lstStyle>
          <a:p>
            <a:pPr lvl="0"/>
            <a:r>
              <a:rPr lang="en-US"/>
              <a:t>Heading</a:t>
            </a:r>
          </a:p>
        </p:txBody>
      </p:sp>
      <p:sp>
        <p:nvSpPr>
          <p:cNvPr id="59" name="Q2 timeline marker">
            <a:extLst>
              <a:ext uri="{FF2B5EF4-FFF2-40B4-BE49-F238E27FC236}">
                <a16:creationId xmlns:a16="http://schemas.microsoft.com/office/drawing/2014/main" id="{745FC29D-A112-2E49-82C9-3CE9D4F6EDE8}"/>
              </a:ext>
              <a:ext uri="{C183D7F6-B498-43B3-948B-1728B52AA6E4}">
                <adec:decorative xmlns:adec="http://schemas.microsoft.com/office/drawing/2017/decorative" val="1"/>
              </a:ext>
            </a:extLst>
          </p:cNvPr>
          <p:cNvSpPr/>
          <p:nvPr userDrawn="1"/>
        </p:nvSpPr>
        <p:spPr>
          <a:xfrm>
            <a:off x="3383390" y="4429727"/>
            <a:ext cx="114581" cy="114581"/>
          </a:xfrm>
          <a:prstGeom prst="ellipse">
            <a:avLst/>
          </a:prstGeom>
          <a:solidFill>
            <a:srgbClr val="FFFFFF"/>
          </a:solidFill>
          <a:ln w="6350" cap="flat" cmpd="sng" algn="ctr">
            <a:noFill/>
            <a:prstDash val="solid"/>
            <a:miter lim="800000"/>
          </a:ln>
          <a:effectLst/>
        </p:spPr>
        <p:txBody>
          <a:bodyPr lIns="0" tIns="0" rIns="0" bIns="0" rtlCol="0" anchor="t" anchorCtr="0"/>
          <a:lstStyle/>
          <a:p>
            <a:pPr marL="0" marR="0" lvl="0" indent="0" algn="l" defTabSz="779069" eaLnBrk="1" fontAlgn="auto" latinLnBrk="0" hangingPunct="1">
              <a:lnSpc>
                <a:spcPct val="100000"/>
              </a:lnSpc>
              <a:spcBef>
                <a:spcPts val="0"/>
              </a:spcBef>
              <a:spcAft>
                <a:spcPts val="0"/>
              </a:spcAft>
              <a:buClrTx/>
              <a:buSzTx/>
              <a:buFontTx/>
              <a:buNone/>
              <a:tabLst/>
              <a:defRPr/>
            </a:pPr>
            <a:endParaRPr kumimoji="0" lang="es-DO" sz="1534" b="0" i="0" u="none" strike="noStrike" kern="0" cap="none" spc="0" normalizeH="0" baseline="0" noProof="0">
              <a:ln>
                <a:noFill/>
              </a:ln>
              <a:solidFill>
                <a:srgbClr val="000000"/>
              </a:solidFill>
              <a:effectLst/>
              <a:uLnTx/>
              <a:uFillTx/>
              <a:latin typeface="Arial"/>
              <a:ea typeface="+mn-ea"/>
              <a:cs typeface="+mn-cs"/>
            </a:endParaRPr>
          </a:p>
        </p:txBody>
      </p:sp>
      <p:cxnSp>
        <p:nvCxnSpPr>
          <p:cNvPr id="26" name="Straight Connector 25">
            <a:extLst>
              <a:ext uri="{FF2B5EF4-FFF2-40B4-BE49-F238E27FC236}">
                <a16:creationId xmlns:a16="http://schemas.microsoft.com/office/drawing/2014/main" id="{6F80C076-9789-A443-9E4F-FE79441F48EE}"/>
              </a:ext>
              <a:ext uri="{C183D7F6-B498-43B3-948B-1728B52AA6E4}">
                <adec:decorative xmlns:adec="http://schemas.microsoft.com/office/drawing/2017/decorative" val="1"/>
              </a:ext>
            </a:extLst>
          </p:cNvPr>
          <p:cNvCxnSpPr>
            <a:cxnSpLocks/>
          </p:cNvCxnSpPr>
          <p:nvPr userDrawn="1"/>
        </p:nvCxnSpPr>
        <p:spPr>
          <a:xfrm>
            <a:off x="3433386" y="1742677"/>
            <a:ext cx="0" cy="4572866"/>
          </a:xfrm>
          <a:prstGeom prst="line">
            <a:avLst/>
          </a:prstGeom>
          <a:noFill/>
          <a:ln w="12700" cap="flat" cmpd="sng" algn="ctr">
            <a:solidFill>
              <a:srgbClr val="525252"/>
            </a:solidFill>
            <a:prstDash val="sysDash"/>
            <a:miter lim="800000"/>
          </a:ln>
          <a:effectLst/>
        </p:spPr>
      </p:cxnSp>
      <p:sp>
        <p:nvSpPr>
          <p:cNvPr id="63" name="Q2 timeline marker">
            <a:extLst>
              <a:ext uri="{FF2B5EF4-FFF2-40B4-BE49-F238E27FC236}">
                <a16:creationId xmlns:a16="http://schemas.microsoft.com/office/drawing/2014/main" id="{33E97502-D520-8C4A-96E6-ED15146EB9F2}"/>
              </a:ext>
              <a:ext uri="{C183D7F6-B498-43B3-948B-1728B52AA6E4}">
                <adec:decorative xmlns:adec="http://schemas.microsoft.com/office/drawing/2017/decorative" val="1"/>
              </a:ext>
            </a:extLst>
          </p:cNvPr>
          <p:cNvSpPr/>
          <p:nvPr userDrawn="1"/>
        </p:nvSpPr>
        <p:spPr bwMode="auto">
          <a:xfrm>
            <a:off x="3334107" y="1489194"/>
            <a:ext cx="214452" cy="21445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t" anchorCtr="0" forceAA="0" compatLnSpc="1">
            <a:prstTxWarp prst="textNoShape">
              <a:avLst/>
            </a:prstTxWarp>
            <a:noAutofit/>
          </a:bodyPr>
          <a:lstStyle/>
          <a:p>
            <a:pPr algn="l" defTabSz="932472" fontAlgn="base">
              <a:spcBef>
                <a:spcPct val="0"/>
              </a:spcBef>
              <a:spcAft>
                <a:spcPct val="0"/>
              </a:spcAft>
            </a:pPr>
            <a:endParaRPr lang="es-DO" sz="2000">
              <a:gradFill>
                <a:gsLst>
                  <a:gs pos="0">
                    <a:srgbClr val="FFFFFF"/>
                  </a:gs>
                  <a:gs pos="100000">
                    <a:srgbClr val="FFFFFF"/>
                  </a:gs>
                </a:gsLst>
                <a:lin ang="5400000" scaled="0"/>
              </a:gradFill>
              <a:ea typeface="Segoe UI" pitchFamily="34" charset="0"/>
              <a:cs typeface="Segoe UI" pitchFamily="34" charset="0"/>
            </a:endParaRPr>
          </a:p>
        </p:txBody>
      </p:sp>
      <p:sp>
        <p:nvSpPr>
          <p:cNvPr id="5" name="Q1 description/list">
            <a:extLst>
              <a:ext uri="{FF2B5EF4-FFF2-40B4-BE49-F238E27FC236}">
                <a16:creationId xmlns:a16="http://schemas.microsoft.com/office/drawing/2014/main" id="{42D09448-292C-4614-BF61-458AC5925457}"/>
              </a:ext>
            </a:extLst>
          </p:cNvPr>
          <p:cNvSpPr>
            <a:spLocks noGrp="1"/>
          </p:cNvSpPr>
          <p:nvPr>
            <p:ph type="body" sz="quarter" idx="14" hasCustomPrompt="1"/>
          </p:nvPr>
        </p:nvSpPr>
        <p:spPr>
          <a:xfrm>
            <a:off x="766408" y="1943778"/>
            <a:ext cx="2286000" cy="2028147"/>
          </a:xfrm>
          <a:prstGeom prst="rect">
            <a:avLst/>
          </a:prstGeom>
        </p:spPr>
        <p:txBody>
          <a:bodyPr lIns="0" tIns="0" rIns="0" bIns="0" anchor="t" anchorCtr="0"/>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a:solidFill>
                  <a:srgbClr val="0078D4"/>
                </a:solidFill>
                <a:latin typeface="Segoe UI" panose="020B0502040204020203" pitchFamily="34" charset="0"/>
                <a:cs typeface="Segoe UI" panose="020B0502040204020203" pitchFamily="34" charset="0"/>
              </a:defRPr>
            </a:lvl1pPr>
          </a:lstStyle>
          <a:p>
            <a:pPr lvl="0"/>
            <a:r>
              <a:rPr lang="en-US"/>
              <a:t>Add engagement item(s)</a:t>
            </a:r>
          </a:p>
          <a:p>
            <a:pPr marL="228600" marR="0" lvl="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a:pPr>
            <a:r>
              <a:rPr lang="en-US"/>
              <a:t>Add engagement item(s)</a:t>
            </a:r>
          </a:p>
          <a:p>
            <a:pPr marL="228600" marR="0" lvl="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a:pPr>
            <a:r>
              <a:rPr lang="en-US"/>
              <a:t>Add engagement item(s)</a:t>
            </a:r>
          </a:p>
          <a:p>
            <a:pPr lvl="0"/>
            <a:endParaRPr lang="en-US"/>
          </a:p>
        </p:txBody>
      </p:sp>
      <p:sp>
        <p:nvSpPr>
          <p:cNvPr id="3" name="Q1 heading">
            <a:extLst>
              <a:ext uri="{FF2B5EF4-FFF2-40B4-BE49-F238E27FC236}">
                <a16:creationId xmlns:a16="http://schemas.microsoft.com/office/drawing/2014/main" id="{FC634CDD-1C38-4DE7-8ACB-15F737AC1A61}"/>
              </a:ext>
            </a:extLst>
          </p:cNvPr>
          <p:cNvSpPr>
            <a:spLocks noGrp="1"/>
          </p:cNvSpPr>
          <p:nvPr>
            <p:ph type="body" sz="quarter" idx="10" hasCustomPrompt="1"/>
          </p:nvPr>
        </p:nvSpPr>
        <p:spPr>
          <a:xfrm>
            <a:off x="766408" y="1425506"/>
            <a:ext cx="2286000" cy="317171"/>
          </a:xfrm>
          <a:prstGeom prst="rect">
            <a:avLst/>
          </a:prstGeom>
        </p:spPr>
        <p:txBody>
          <a:bodyPr lIns="0" tIns="0" rIns="0" bIns="0" anchor="t" anchorCtr="0"/>
          <a:lstStyle>
            <a:lvl1pPr marL="0" indent="0" algn="l">
              <a:buNone/>
              <a:defRPr sz="2000">
                <a:solidFill>
                  <a:srgbClr val="1A1A1A"/>
                </a:solidFill>
                <a:latin typeface="+mj-lt"/>
              </a:defRPr>
            </a:lvl1pPr>
          </a:lstStyle>
          <a:p>
            <a:pPr lvl="0"/>
            <a:r>
              <a:rPr lang="en-US"/>
              <a:t>Heading</a:t>
            </a:r>
          </a:p>
        </p:txBody>
      </p:sp>
      <p:sp>
        <p:nvSpPr>
          <p:cNvPr id="58" name="Q1 timeline marker">
            <a:extLst>
              <a:ext uri="{FF2B5EF4-FFF2-40B4-BE49-F238E27FC236}">
                <a16:creationId xmlns:a16="http://schemas.microsoft.com/office/drawing/2014/main" id="{A322E274-FF02-C849-9A91-09E1C7D40AF0}"/>
              </a:ext>
              <a:ext uri="{C183D7F6-B498-43B3-948B-1728B52AA6E4}">
                <adec:decorative xmlns:adec="http://schemas.microsoft.com/office/drawing/2017/decorative" val="1"/>
              </a:ext>
            </a:extLst>
          </p:cNvPr>
          <p:cNvSpPr/>
          <p:nvPr userDrawn="1"/>
        </p:nvSpPr>
        <p:spPr>
          <a:xfrm>
            <a:off x="533902" y="4429727"/>
            <a:ext cx="114581" cy="114581"/>
          </a:xfrm>
          <a:prstGeom prst="ellipse">
            <a:avLst/>
          </a:prstGeom>
          <a:solidFill>
            <a:srgbClr val="FFFFFF"/>
          </a:solidFill>
          <a:ln w="12700" cap="flat" cmpd="sng" algn="ctr">
            <a:solidFill>
              <a:srgbClr val="0078D4"/>
            </a:solidFill>
            <a:prstDash val="solid"/>
            <a:miter lim="800000"/>
          </a:ln>
          <a:effectLst/>
        </p:spPr>
        <p:txBody>
          <a:bodyPr rtlCol="0" anchor="ctr"/>
          <a:lstStyle/>
          <a:p>
            <a:pPr marL="0" marR="0" lvl="0" indent="0" algn="ctr" defTabSz="779069" eaLnBrk="1" fontAlgn="auto" latinLnBrk="0" hangingPunct="1">
              <a:lnSpc>
                <a:spcPct val="100000"/>
              </a:lnSpc>
              <a:spcBef>
                <a:spcPts val="0"/>
              </a:spcBef>
              <a:spcAft>
                <a:spcPts val="0"/>
              </a:spcAft>
              <a:buClrTx/>
              <a:buSzTx/>
              <a:buFontTx/>
              <a:buNone/>
              <a:tabLst/>
              <a:defRPr/>
            </a:pPr>
            <a:endParaRPr kumimoji="0" lang="es-DO" sz="1534" b="0" i="0" u="none" strike="noStrike" kern="0" cap="none" spc="0" normalizeH="0" baseline="0" noProof="0">
              <a:ln>
                <a:noFill/>
              </a:ln>
              <a:solidFill>
                <a:srgbClr val="000000"/>
              </a:solidFill>
              <a:effectLst/>
              <a:uLnTx/>
              <a:uFillTx/>
              <a:latin typeface="Arial"/>
              <a:ea typeface="+mn-ea"/>
              <a:cs typeface="+mn-cs"/>
            </a:endParaRPr>
          </a:p>
        </p:txBody>
      </p:sp>
      <p:cxnSp>
        <p:nvCxnSpPr>
          <p:cNvPr id="27" name="Straight Connector 26">
            <a:extLst>
              <a:ext uri="{FF2B5EF4-FFF2-40B4-BE49-F238E27FC236}">
                <a16:creationId xmlns:a16="http://schemas.microsoft.com/office/drawing/2014/main" id="{30C1507D-A461-4A45-8F42-53912696176A}"/>
              </a:ext>
              <a:ext uri="{C183D7F6-B498-43B3-948B-1728B52AA6E4}">
                <adec:decorative xmlns:adec="http://schemas.microsoft.com/office/drawing/2017/decorative" val="1"/>
              </a:ext>
            </a:extLst>
          </p:cNvPr>
          <p:cNvCxnSpPr>
            <a:cxnSpLocks/>
          </p:cNvCxnSpPr>
          <p:nvPr userDrawn="1"/>
        </p:nvCxnSpPr>
        <p:spPr>
          <a:xfrm>
            <a:off x="590450" y="1742677"/>
            <a:ext cx="0" cy="4572000"/>
          </a:xfrm>
          <a:prstGeom prst="line">
            <a:avLst/>
          </a:prstGeom>
          <a:noFill/>
          <a:ln w="12700" cap="flat" cmpd="sng" algn="ctr">
            <a:solidFill>
              <a:srgbClr val="525252"/>
            </a:solidFill>
            <a:prstDash val="sysDash"/>
            <a:miter lim="800000"/>
          </a:ln>
          <a:effectLst/>
        </p:spPr>
      </p:cxnSp>
      <p:sp>
        <p:nvSpPr>
          <p:cNvPr id="62" name="Q1 timeline marker">
            <a:extLst>
              <a:ext uri="{FF2B5EF4-FFF2-40B4-BE49-F238E27FC236}">
                <a16:creationId xmlns:a16="http://schemas.microsoft.com/office/drawing/2014/main" id="{0E17519E-861E-3B43-8273-A9CA8B99F9E5}"/>
              </a:ext>
              <a:ext uri="{C183D7F6-B498-43B3-948B-1728B52AA6E4}">
                <adec:decorative xmlns:adec="http://schemas.microsoft.com/office/drawing/2017/decorative" val="1"/>
              </a:ext>
            </a:extLst>
          </p:cNvPr>
          <p:cNvSpPr/>
          <p:nvPr userDrawn="1"/>
        </p:nvSpPr>
        <p:spPr bwMode="auto">
          <a:xfrm>
            <a:off x="483224" y="1489194"/>
            <a:ext cx="214452" cy="21445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DO" sz="2000">
              <a:gradFill>
                <a:gsLst>
                  <a:gs pos="0">
                    <a:srgbClr val="FFFFFF"/>
                  </a:gs>
                  <a:gs pos="100000">
                    <a:srgbClr val="FFFFFF"/>
                  </a:gs>
                </a:gsLst>
                <a:lin ang="5400000" scaled="0"/>
              </a:gradFill>
              <a:ea typeface="Segoe UI" pitchFamily="34" charset="0"/>
              <a:cs typeface="Segoe UI" pitchFamily="34" charset="0"/>
            </a:endParaRPr>
          </a:p>
        </p:txBody>
      </p:sp>
      <p:sp>
        <p:nvSpPr>
          <p:cNvPr id="29" name="Timeline 1 slide title">
            <a:extLst>
              <a:ext uri="{FF2B5EF4-FFF2-40B4-BE49-F238E27FC236}">
                <a16:creationId xmlns:a16="http://schemas.microsoft.com/office/drawing/2014/main" id="{2D9CF5A6-0E76-4774-9CAE-AC123BB1D44A}"/>
              </a:ext>
            </a:extLst>
          </p:cNvPr>
          <p:cNvSpPr>
            <a:spLocks noGrp="1"/>
          </p:cNvSpPr>
          <p:nvPr>
            <p:ph type="title" hasCustomPrompt="1"/>
          </p:nvPr>
        </p:nvSpPr>
        <p:spPr>
          <a:xfrm>
            <a:off x="587070" y="457200"/>
            <a:ext cx="11024300" cy="553998"/>
          </a:xfrm>
          <a:prstGeom prst="rect">
            <a:avLst/>
          </a:prstGeom>
        </p:spPr>
        <p:txBody>
          <a:bodyPr lIns="0" tIns="0" rIns="0" bIns="0"/>
          <a:lstStyle>
            <a:lvl1pPr>
              <a:defRPr baseline="0"/>
            </a:lvl1pPr>
          </a:lstStyle>
          <a:p>
            <a:r>
              <a:rPr lang="en-US"/>
              <a:t>Timeline (1) (quarterly)</a:t>
            </a:r>
          </a:p>
        </p:txBody>
      </p:sp>
    </p:spTree>
    <p:extLst>
      <p:ext uri="{BB962C8B-B14F-4D97-AF65-F5344CB8AC3E}">
        <p14:creationId xmlns:p14="http://schemas.microsoft.com/office/powerpoint/2010/main" val="4262284406"/>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29" name="Timeframe/duration">
            <a:extLst>
              <a:ext uri="{FF2B5EF4-FFF2-40B4-BE49-F238E27FC236}">
                <a16:creationId xmlns:a16="http://schemas.microsoft.com/office/drawing/2014/main" id="{F35F8B11-F74A-4628-BD75-0AFF68B27B8E}"/>
              </a:ext>
            </a:extLst>
          </p:cNvPr>
          <p:cNvSpPr>
            <a:spLocks noGrp="1"/>
          </p:cNvSpPr>
          <p:nvPr>
            <p:ph type="body" sz="quarter" idx="20" hasCustomPrompt="1"/>
          </p:nvPr>
        </p:nvSpPr>
        <p:spPr>
          <a:xfrm>
            <a:off x="587070" y="5826003"/>
            <a:ext cx="11014380" cy="454532"/>
          </a:xfrm>
          <a:prstGeom prst="rect">
            <a:avLst/>
          </a:prstGeom>
          <a:solidFill>
            <a:srgbClr val="002050"/>
          </a:solidFill>
        </p:spPr>
        <p:txBody>
          <a:bodyPr anchor="ctr"/>
          <a:lstStyle>
            <a:lvl1pPr marL="0" indent="0" algn="ctr">
              <a:buNone/>
              <a:defRPr sz="2000">
                <a:solidFill>
                  <a:schemeClr val="bg1"/>
                </a:solidFill>
                <a:latin typeface="Segoe UI" panose="020B0502040204020203" pitchFamily="34" charset="0"/>
                <a:cs typeface="Segoe UI" panose="020B0502040204020203" pitchFamily="34" charset="0"/>
              </a:defRPr>
            </a:lvl1pPr>
          </a:lstStyle>
          <a:p>
            <a:pPr lvl="0"/>
            <a:r>
              <a:rPr lang="en-US"/>
              <a:t>insert time frame</a:t>
            </a:r>
          </a:p>
        </p:txBody>
      </p:sp>
      <p:sp>
        <p:nvSpPr>
          <p:cNvPr id="3" name="heading row background box, dark blue">
            <a:extLst>
              <a:ext uri="{FF2B5EF4-FFF2-40B4-BE49-F238E27FC236}">
                <a16:creationId xmlns:a16="http://schemas.microsoft.com/office/drawing/2014/main" id="{6E1E9E47-0F58-224D-A6F7-FD193AC74290}"/>
              </a:ext>
              <a:ext uri="{C183D7F6-B498-43B3-948B-1728B52AA6E4}">
                <adec:decorative xmlns:adec="http://schemas.microsoft.com/office/drawing/2017/decorative" val="1"/>
              </a:ext>
            </a:extLst>
          </p:cNvPr>
          <p:cNvSpPr/>
          <p:nvPr userDrawn="1"/>
        </p:nvSpPr>
        <p:spPr bwMode="auto">
          <a:xfrm>
            <a:off x="587070" y="1721207"/>
            <a:ext cx="11005236" cy="791620"/>
          </a:xfrm>
          <a:prstGeom prst="rect">
            <a:avLst/>
          </a:prstGeom>
          <a:solidFill>
            <a:srgbClr val="002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ctr" anchorCtr="0" forceAA="0" compatLnSpc="1">
            <a:prstTxWarp prst="textNoShape">
              <a:avLst/>
            </a:prstTxWarp>
            <a:noAutofit/>
          </a:bodyPr>
          <a:lstStyle/>
          <a:p>
            <a:pPr algn="l" defTabSz="932472" fontAlgn="base">
              <a:spcBef>
                <a:spcPct val="0"/>
              </a:spcBef>
              <a:spcAft>
                <a:spcPct val="0"/>
              </a:spcAft>
            </a:pPr>
            <a:endParaRPr lang="en-US" sz="1400">
              <a:solidFill>
                <a:srgbClr val="1A1A1A"/>
              </a:solidFill>
              <a:latin typeface="Segoe UI" panose="020B0502040204020203" pitchFamily="34" charset="0"/>
              <a:ea typeface="Segoe UI" panose="020B0502040204020203" pitchFamily="34" charset="0"/>
              <a:cs typeface="Segoe UI" panose="020B0502040204020203" pitchFamily="34" charset="0"/>
            </a:endParaRPr>
          </a:p>
        </p:txBody>
      </p:sp>
      <p:sp>
        <p:nvSpPr>
          <p:cNvPr id="27" name="Step 5 description/list">
            <a:extLst>
              <a:ext uri="{FF2B5EF4-FFF2-40B4-BE49-F238E27FC236}">
                <a16:creationId xmlns:a16="http://schemas.microsoft.com/office/drawing/2014/main" id="{298E529E-B650-4213-AB4F-E510693BC23F}"/>
              </a:ext>
            </a:extLst>
          </p:cNvPr>
          <p:cNvSpPr>
            <a:spLocks noGrp="1"/>
          </p:cNvSpPr>
          <p:nvPr>
            <p:ph type="body" sz="quarter" idx="19"/>
          </p:nvPr>
        </p:nvSpPr>
        <p:spPr>
          <a:xfrm>
            <a:off x="9593666" y="3054124"/>
            <a:ext cx="2011680" cy="2514600"/>
          </a:xfrm>
          <a:prstGeom prst="rect">
            <a:avLst/>
          </a:prstGeom>
          <a:solidFill>
            <a:srgbClr val="D2D2D2"/>
          </a:solidFill>
        </p:spPr>
        <p:txBody>
          <a:bodyPr lIns="182880" rIns="182880"/>
          <a:lstStyle>
            <a:lvl1pPr marL="169863" indent="-169863">
              <a:defRPr sz="1600">
                <a:latin typeface="Segoe UI" panose="020B0502040204020203" pitchFamily="34" charset="0"/>
                <a:cs typeface="Segoe UI" panose="020B0502040204020203" pitchFamily="34" charset="0"/>
              </a:defRPr>
            </a:lvl1pPr>
          </a:lstStyle>
          <a:p>
            <a:pPr lvl="0"/>
            <a:r>
              <a:rPr lang="en-US"/>
              <a:t>Edit Master text styles</a:t>
            </a:r>
          </a:p>
        </p:txBody>
      </p:sp>
      <p:sp>
        <p:nvSpPr>
          <p:cNvPr id="21" name="Step 5 heading">
            <a:extLst>
              <a:ext uri="{FF2B5EF4-FFF2-40B4-BE49-F238E27FC236}">
                <a16:creationId xmlns:a16="http://schemas.microsoft.com/office/drawing/2014/main" id="{3A278F19-8416-48D0-87CC-7C2375219C69}"/>
              </a:ext>
            </a:extLst>
          </p:cNvPr>
          <p:cNvSpPr>
            <a:spLocks noGrp="1"/>
          </p:cNvSpPr>
          <p:nvPr>
            <p:ph type="body" sz="quarter" idx="14" hasCustomPrompt="1"/>
          </p:nvPr>
        </p:nvSpPr>
        <p:spPr>
          <a:xfrm>
            <a:off x="9593666" y="1431217"/>
            <a:ext cx="2011680" cy="1371600"/>
          </a:xfrm>
          <a:prstGeom prst="rect">
            <a:avLst/>
          </a:prstGeom>
          <a:solidFill>
            <a:srgbClr val="0078D4"/>
          </a:solidFill>
          <a:ln>
            <a:noFill/>
          </a:ln>
        </p:spPr>
        <p:txBody>
          <a:bodyPr lIns="182880" rIns="182880" anchor="ctr" anchorCtr="0"/>
          <a:lstStyle>
            <a:lvl1pPr marL="0" indent="0" algn="l">
              <a:buNone/>
              <a:defRPr sz="2000">
                <a:solidFill>
                  <a:schemeClr val="bg1"/>
                </a:solidFill>
                <a:latin typeface="Segoe UI" panose="020B0502040204020203" pitchFamily="34" charset="0"/>
                <a:cs typeface="Segoe UI" panose="020B0502040204020203" pitchFamily="34" charset="0"/>
              </a:defRPr>
            </a:lvl1pPr>
          </a:lstStyle>
          <a:p>
            <a:pPr lvl="0"/>
            <a:r>
              <a:rPr lang="en-US"/>
              <a:t>Step five</a:t>
            </a:r>
          </a:p>
        </p:txBody>
      </p:sp>
      <p:sp>
        <p:nvSpPr>
          <p:cNvPr id="26" name="Step 4 description/list">
            <a:extLst>
              <a:ext uri="{FF2B5EF4-FFF2-40B4-BE49-F238E27FC236}">
                <a16:creationId xmlns:a16="http://schemas.microsoft.com/office/drawing/2014/main" id="{7EE8B4C7-3B38-406C-B647-20DC5239B3C6}"/>
              </a:ext>
            </a:extLst>
          </p:cNvPr>
          <p:cNvSpPr>
            <a:spLocks noGrp="1"/>
          </p:cNvSpPr>
          <p:nvPr>
            <p:ph type="body" sz="quarter" idx="18"/>
          </p:nvPr>
        </p:nvSpPr>
        <p:spPr>
          <a:xfrm>
            <a:off x="7342017" y="3054124"/>
            <a:ext cx="2011680" cy="2514600"/>
          </a:xfrm>
          <a:prstGeom prst="rect">
            <a:avLst/>
          </a:prstGeom>
          <a:solidFill>
            <a:srgbClr val="D2D2D2"/>
          </a:solidFill>
        </p:spPr>
        <p:txBody>
          <a:bodyPr lIns="182880" rIns="182880"/>
          <a:lstStyle>
            <a:lvl1pPr marL="169863" indent="-169863">
              <a:defRPr sz="1600">
                <a:latin typeface="Segoe UI" panose="020B0502040204020203" pitchFamily="34" charset="0"/>
                <a:cs typeface="Segoe UI" panose="020B0502040204020203" pitchFamily="34" charset="0"/>
              </a:defRPr>
            </a:lvl1pPr>
          </a:lstStyle>
          <a:p>
            <a:pPr lvl="0"/>
            <a:r>
              <a:rPr lang="en-US"/>
              <a:t>Edit Master text styles</a:t>
            </a:r>
          </a:p>
        </p:txBody>
      </p:sp>
      <p:sp>
        <p:nvSpPr>
          <p:cNvPr id="20" name="Step 4 heading">
            <a:extLst>
              <a:ext uri="{FF2B5EF4-FFF2-40B4-BE49-F238E27FC236}">
                <a16:creationId xmlns:a16="http://schemas.microsoft.com/office/drawing/2014/main" id="{2E5CC2EE-E1FC-437B-9660-5C3FB95ED802}"/>
              </a:ext>
            </a:extLst>
          </p:cNvPr>
          <p:cNvSpPr>
            <a:spLocks noGrp="1"/>
          </p:cNvSpPr>
          <p:nvPr>
            <p:ph type="body" sz="quarter" idx="13" hasCustomPrompt="1"/>
          </p:nvPr>
        </p:nvSpPr>
        <p:spPr>
          <a:xfrm>
            <a:off x="7342017" y="1431217"/>
            <a:ext cx="2011680" cy="1371600"/>
          </a:xfrm>
          <a:prstGeom prst="rect">
            <a:avLst/>
          </a:prstGeom>
          <a:solidFill>
            <a:srgbClr val="0078D4"/>
          </a:solidFill>
          <a:ln>
            <a:noFill/>
          </a:ln>
        </p:spPr>
        <p:txBody>
          <a:bodyPr lIns="182880" rIns="182880" anchor="ctr" anchorCtr="0"/>
          <a:lstStyle>
            <a:lvl1pPr marL="0" indent="0" algn="l">
              <a:buNone/>
              <a:defRPr sz="2000">
                <a:solidFill>
                  <a:schemeClr val="bg1"/>
                </a:solidFill>
                <a:latin typeface="Segoe UI" panose="020B0502040204020203" pitchFamily="34" charset="0"/>
                <a:cs typeface="Segoe UI" panose="020B0502040204020203" pitchFamily="34" charset="0"/>
              </a:defRPr>
            </a:lvl1pPr>
          </a:lstStyle>
          <a:p>
            <a:pPr lvl="0"/>
            <a:r>
              <a:rPr lang="en-US"/>
              <a:t>Step four</a:t>
            </a:r>
          </a:p>
        </p:txBody>
      </p:sp>
      <p:sp>
        <p:nvSpPr>
          <p:cNvPr id="25" name="Step 3 description/list">
            <a:extLst>
              <a:ext uri="{FF2B5EF4-FFF2-40B4-BE49-F238E27FC236}">
                <a16:creationId xmlns:a16="http://schemas.microsoft.com/office/drawing/2014/main" id="{00100D4B-9E6F-4267-BDD7-A23E0D6E6AD1}"/>
              </a:ext>
            </a:extLst>
          </p:cNvPr>
          <p:cNvSpPr>
            <a:spLocks noGrp="1"/>
          </p:cNvSpPr>
          <p:nvPr>
            <p:ph type="body" sz="quarter" idx="17"/>
          </p:nvPr>
        </p:nvSpPr>
        <p:spPr>
          <a:xfrm>
            <a:off x="5090368" y="3054124"/>
            <a:ext cx="2011680" cy="2514600"/>
          </a:xfrm>
          <a:prstGeom prst="rect">
            <a:avLst/>
          </a:prstGeom>
          <a:solidFill>
            <a:srgbClr val="D2D2D2"/>
          </a:solidFill>
        </p:spPr>
        <p:txBody>
          <a:bodyPr lIns="182880" rIns="182880"/>
          <a:lstStyle>
            <a:lvl1pPr marL="169863" indent="-169863">
              <a:defRPr sz="1600">
                <a:latin typeface="Segoe UI" panose="020B0502040204020203" pitchFamily="34" charset="0"/>
                <a:cs typeface="Segoe UI" panose="020B0502040204020203" pitchFamily="34" charset="0"/>
              </a:defRPr>
            </a:lvl1pPr>
          </a:lstStyle>
          <a:p>
            <a:pPr lvl="0"/>
            <a:r>
              <a:rPr lang="en-US"/>
              <a:t>Edit Master text styles</a:t>
            </a:r>
          </a:p>
        </p:txBody>
      </p:sp>
      <p:sp>
        <p:nvSpPr>
          <p:cNvPr id="19" name="Step 3 heading">
            <a:extLst>
              <a:ext uri="{FF2B5EF4-FFF2-40B4-BE49-F238E27FC236}">
                <a16:creationId xmlns:a16="http://schemas.microsoft.com/office/drawing/2014/main" id="{790853B3-EF47-4CD6-8AD5-FB353A7B30BD}"/>
              </a:ext>
            </a:extLst>
          </p:cNvPr>
          <p:cNvSpPr>
            <a:spLocks noGrp="1"/>
          </p:cNvSpPr>
          <p:nvPr>
            <p:ph type="body" sz="quarter" idx="12" hasCustomPrompt="1"/>
          </p:nvPr>
        </p:nvSpPr>
        <p:spPr>
          <a:xfrm>
            <a:off x="5090368" y="1431217"/>
            <a:ext cx="2011680" cy="1371600"/>
          </a:xfrm>
          <a:prstGeom prst="rect">
            <a:avLst/>
          </a:prstGeom>
          <a:solidFill>
            <a:srgbClr val="0078D4"/>
          </a:solidFill>
          <a:ln>
            <a:noFill/>
          </a:ln>
        </p:spPr>
        <p:txBody>
          <a:bodyPr lIns="182880" rIns="182880" anchor="ctr" anchorCtr="0"/>
          <a:lstStyle>
            <a:lvl1pPr marL="0" indent="0" algn="l">
              <a:buNone/>
              <a:defRPr sz="2000">
                <a:solidFill>
                  <a:schemeClr val="bg1"/>
                </a:solidFill>
                <a:latin typeface="Segoe UI" panose="020B0502040204020203" pitchFamily="34" charset="0"/>
                <a:cs typeface="Segoe UI" panose="020B0502040204020203" pitchFamily="34" charset="0"/>
              </a:defRPr>
            </a:lvl1pPr>
          </a:lstStyle>
          <a:p>
            <a:pPr lvl="0"/>
            <a:r>
              <a:rPr lang="en-US"/>
              <a:t>Step three</a:t>
            </a:r>
          </a:p>
        </p:txBody>
      </p:sp>
      <p:sp>
        <p:nvSpPr>
          <p:cNvPr id="24" name="Step 2 description/list">
            <a:extLst>
              <a:ext uri="{FF2B5EF4-FFF2-40B4-BE49-F238E27FC236}">
                <a16:creationId xmlns:a16="http://schemas.microsoft.com/office/drawing/2014/main" id="{6ECDCA7E-FDC2-485C-BB40-D6694605F424}"/>
              </a:ext>
            </a:extLst>
          </p:cNvPr>
          <p:cNvSpPr>
            <a:spLocks noGrp="1"/>
          </p:cNvSpPr>
          <p:nvPr>
            <p:ph type="body" sz="quarter" idx="16"/>
          </p:nvPr>
        </p:nvSpPr>
        <p:spPr>
          <a:xfrm>
            <a:off x="2838719" y="3054124"/>
            <a:ext cx="2011680" cy="2514600"/>
          </a:xfrm>
          <a:prstGeom prst="rect">
            <a:avLst/>
          </a:prstGeom>
          <a:solidFill>
            <a:srgbClr val="D2D2D2"/>
          </a:solidFill>
        </p:spPr>
        <p:txBody>
          <a:bodyPr lIns="182880" rIns="182880"/>
          <a:lstStyle>
            <a:lvl1pPr marL="169863" indent="-169863">
              <a:defRPr sz="1600">
                <a:latin typeface="Segoe UI" panose="020B0502040204020203" pitchFamily="34" charset="0"/>
                <a:cs typeface="Segoe UI" panose="020B0502040204020203" pitchFamily="34" charset="0"/>
              </a:defRPr>
            </a:lvl1pPr>
          </a:lstStyle>
          <a:p>
            <a:pPr lvl="0"/>
            <a:r>
              <a:rPr lang="en-US"/>
              <a:t>Edit Master text styles</a:t>
            </a:r>
          </a:p>
        </p:txBody>
      </p:sp>
      <p:sp>
        <p:nvSpPr>
          <p:cNvPr id="18" name="Step 2 heading">
            <a:extLst>
              <a:ext uri="{FF2B5EF4-FFF2-40B4-BE49-F238E27FC236}">
                <a16:creationId xmlns:a16="http://schemas.microsoft.com/office/drawing/2014/main" id="{1F28DBF6-97D9-4C1C-B4CE-F11CF97FCCE2}"/>
              </a:ext>
            </a:extLst>
          </p:cNvPr>
          <p:cNvSpPr>
            <a:spLocks noGrp="1"/>
          </p:cNvSpPr>
          <p:nvPr>
            <p:ph type="body" sz="quarter" idx="11" hasCustomPrompt="1"/>
          </p:nvPr>
        </p:nvSpPr>
        <p:spPr>
          <a:xfrm>
            <a:off x="2838719" y="1431217"/>
            <a:ext cx="2011680" cy="1371600"/>
          </a:xfrm>
          <a:prstGeom prst="rect">
            <a:avLst/>
          </a:prstGeom>
          <a:solidFill>
            <a:srgbClr val="0078D4"/>
          </a:solidFill>
          <a:ln>
            <a:noFill/>
          </a:ln>
        </p:spPr>
        <p:txBody>
          <a:bodyPr lIns="182880" rIns="182880" anchor="ctr" anchorCtr="0"/>
          <a:lstStyle>
            <a:lvl1pPr marL="0" indent="0" algn="l">
              <a:buNone/>
              <a:defRPr sz="2000">
                <a:solidFill>
                  <a:schemeClr val="bg1"/>
                </a:solidFill>
                <a:latin typeface="Segoe UI" panose="020B0502040204020203" pitchFamily="34" charset="0"/>
                <a:cs typeface="Segoe UI" panose="020B0502040204020203" pitchFamily="34" charset="0"/>
              </a:defRPr>
            </a:lvl1pPr>
          </a:lstStyle>
          <a:p>
            <a:pPr lvl="0"/>
            <a:r>
              <a:rPr lang="en-US"/>
              <a:t>Step two</a:t>
            </a:r>
          </a:p>
        </p:txBody>
      </p:sp>
      <p:sp>
        <p:nvSpPr>
          <p:cNvPr id="16" name="Step 1 description/list">
            <a:extLst>
              <a:ext uri="{FF2B5EF4-FFF2-40B4-BE49-F238E27FC236}">
                <a16:creationId xmlns:a16="http://schemas.microsoft.com/office/drawing/2014/main" id="{6ECDCA7E-FDC2-485C-BB40-D6694605F424}"/>
              </a:ext>
            </a:extLst>
          </p:cNvPr>
          <p:cNvSpPr>
            <a:spLocks noGrp="1"/>
          </p:cNvSpPr>
          <p:nvPr>
            <p:ph type="body" sz="quarter" idx="21"/>
          </p:nvPr>
        </p:nvSpPr>
        <p:spPr>
          <a:xfrm>
            <a:off x="587070" y="3054124"/>
            <a:ext cx="2011680" cy="2514600"/>
          </a:xfrm>
          <a:prstGeom prst="rect">
            <a:avLst/>
          </a:prstGeom>
          <a:solidFill>
            <a:srgbClr val="D2D2D2"/>
          </a:solidFill>
        </p:spPr>
        <p:txBody>
          <a:bodyPr lIns="182880" rIns="182880"/>
          <a:lstStyle>
            <a:lvl1pPr marL="169863" indent="-169863">
              <a:defRPr sz="1600">
                <a:gradFill>
                  <a:gsLst>
                    <a:gs pos="0">
                      <a:schemeClr val="tx1"/>
                    </a:gs>
                    <a:gs pos="100000">
                      <a:schemeClr val="tx1"/>
                    </a:gs>
                  </a:gsLst>
                  <a:lin ang="5400000" scaled="0"/>
                </a:gradFill>
                <a:latin typeface="Segoe UI" panose="020B0502040204020203" pitchFamily="34" charset="0"/>
                <a:cs typeface="Segoe UI" panose="020B0502040204020203" pitchFamily="34" charset="0"/>
              </a:defRPr>
            </a:lvl1pPr>
          </a:lstStyle>
          <a:p>
            <a:pPr lvl="0"/>
            <a:r>
              <a:rPr lang="en-US"/>
              <a:t>Edit Master text styles</a:t>
            </a:r>
          </a:p>
        </p:txBody>
      </p:sp>
      <p:sp>
        <p:nvSpPr>
          <p:cNvPr id="4" name="Step 1 heading">
            <a:extLst>
              <a:ext uri="{FF2B5EF4-FFF2-40B4-BE49-F238E27FC236}">
                <a16:creationId xmlns:a16="http://schemas.microsoft.com/office/drawing/2014/main" id="{FEB7142E-325A-4807-A84C-57AF20A7AA53}"/>
              </a:ext>
            </a:extLst>
          </p:cNvPr>
          <p:cNvSpPr>
            <a:spLocks noGrp="1"/>
          </p:cNvSpPr>
          <p:nvPr>
            <p:ph type="body" sz="quarter" idx="10" hasCustomPrompt="1"/>
          </p:nvPr>
        </p:nvSpPr>
        <p:spPr>
          <a:xfrm>
            <a:off x="587070" y="1431217"/>
            <a:ext cx="2011680" cy="1371600"/>
          </a:xfrm>
          <a:prstGeom prst="rect">
            <a:avLst/>
          </a:prstGeom>
          <a:solidFill>
            <a:srgbClr val="0078D4"/>
          </a:solidFill>
          <a:ln>
            <a:noFill/>
          </a:ln>
        </p:spPr>
        <p:txBody>
          <a:bodyPr lIns="182880" rIns="182880" anchor="ctr" anchorCtr="0"/>
          <a:lstStyle>
            <a:lvl1pPr marL="0" indent="0" algn="l">
              <a:buNone/>
              <a:defRPr sz="2000">
                <a:solidFill>
                  <a:schemeClr val="bg1"/>
                </a:solidFill>
                <a:latin typeface="Segoe UI" panose="020B0502040204020203" pitchFamily="34" charset="0"/>
                <a:cs typeface="Segoe UI" panose="020B0502040204020203" pitchFamily="34" charset="0"/>
              </a:defRPr>
            </a:lvl1pPr>
          </a:lstStyle>
          <a:p>
            <a:pPr lvl="0"/>
            <a:r>
              <a:rPr lang="en-US"/>
              <a:t>Step one</a:t>
            </a:r>
          </a:p>
        </p:txBody>
      </p:sp>
      <p:sp>
        <p:nvSpPr>
          <p:cNvPr id="15" name="Timeline 2 slide title">
            <a:extLst>
              <a:ext uri="{FF2B5EF4-FFF2-40B4-BE49-F238E27FC236}">
                <a16:creationId xmlns:a16="http://schemas.microsoft.com/office/drawing/2014/main" id="{2D9CF5A6-0E76-4774-9CAE-AC123BB1D44A}"/>
              </a:ext>
            </a:extLst>
          </p:cNvPr>
          <p:cNvSpPr>
            <a:spLocks noGrp="1"/>
          </p:cNvSpPr>
          <p:nvPr>
            <p:ph type="title" hasCustomPrompt="1"/>
          </p:nvPr>
        </p:nvSpPr>
        <p:spPr>
          <a:xfrm>
            <a:off x="587070" y="457200"/>
            <a:ext cx="11024300" cy="553998"/>
          </a:xfrm>
          <a:prstGeom prst="rect">
            <a:avLst/>
          </a:prstGeom>
        </p:spPr>
        <p:txBody>
          <a:bodyPr lIns="0" tIns="0" rIns="0" bIns="0"/>
          <a:lstStyle>
            <a:lvl1pPr>
              <a:defRPr baseline="0"/>
            </a:lvl1pPr>
          </a:lstStyle>
          <a:p>
            <a:r>
              <a:rPr lang="en-US"/>
              <a:t>Timeline (2) (5 steps)</a:t>
            </a:r>
          </a:p>
        </p:txBody>
      </p:sp>
    </p:spTree>
    <p:extLst>
      <p:ext uri="{BB962C8B-B14F-4D97-AF65-F5344CB8AC3E}">
        <p14:creationId xmlns:p14="http://schemas.microsoft.com/office/powerpoint/2010/main" val="1001427630"/>
      </p:ext>
    </p:extLst>
  </p:cSld>
  <p:clrMapOvr>
    <a:masterClrMapping/>
  </p:clrMapOvr>
  <p:transition>
    <p:fade/>
  </p:transition>
  <p:extLst>
    <p:ext uri="{DCECCB84-F9BA-43D5-87BE-67443E8EF086}">
      <p15:sldGuideLst xmlns:p15="http://schemas.microsoft.com/office/powerpoint/2012/main">
        <p15:guide id="1" pos="5856" userDrawn="1">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meline 2 (4 items)">
    <p:spTree>
      <p:nvGrpSpPr>
        <p:cNvPr id="1" name=""/>
        <p:cNvGrpSpPr/>
        <p:nvPr/>
      </p:nvGrpSpPr>
      <p:grpSpPr>
        <a:xfrm>
          <a:off x="0" y="0"/>
          <a:ext cx="0" cy="0"/>
          <a:chOff x="0" y="0"/>
          <a:chExt cx="0" cy="0"/>
        </a:xfrm>
      </p:grpSpPr>
      <p:sp>
        <p:nvSpPr>
          <p:cNvPr id="29" name="Timeframe/duration">
            <a:extLst>
              <a:ext uri="{FF2B5EF4-FFF2-40B4-BE49-F238E27FC236}">
                <a16:creationId xmlns:a16="http://schemas.microsoft.com/office/drawing/2014/main" id="{F35F8B11-F74A-4628-BD75-0AFF68B27B8E}"/>
              </a:ext>
            </a:extLst>
          </p:cNvPr>
          <p:cNvSpPr>
            <a:spLocks noGrp="1"/>
          </p:cNvSpPr>
          <p:nvPr>
            <p:ph type="body" sz="quarter" idx="20" hasCustomPrompt="1"/>
          </p:nvPr>
        </p:nvSpPr>
        <p:spPr>
          <a:xfrm>
            <a:off x="587070" y="5826003"/>
            <a:ext cx="11014380" cy="454532"/>
          </a:xfrm>
          <a:prstGeom prst="rect">
            <a:avLst/>
          </a:prstGeom>
          <a:solidFill>
            <a:srgbClr val="002050"/>
          </a:solidFill>
        </p:spPr>
        <p:txBody>
          <a:bodyPr anchor="ctr"/>
          <a:lstStyle>
            <a:lvl1pPr marL="0" indent="0" algn="ctr">
              <a:buNone/>
              <a:defRPr sz="2000">
                <a:solidFill>
                  <a:schemeClr val="bg1"/>
                </a:solidFill>
                <a:latin typeface="Segoe UI" panose="020B0502040204020203" pitchFamily="34" charset="0"/>
                <a:cs typeface="Segoe UI" panose="020B0502040204020203" pitchFamily="34" charset="0"/>
              </a:defRPr>
            </a:lvl1pPr>
          </a:lstStyle>
          <a:p>
            <a:pPr lvl="0"/>
            <a:r>
              <a:rPr lang="en-US"/>
              <a:t>insert time frame</a:t>
            </a:r>
          </a:p>
        </p:txBody>
      </p:sp>
      <p:sp>
        <p:nvSpPr>
          <p:cNvPr id="3" name="heading row background box, dark blue">
            <a:extLst>
              <a:ext uri="{FF2B5EF4-FFF2-40B4-BE49-F238E27FC236}">
                <a16:creationId xmlns:a16="http://schemas.microsoft.com/office/drawing/2014/main" id="{6E1E9E47-0F58-224D-A6F7-FD193AC74290}"/>
              </a:ext>
              <a:ext uri="{C183D7F6-B498-43B3-948B-1728B52AA6E4}">
                <adec:decorative xmlns:adec="http://schemas.microsoft.com/office/drawing/2017/decorative" val="1"/>
              </a:ext>
            </a:extLst>
          </p:cNvPr>
          <p:cNvSpPr/>
          <p:nvPr userDrawn="1"/>
        </p:nvSpPr>
        <p:spPr bwMode="auto">
          <a:xfrm>
            <a:off x="587070" y="1721207"/>
            <a:ext cx="11005236" cy="791620"/>
          </a:xfrm>
          <a:prstGeom prst="rect">
            <a:avLst/>
          </a:prstGeom>
          <a:solidFill>
            <a:srgbClr val="002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ctr" anchorCtr="0" forceAA="0" compatLnSpc="1">
            <a:prstTxWarp prst="textNoShape">
              <a:avLst/>
            </a:prstTxWarp>
            <a:noAutofit/>
          </a:bodyPr>
          <a:lstStyle/>
          <a:p>
            <a:pPr algn="l" defTabSz="932472" fontAlgn="base">
              <a:spcBef>
                <a:spcPct val="0"/>
              </a:spcBef>
              <a:spcAft>
                <a:spcPct val="0"/>
              </a:spcAft>
            </a:pPr>
            <a:endParaRPr lang="en-US" sz="1400">
              <a:solidFill>
                <a:srgbClr val="1A1A1A"/>
              </a:solidFill>
              <a:latin typeface="Segoe UI" panose="020B0502040204020203" pitchFamily="34" charset="0"/>
              <a:ea typeface="Segoe UI" panose="020B0502040204020203" pitchFamily="34" charset="0"/>
              <a:cs typeface="Segoe UI" panose="020B0502040204020203" pitchFamily="34" charset="0"/>
            </a:endParaRPr>
          </a:p>
        </p:txBody>
      </p:sp>
      <p:sp>
        <p:nvSpPr>
          <p:cNvPr id="26" name="Step 4 description/list">
            <a:extLst>
              <a:ext uri="{FF2B5EF4-FFF2-40B4-BE49-F238E27FC236}">
                <a16:creationId xmlns:a16="http://schemas.microsoft.com/office/drawing/2014/main" id="{7EE8B4C7-3B38-406C-B647-20DC5239B3C6}"/>
              </a:ext>
            </a:extLst>
          </p:cNvPr>
          <p:cNvSpPr>
            <a:spLocks noGrp="1"/>
          </p:cNvSpPr>
          <p:nvPr>
            <p:ph type="body" sz="quarter" idx="18"/>
          </p:nvPr>
        </p:nvSpPr>
        <p:spPr>
          <a:xfrm>
            <a:off x="9083283" y="3054124"/>
            <a:ext cx="2514600" cy="2514600"/>
          </a:xfrm>
          <a:prstGeom prst="rect">
            <a:avLst/>
          </a:prstGeom>
          <a:solidFill>
            <a:srgbClr val="D2D2D2"/>
          </a:solidFill>
        </p:spPr>
        <p:txBody>
          <a:bodyPr lIns="182880" rIns="182880"/>
          <a:lstStyle>
            <a:lvl1pPr marL="169863" indent="-169863">
              <a:defRPr sz="1600">
                <a:latin typeface="Segoe UI" panose="020B0502040204020203" pitchFamily="34" charset="0"/>
                <a:cs typeface="Segoe UI" panose="020B0502040204020203" pitchFamily="34" charset="0"/>
              </a:defRPr>
            </a:lvl1pPr>
          </a:lstStyle>
          <a:p>
            <a:pPr lvl="0"/>
            <a:r>
              <a:rPr lang="en-US"/>
              <a:t>Edit Master text styles</a:t>
            </a:r>
          </a:p>
        </p:txBody>
      </p:sp>
      <p:sp>
        <p:nvSpPr>
          <p:cNvPr id="20" name="Step 4 heading">
            <a:extLst>
              <a:ext uri="{FF2B5EF4-FFF2-40B4-BE49-F238E27FC236}">
                <a16:creationId xmlns:a16="http://schemas.microsoft.com/office/drawing/2014/main" id="{2E5CC2EE-E1FC-437B-9660-5C3FB95ED802}"/>
              </a:ext>
            </a:extLst>
          </p:cNvPr>
          <p:cNvSpPr>
            <a:spLocks noGrp="1"/>
          </p:cNvSpPr>
          <p:nvPr>
            <p:ph type="body" sz="quarter" idx="13" hasCustomPrompt="1"/>
          </p:nvPr>
        </p:nvSpPr>
        <p:spPr>
          <a:xfrm>
            <a:off x="9083283" y="1431217"/>
            <a:ext cx="2514600" cy="1371600"/>
          </a:xfrm>
          <a:prstGeom prst="rect">
            <a:avLst/>
          </a:prstGeom>
          <a:solidFill>
            <a:srgbClr val="0078D4"/>
          </a:solidFill>
          <a:ln>
            <a:noFill/>
          </a:ln>
        </p:spPr>
        <p:txBody>
          <a:bodyPr lIns="182880" rIns="182880" anchor="ctr" anchorCtr="0"/>
          <a:lstStyle>
            <a:lvl1pPr marL="0" indent="0" algn="l">
              <a:buNone/>
              <a:defRPr sz="2000">
                <a:solidFill>
                  <a:schemeClr val="bg1"/>
                </a:solidFill>
                <a:latin typeface="Segoe UI" panose="020B0502040204020203" pitchFamily="34" charset="0"/>
                <a:cs typeface="Segoe UI" panose="020B0502040204020203" pitchFamily="34" charset="0"/>
              </a:defRPr>
            </a:lvl1pPr>
          </a:lstStyle>
          <a:p>
            <a:pPr lvl="0"/>
            <a:r>
              <a:rPr lang="en-US"/>
              <a:t>Step four</a:t>
            </a:r>
          </a:p>
        </p:txBody>
      </p:sp>
      <p:sp>
        <p:nvSpPr>
          <p:cNvPr id="25" name="Step 3 description/list">
            <a:extLst>
              <a:ext uri="{FF2B5EF4-FFF2-40B4-BE49-F238E27FC236}">
                <a16:creationId xmlns:a16="http://schemas.microsoft.com/office/drawing/2014/main" id="{00100D4B-9E6F-4267-BDD7-A23E0D6E6AD1}"/>
              </a:ext>
            </a:extLst>
          </p:cNvPr>
          <p:cNvSpPr>
            <a:spLocks noGrp="1"/>
          </p:cNvSpPr>
          <p:nvPr>
            <p:ph type="body" sz="quarter" idx="17"/>
          </p:nvPr>
        </p:nvSpPr>
        <p:spPr>
          <a:xfrm>
            <a:off x="6251212" y="3054124"/>
            <a:ext cx="2514600" cy="2514600"/>
          </a:xfrm>
          <a:prstGeom prst="rect">
            <a:avLst/>
          </a:prstGeom>
          <a:solidFill>
            <a:srgbClr val="D2D2D2"/>
          </a:solidFill>
        </p:spPr>
        <p:txBody>
          <a:bodyPr lIns="182880" rIns="182880"/>
          <a:lstStyle>
            <a:lvl1pPr marL="169863" indent="-169863">
              <a:defRPr sz="1600">
                <a:latin typeface="Segoe UI" panose="020B0502040204020203" pitchFamily="34" charset="0"/>
                <a:cs typeface="Segoe UI" panose="020B0502040204020203" pitchFamily="34" charset="0"/>
              </a:defRPr>
            </a:lvl1pPr>
          </a:lstStyle>
          <a:p>
            <a:pPr lvl="0"/>
            <a:r>
              <a:rPr lang="en-US"/>
              <a:t>Edit Master text styles</a:t>
            </a:r>
          </a:p>
        </p:txBody>
      </p:sp>
      <p:sp>
        <p:nvSpPr>
          <p:cNvPr id="19" name="Step 3 heading">
            <a:extLst>
              <a:ext uri="{FF2B5EF4-FFF2-40B4-BE49-F238E27FC236}">
                <a16:creationId xmlns:a16="http://schemas.microsoft.com/office/drawing/2014/main" id="{790853B3-EF47-4CD6-8AD5-FB353A7B30BD}"/>
              </a:ext>
            </a:extLst>
          </p:cNvPr>
          <p:cNvSpPr>
            <a:spLocks noGrp="1"/>
          </p:cNvSpPr>
          <p:nvPr>
            <p:ph type="body" sz="quarter" idx="12" hasCustomPrompt="1"/>
          </p:nvPr>
        </p:nvSpPr>
        <p:spPr>
          <a:xfrm>
            <a:off x="6251212" y="1431217"/>
            <a:ext cx="2514600" cy="1371600"/>
          </a:xfrm>
          <a:prstGeom prst="rect">
            <a:avLst/>
          </a:prstGeom>
          <a:solidFill>
            <a:srgbClr val="0078D4"/>
          </a:solidFill>
          <a:ln>
            <a:noFill/>
          </a:ln>
        </p:spPr>
        <p:txBody>
          <a:bodyPr lIns="182880" rIns="182880" anchor="ctr" anchorCtr="0"/>
          <a:lstStyle>
            <a:lvl1pPr marL="0" indent="0" algn="l">
              <a:buNone/>
              <a:defRPr sz="2000">
                <a:solidFill>
                  <a:schemeClr val="bg1"/>
                </a:solidFill>
                <a:latin typeface="Segoe UI" panose="020B0502040204020203" pitchFamily="34" charset="0"/>
                <a:cs typeface="Segoe UI" panose="020B0502040204020203" pitchFamily="34" charset="0"/>
              </a:defRPr>
            </a:lvl1pPr>
          </a:lstStyle>
          <a:p>
            <a:pPr lvl="0"/>
            <a:r>
              <a:rPr lang="en-US"/>
              <a:t>Step three</a:t>
            </a:r>
          </a:p>
        </p:txBody>
      </p:sp>
      <p:sp>
        <p:nvSpPr>
          <p:cNvPr id="24" name="Step 2 description/list">
            <a:extLst>
              <a:ext uri="{FF2B5EF4-FFF2-40B4-BE49-F238E27FC236}">
                <a16:creationId xmlns:a16="http://schemas.microsoft.com/office/drawing/2014/main" id="{6ECDCA7E-FDC2-485C-BB40-D6694605F424}"/>
              </a:ext>
            </a:extLst>
          </p:cNvPr>
          <p:cNvSpPr>
            <a:spLocks noGrp="1"/>
          </p:cNvSpPr>
          <p:nvPr>
            <p:ph type="body" sz="quarter" idx="16"/>
          </p:nvPr>
        </p:nvSpPr>
        <p:spPr>
          <a:xfrm>
            <a:off x="3419141" y="3054124"/>
            <a:ext cx="2514600" cy="2514600"/>
          </a:xfrm>
          <a:prstGeom prst="rect">
            <a:avLst/>
          </a:prstGeom>
          <a:solidFill>
            <a:srgbClr val="D2D2D2"/>
          </a:solidFill>
        </p:spPr>
        <p:txBody>
          <a:bodyPr lIns="182880" rIns="182880"/>
          <a:lstStyle>
            <a:lvl1pPr marL="169863" indent="-169863">
              <a:defRPr sz="1600">
                <a:latin typeface="Segoe UI" panose="020B0502040204020203" pitchFamily="34" charset="0"/>
                <a:cs typeface="Segoe UI" panose="020B0502040204020203" pitchFamily="34" charset="0"/>
              </a:defRPr>
            </a:lvl1pPr>
          </a:lstStyle>
          <a:p>
            <a:pPr lvl="0"/>
            <a:r>
              <a:rPr lang="en-US"/>
              <a:t>Edit Master text styles</a:t>
            </a:r>
          </a:p>
        </p:txBody>
      </p:sp>
      <p:sp>
        <p:nvSpPr>
          <p:cNvPr id="18" name="Step 2 heading">
            <a:extLst>
              <a:ext uri="{FF2B5EF4-FFF2-40B4-BE49-F238E27FC236}">
                <a16:creationId xmlns:a16="http://schemas.microsoft.com/office/drawing/2014/main" id="{1F28DBF6-97D9-4C1C-B4CE-F11CF97FCCE2}"/>
              </a:ext>
            </a:extLst>
          </p:cNvPr>
          <p:cNvSpPr>
            <a:spLocks noGrp="1"/>
          </p:cNvSpPr>
          <p:nvPr>
            <p:ph type="body" sz="quarter" idx="11" hasCustomPrompt="1"/>
          </p:nvPr>
        </p:nvSpPr>
        <p:spPr>
          <a:xfrm>
            <a:off x="3419141" y="1431217"/>
            <a:ext cx="2514600" cy="1371600"/>
          </a:xfrm>
          <a:prstGeom prst="rect">
            <a:avLst/>
          </a:prstGeom>
          <a:solidFill>
            <a:srgbClr val="0078D4"/>
          </a:solidFill>
          <a:ln>
            <a:noFill/>
          </a:ln>
        </p:spPr>
        <p:txBody>
          <a:bodyPr lIns="182880" rIns="182880" anchor="ctr" anchorCtr="0"/>
          <a:lstStyle>
            <a:lvl1pPr marL="0" indent="0" algn="l">
              <a:buNone/>
              <a:defRPr sz="2000">
                <a:solidFill>
                  <a:schemeClr val="bg1"/>
                </a:solidFill>
                <a:latin typeface="Segoe UI" panose="020B0502040204020203" pitchFamily="34" charset="0"/>
                <a:cs typeface="Segoe UI" panose="020B0502040204020203" pitchFamily="34" charset="0"/>
              </a:defRPr>
            </a:lvl1pPr>
          </a:lstStyle>
          <a:p>
            <a:pPr lvl="0"/>
            <a:r>
              <a:rPr lang="en-US"/>
              <a:t>Step two</a:t>
            </a:r>
          </a:p>
        </p:txBody>
      </p:sp>
      <p:sp>
        <p:nvSpPr>
          <p:cNvPr id="16" name="Step 1 description/list">
            <a:extLst>
              <a:ext uri="{FF2B5EF4-FFF2-40B4-BE49-F238E27FC236}">
                <a16:creationId xmlns:a16="http://schemas.microsoft.com/office/drawing/2014/main" id="{6ECDCA7E-FDC2-485C-BB40-D6694605F424}"/>
              </a:ext>
            </a:extLst>
          </p:cNvPr>
          <p:cNvSpPr>
            <a:spLocks noGrp="1"/>
          </p:cNvSpPr>
          <p:nvPr>
            <p:ph type="body" sz="quarter" idx="21"/>
          </p:nvPr>
        </p:nvSpPr>
        <p:spPr>
          <a:xfrm>
            <a:off x="587070" y="3054124"/>
            <a:ext cx="2514600" cy="2514600"/>
          </a:xfrm>
          <a:prstGeom prst="rect">
            <a:avLst/>
          </a:prstGeom>
          <a:solidFill>
            <a:srgbClr val="D2D2D2"/>
          </a:solidFill>
        </p:spPr>
        <p:txBody>
          <a:bodyPr lIns="182880" rIns="182880"/>
          <a:lstStyle>
            <a:lvl1pPr marL="169863" indent="-169863">
              <a:defRPr sz="1600">
                <a:latin typeface="Segoe UI" panose="020B0502040204020203" pitchFamily="34" charset="0"/>
                <a:cs typeface="Segoe UI" panose="020B0502040204020203" pitchFamily="34" charset="0"/>
              </a:defRPr>
            </a:lvl1pPr>
          </a:lstStyle>
          <a:p>
            <a:pPr lvl="0"/>
            <a:r>
              <a:rPr lang="en-US"/>
              <a:t>Edit Master text styles</a:t>
            </a:r>
          </a:p>
        </p:txBody>
      </p:sp>
      <p:sp>
        <p:nvSpPr>
          <p:cNvPr id="4" name="Step 1 heading">
            <a:extLst>
              <a:ext uri="{FF2B5EF4-FFF2-40B4-BE49-F238E27FC236}">
                <a16:creationId xmlns:a16="http://schemas.microsoft.com/office/drawing/2014/main" id="{FEB7142E-325A-4807-A84C-57AF20A7AA53}"/>
              </a:ext>
            </a:extLst>
          </p:cNvPr>
          <p:cNvSpPr>
            <a:spLocks noGrp="1"/>
          </p:cNvSpPr>
          <p:nvPr>
            <p:ph type="body" sz="quarter" idx="10" hasCustomPrompt="1"/>
          </p:nvPr>
        </p:nvSpPr>
        <p:spPr>
          <a:xfrm>
            <a:off x="587070" y="1431217"/>
            <a:ext cx="2514600" cy="1371600"/>
          </a:xfrm>
          <a:prstGeom prst="rect">
            <a:avLst/>
          </a:prstGeom>
          <a:solidFill>
            <a:srgbClr val="0078D4"/>
          </a:solidFill>
          <a:ln>
            <a:noFill/>
          </a:ln>
        </p:spPr>
        <p:txBody>
          <a:bodyPr lIns="182880" rIns="182880" anchor="ctr" anchorCtr="0"/>
          <a:lstStyle>
            <a:lvl1pPr marL="0" indent="0" algn="l">
              <a:buNone/>
              <a:defRPr sz="2000">
                <a:solidFill>
                  <a:schemeClr val="bg1"/>
                </a:solidFill>
                <a:latin typeface="Segoe UI" panose="020B0502040204020203" pitchFamily="34" charset="0"/>
                <a:cs typeface="Segoe UI" panose="020B0502040204020203" pitchFamily="34" charset="0"/>
              </a:defRPr>
            </a:lvl1pPr>
          </a:lstStyle>
          <a:p>
            <a:pPr lvl="0"/>
            <a:r>
              <a:rPr lang="en-US"/>
              <a:t>Step one</a:t>
            </a:r>
          </a:p>
        </p:txBody>
      </p:sp>
      <p:sp>
        <p:nvSpPr>
          <p:cNvPr id="15" name="Timeline 2 slide title">
            <a:extLst>
              <a:ext uri="{FF2B5EF4-FFF2-40B4-BE49-F238E27FC236}">
                <a16:creationId xmlns:a16="http://schemas.microsoft.com/office/drawing/2014/main" id="{2D9CF5A6-0E76-4774-9CAE-AC123BB1D44A}"/>
              </a:ext>
            </a:extLst>
          </p:cNvPr>
          <p:cNvSpPr>
            <a:spLocks noGrp="1"/>
          </p:cNvSpPr>
          <p:nvPr>
            <p:ph type="title" hasCustomPrompt="1"/>
          </p:nvPr>
        </p:nvSpPr>
        <p:spPr>
          <a:xfrm>
            <a:off x="587070" y="457200"/>
            <a:ext cx="11024300" cy="553998"/>
          </a:xfrm>
          <a:prstGeom prst="rect">
            <a:avLst/>
          </a:prstGeom>
        </p:spPr>
        <p:txBody>
          <a:bodyPr lIns="0" tIns="0" rIns="0" bIns="0"/>
          <a:lstStyle>
            <a:lvl1pPr>
              <a:defRPr baseline="0"/>
            </a:lvl1pPr>
          </a:lstStyle>
          <a:p>
            <a:r>
              <a:rPr lang="en-US"/>
              <a:t>Timeline (2) (4 steps)</a:t>
            </a:r>
          </a:p>
        </p:txBody>
      </p:sp>
    </p:spTree>
    <p:extLst>
      <p:ext uri="{BB962C8B-B14F-4D97-AF65-F5344CB8AC3E}">
        <p14:creationId xmlns:p14="http://schemas.microsoft.com/office/powerpoint/2010/main" val="2017907518"/>
      </p:ext>
    </p:extLst>
  </p:cSld>
  <p:clrMapOvr>
    <a:masterClrMapping/>
  </p:clrMapOvr>
  <p:transition>
    <p:fade/>
  </p:transition>
  <p:extLst>
    <p:ext uri="{DCECCB84-F9BA-43D5-87BE-67443E8EF086}">
      <p15:sldGuideLst xmlns:p15="http://schemas.microsoft.com/office/powerpoint/2012/main">
        <p15:guide id="1" pos="5856">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meline 3">
    <p:spTree>
      <p:nvGrpSpPr>
        <p:cNvPr id="1" name=""/>
        <p:cNvGrpSpPr/>
        <p:nvPr/>
      </p:nvGrpSpPr>
      <p:grpSpPr>
        <a:xfrm>
          <a:off x="0" y="0"/>
          <a:ext cx="0" cy="0"/>
          <a:chOff x="0" y="0"/>
          <a:chExt cx="0" cy="0"/>
        </a:xfrm>
      </p:grpSpPr>
      <p:sp>
        <p:nvSpPr>
          <p:cNvPr id="22" name="Footnote">
            <a:extLst>
              <a:ext uri="{FF2B5EF4-FFF2-40B4-BE49-F238E27FC236}">
                <a16:creationId xmlns:a16="http://schemas.microsoft.com/office/drawing/2014/main" id="{207CCD7A-7263-6942-AD99-1E216F83B945}"/>
              </a:ext>
            </a:extLst>
          </p:cNvPr>
          <p:cNvSpPr txBox="1"/>
          <p:nvPr userDrawn="1"/>
        </p:nvSpPr>
        <p:spPr>
          <a:xfrm>
            <a:off x="586805" y="6272457"/>
            <a:ext cx="11028059" cy="2308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a:ln>
                  <a:noFill/>
                </a:ln>
                <a:solidFill>
                  <a:srgbClr val="1A1A1A"/>
                </a:solidFill>
                <a:effectLst/>
                <a:uLnTx/>
                <a:uFillTx/>
                <a:latin typeface="Segoe UI" panose="020B0502040204020203" pitchFamily="34" charset="0"/>
                <a:cs typeface="Segoe UI" panose="020B0502040204020203" pitchFamily="34" charset="0"/>
              </a:rPr>
              <a:t>* footnote</a:t>
            </a:r>
          </a:p>
        </p:txBody>
      </p:sp>
      <p:grpSp>
        <p:nvGrpSpPr>
          <p:cNvPr id="2" name="Timeline with arrow">
            <a:extLst>
              <a:ext uri="{FF2B5EF4-FFF2-40B4-BE49-F238E27FC236}">
                <a16:creationId xmlns:a16="http://schemas.microsoft.com/office/drawing/2014/main" id="{FF208722-E3B2-46DA-8133-329776EA8E91}"/>
              </a:ext>
              <a:ext uri="{C183D7F6-B498-43B3-948B-1728B52AA6E4}">
                <adec:decorative xmlns:adec="http://schemas.microsoft.com/office/drawing/2017/decorative" val="1"/>
              </a:ext>
            </a:extLst>
          </p:cNvPr>
          <p:cNvGrpSpPr/>
          <p:nvPr userDrawn="1"/>
        </p:nvGrpSpPr>
        <p:grpSpPr>
          <a:xfrm>
            <a:off x="592914" y="5435599"/>
            <a:ext cx="11019079" cy="319403"/>
            <a:chOff x="592914" y="5435599"/>
            <a:chExt cx="11019079" cy="319403"/>
          </a:xfrm>
        </p:grpSpPr>
        <p:cxnSp>
          <p:nvCxnSpPr>
            <p:cNvPr id="23" name="Straight Arrow Connector 22" descr="Timeline arrow">
              <a:extLst>
                <a:ext uri="{FF2B5EF4-FFF2-40B4-BE49-F238E27FC236}">
                  <a16:creationId xmlns:a16="http://schemas.microsoft.com/office/drawing/2014/main" id="{72E49F50-3C10-A340-B147-BBE38E1016CE}"/>
                </a:ext>
              </a:extLst>
            </p:cNvPr>
            <p:cNvCxnSpPr>
              <a:cxnSpLocks/>
            </p:cNvCxnSpPr>
            <p:nvPr userDrawn="1"/>
          </p:nvCxnSpPr>
          <p:spPr>
            <a:xfrm>
              <a:off x="592914" y="5610065"/>
              <a:ext cx="11019079" cy="0"/>
            </a:xfrm>
            <a:prstGeom prst="straightConnector1">
              <a:avLst/>
            </a:prstGeom>
            <a:ln w="12700">
              <a:solidFill>
                <a:srgbClr val="002050"/>
              </a:solidFill>
              <a:headEnd type="none"/>
              <a:tailEnd type="stealth" w="lg" len="lg"/>
            </a:ln>
          </p:spPr>
          <p:style>
            <a:lnRef idx="1">
              <a:schemeClr val="accent1"/>
            </a:lnRef>
            <a:fillRef idx="0">
              <a:schemeClr val="accent1"/>
            </a:fillRef>
            <a:effectRef idx="0">
              <a:schemeClr val="accent1"/>
            </a:effectRef>
            <a:fontRef idx="minor">
              <a:schemeClr val="tx1"/>
            </a:fontRef>
          </p:style>
        </p:cxnSp>
        <p:cxnSp>
          <p:nvCxnSpPr>
            <p:cNvPr id="49" name="Straight Connector 48" descr="Timeline connector">
              <a:extLst>
                <a:ext uri="{FF2B5EF4-FFF2-40B4-BE49-F238E27FC236}">
                  <a16:creationId xmlns:a16="http://schemas.microsoft.com/office/drawing/2014/main" id="{12B8F856-B0A2-E64A-ABC0-1841067BF5DA}"/>
                </a:ext>
              </a:extLst>
            </p:cNvPr>
            <p:cNvCxnSpPr/>
            <p:nvPr userDrawn="1"/>
          </p:nvCxnSpPr>
          <p:spPr>
            <a:xfrm>
              <a:off x="592914" y="5435599"/>
              <a:ext cx="0" cy="319403"/>
            </a:xfrm>
            <a:prstGeom prst="line">
              <a:avLst/>
            </a:prstGeom>
            <a:ln w="12700">
              <a:solidFill>
                <a:srgbClr val="002050"/>
              </a:solidFill>
              <a:headEnd type="none"/>
              <a:tailEnd type="none" w="lg" len="lg"/>
            </a:ln>
          </p:spPr>
          <p:style>
            <a:lnRef idx="1">
              <a:schemeClr val="accent1"/>
            </a:lnRef>
            <a:fillRef idx="0">
              <a:schemeClr val="accent1"/>
            </a:fillRef>
            <a:effectRef idx="0">
              <a:schemeClr val="accent1"/>
            </a:effectRef>
            <a:fontRef idx="minor">
              <a:schemeClr val="tx1"/>
            </a:fontRef>
          </p:style>
        </p:cxnSp>
      </p:grpSp>
      <p:sp>
        <p:nvSpPr>
          <p:cNvPr id="50" name="Total duration background box, light grey">
            <a:extLst>
              <a:ext uri="{FF2B5EF4-FFF2-40B4-BE49-F238E27FC236}">
                <a16:creationId xmlns:a16="http://schemas.microsoft.com/office/drawing/2014/main" id="{6F641115-C820-7D49-8380-835845DAFE1F}"/>
              </a:ext>
              <a:ext uri="{C183D7F6-B498-43B3-948B-1728B52AA6E4}">
                <adec:decorative xmlns:adec="http://schemas.microsoft.com/office/drawing/2017/decorative" val="1"/>
              </a:ext>
            </a:extLst>
          </p:cNvPr>
          <p:cNvSpPr/>
          <p:nvPr userDrawn="1"/>
        </p:nvSpPr>
        <p:spPr bwMode="auto">
          <a:xfrm>
            <a:off x="590869" y="5939217"/>
            <a:ext cx="11023996" cy="319403"/>
          </a:xfrm>
          <a:prstGeom prst="rect">
            <a:avLst/>
          </a:prstGeom>
          <a:solidFill>
            <a:srgbClr val="D2D2D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4580" tIns="32291" rIns="64580" bIns="32291"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b="0" u="none" strike="noStrike" kern="1200" cap="none" spc="0" normalizeH="0" baseline="0" noProof="0">
              <a:ln>
                <a:noFill/>
              </a:ln>
              <a:solidFill>
                <a:srgbClr val="FFFFFF"/>
              </a:solidFill>
              <a:effectLst/>
              <a:uLnTx/>
              <a:uFillTx/>
              <a:latin typeface="Segoe UI" panose="020B0502040204020203" pitchFamily="34" charset="0"/>
              <a:cs typeface="Segoe UI" panose="020B0502040204020203" pitchFamily="34" charset="0"/>
            </a:endParaRPr>
          </a:p>
        </p:txBody>
      </p:sp>
      <p:sp>
        <p:nvSpPr>
          <p:cNvPr id="4" name="Total duration">
            <a:extLst>
              <a:ext uri="{FF2B5EF4-FFF2-40B4-BE49-F238E27FC236}">
                <a16:creationId xmlns:a16="http://schemas.microsoft.com/office/drawing/2014/main" id="{D5A5C8A6-2F55-8648-8685-586DE08DA347}"/>
              </a:ext>
            </a:extLst>
          </p:cNvPr>
          <p:cNvSpPr>
            <a:spLocks noGrp="1"/>
          </p:cNvSpPr>
          <p:nvPr>
            <p:ph type="body" sz="quarter" idx="26" hasCustomPrompt="1"/>
          </p:nvPr>
        </p:nvSpPr>
        <p:spPr>
          <a:xfrm>
            <a:off x="599136" y="5951435"/>
            <a:ext cx="11005556" cy="308558"/>
          </a:xfrm>
          <a:prstGeom prst="rect">
            <a:avLst/>
          </a:prstGeom>
        </p:spPr>
        <p:txBody>
          <a:bodyPr/>
          <a:lstStyle>
            <a:lvl1pPr marL="0" indent="0" algn="ctr">
              <a:buNone/>
              <a:defRPr sz="1600">
                <a:solidFill>
                  <a:srgbClr val="1A1A1A"/>
                </a:solidFill>
              </a:defRPr>
            </a:lvl1pPr>
          </a:lstStyle>
          <a:p>
            <a:pPr lvl="0"/>
            <a:r>
              <a:rPr lang="en-US"/>
              <a:t>Total duration:</a:t>
            </a:r>
          </a:p>
        </p:txBody>
      </p:sp>
      <p:sp>
        <p:nvSpPr>
          <p:cNvPr id="58" name="Phase 5 duration">
            <a:extLst>
              <a:ext uri="{FF2B5EF4-FFF2-40B4-BE49-F238E27FC236}">
                <a16:creationId xmlns:a16="http://schemas.microsoft.com/office/drawing/2014/main" id="{14CADB8D-0EE7-5346-9449-A6736DF1124C}"/>
              </a:ext>
            </a:extLst>
          </p:cNvPr>
          <p:cNvSpPr>
            <a:spLocks noGrp="1"/>
          </p:cNvSpPr>
          <p:nvPr>
            <p:ph type="body" sz="quarter" idx="30" hasCustomPrompt="1"/>
          </p:nvPr>
        </p:nvSpPr>
        <p:spPr>
          <a:xfrm>
            <a:off x="9888390" y="5434293"/>
            <a:ext cx="1434280" cy="319403"/>
          </a:xfrm>
          <a:prstGeom prst="rect">
            <a:avLst/>
          </a:prstGeom>
          <a:solidFill>
            <a:srgbClr val="002050"/>
          </a:solidFill>
        </p:spPr>
        <p:txBody>
          <a:bodyPr/>
          <a:lstStyle>
            <a:lvl1pPr marL="0" indent="0" algn="ctr">
              <a:buNone/>
              <a:defRPr sz="1600">
                <a:solidFill>
                  <a:schemeClr val="bg1"/>
                </a:solidFill>
                <a:latin typeface="+mn-lt"/>
              </a:defRPr>
            </a:lvl1pPr>
            <a:lvl2pPr marL="228600" indent="0">
              <a:buNone/>
              <a:defRPr sz="2000">
                <a:solidFill>
                  <a:schemeClr val="bg1"/>
                </a:solidFill>
                <a:latin typeface="+mn-lt"/>
              </a:defRPr>
            </a:lvl2pPr>
            <a:lvl3pPr marL="457200" indent="0">
              <a:buNone/>
              <a:defRPr sz="2000">
                <a:solidFill>
                  <a:schemeClr val="bg1"/>
                </a:solidFill>
                <a:latin typeface="+mn-lt"/>
              </a:defRPr>
            </a:lvl3pPr>
            <a:lvl4pPr marL="661988" indent="0">
              <a:buNone/>
              <a:defRPr sz="2000">
                <a:solidFill>
                  <a:schemeClr val="bg1"/>
                </a:solidFill>
                <a:latin typeface="+mn-lt"/>
              </a:defRPr>
            </a:lvl4pPr>
            <a:lvl5pPr marL="855663" indent="0">
              <a:buNone/>
              <a:defRPr sz="2000">
                <a:solidFill>
                  <a:schemeClr val="bg1"/>
                </a:solidFill>
                <a:latin typeface="+mn-lt"/>
              </a:defRPr>
            </a:lvl5pPr>
          </a:lstStyle>
          <a:p>
            <a:pPr lvl="0"/>
            <a:r>
              <a:rPr lang="en-US"/>
              <a:t>duration</a:t>
            </a:r>
          </a:p>
        </p:txBody>
      </p:sp>
      <p:sp>
        <p:nvSpPr>
          <p:cNvPr id="40" name="Phase 5 heading">
            <a:extLst>
              <a:ext uri="{FF2B5EF4-FFF2-40B4-BE49-F238E27FC236}">
                <a16:creationId xmlns:a16="http://schemas.microsoft.com/office/drawing/2014/main" id="{85F0EE07-74CB-D54C-8425-167754F32672}"/>
              </a:ext>
            </a:extLst>
          </p:cNvPr>
          <p:cNvSpPr>
            <a:spLocks noGrp="1"/>
          </p:cNvSpPr>
          <p:nvPr>
            <p:ph type="body" sz="quarter" idx="15" hasCustomPrompt="1"/>
          </p:nvPr>
        </p:nvSpPr>
        <p:spPr>
          <a:xfrm>
            <a:off x="9599690" y="2427163"/>
            <a:ext cx="2011680" cy="438150"/>
          </a:xfrm>
          <a:prstGeom prst="rect">
            <a:avLst/>
          </a:prstGeom>
          <a:solidFill>
            <a:srgbClr val="002050"/>
          </a:solidFill>
        </p:spPr>
        <p:txBody>
          <a:bodyPr lIns="182880" tIns="0" rIns="182880" bIns="0" anchor="ctr" anchorCtr="0"/>
          <a:lstStyle>
            <a:lvl1pPr marL="0" indent="0">
              <a:spcBef>
                <a:spcPts val="0"/>
              </a:spcBef>
              <a:buNone/>
              <a:defRPr sz="2000">
                <a:solidFill>
                  <a:schemeClr val="bg1"/>
                </a:solidFill>
                <a:latin typeface="+mn-lt"/>
              </a:defRPr>
            </a:lvl1pPr>
            <a:lvl2pPr marL="228600" indent="0">
              <a:buNone/>
              <a:defRPr sz="2000">
                <a:solidFill>
                  <a:schemeClr val="bg1"/>
                </a:solidFill>
                <a:latin typeface="+mn-lt"/>
              </a:defRPr>
            </a:lvl2pPr>
            <a:lvl3pPr marL="457200" indent="0">
              <a:buNone/>
              <a:defRPr sz="2000">
                <a:solidFill>
                  <a:schemeClr val="bg1"/>
                </a:solidFill>
                <a:latin typeface="+mn-lt"/>
              </a:defRPr>
            </a:lvl3pPr>
            <a:lvl4pPr marL="661988" indent="0">
              <a:buNone/>
              <a:defRPr sz="2000">
                <a:solidFill>
                  <a:schemeClr val="bg1"/>
                </a:solidFill>
                <a:latin typeface="+mn-lt"/>
              </a:defRPr>
            </a:lvl4pPr>
            <a:lvl5pPr marL="855663" indent="0">
              <a:buNone/>
              <a:defRPr sz="2000">
                <a:solidFill>
                  <a:schemeClr val="bg1"/>
                </a:solidFill>
                <a:latin typeface="+mn-lt"/>
              </a:defRPr>
            </a:lvl5pPr>
          </a:lstStyle>
          <a:p>
            <a:pPr lvl="0"/>
            <a:r>
              <a:rPr lang="en-US"/>
              <a:t>Phase five</a:t>
            </a:r>
          </a:p>
        </p:txBody>
      </p:sp>
      <p:sp>
        <p:nvSpPr>
          <p:cNvPr id="47" name="Phase 5 description">
            <a:extLst>
              <a:ext uri="{FF2B5EF4-FFF2-40B4-BE49-F238E27FC236}">
                <a16:creationId xmlns:a16="http://schemas.microsoft.com/office/drawing/2014/main" id="{C893A825-4F66-4494-BDB7-046FAE4EF913}"/>
              </a:ext>
            </a:extLst>
          </p:cNvPr>
          <p:cNvSpPr>
            <a:spLocks noGrp="1"/>
          </p:cNvSpPr>
          <p:nvPr>
            <p:ph type="body" sz="quarter" idx="35" hasCustomPrompt="1"/>
          </p:nvPr>
        </p:nvSpPr>
        <p:spPr>
          <a:xfrm>
            <a:off x="9599690" y="2957487"/>
            <a:ext cx="2011680" cy="2286000"/>
          </a:xfrm>
          <a:prstGeom prst="rect">
            <a:avLst/>
          </a:prstGeom>
          <a:noFill/>
          <a:ln w="12700">
            <a:solidFill>
              <a:srgbClr val="A9AEB3"/>
            </a:solidFill>
          </a:ln>
        </p:spPr>
        <p:txBody>
          <a:bodyPr lIns="183600" tIns="91440" rIns="183600" bIns="91440" anchor="t" anchorCtr="0">
            <a:noAutofit/>
          </a:bodyPr>
          <a:lstStyle>
            <a:lvl1pPr marL="0" indent="0" algn="l">
              <a:spcBef>
                <a:spcPts val="0"/>
              </a:spcBef>
              <a:buFont typeface="Arial" panose="020B0604020202020204" pitchFamily="34" charset="0"/>
              <a:buNone/>
              <a:defRPr sz="1600">
                <a:latin typeface="+mn-lt"/>
              </a:defRPr>
            </a:lvl1pPr>
            <a:lvl2pPr>
              <a:defRPr sz="1600">
                <a:latin typeface="+mn-lt"/>
              </a:defRPr>
            </a:lvl2pPr>
            <a:lvl3pPr>
              <a:defRPr sz="1600">
                <a:latin typeface="+mn-lt"/>
              </a:defRPr>
            </a:lvl3pPr>
            <a:lvl4pPr>
              <a:defRPr sz="1600">
                <a:latin typeface="+mn-lt"/>
              </a:defRPr>
            </a:lvl4pPr>
            <a:lvl5pPr>
              <a:defRPr sz="1600">
                <a:latin typeface="+mn-lt"/>
              </a:defRPr>
            </a:lvl5pPr>
          </a:lstStyle>
          <a:p>
            <a:pPr lvl="0">
              <a:defRPr/>
            </a:pPr>
            <a:r>
              <a:rPr lang="en-GB" sz="1600">
                <a:solidFill>
                  <a:srgbClr val="1A1A1A"/>
                </a:solidFill>
                <a:latin typeface="+mn-lt"/>
              </a:rPr>
              <a:t>Summary description of timeline</a:t>
            </a:r>
          </a:p>
        </p:txBody>
      </p:sp>
      <p:sp>
        <p:nvSpPr>
          <p:cNvPr id="52" name="Phase 4 duration">
            <a:extLst>
              <a:ext uri="{FF2B5EF4-FFF2-40B4-BE49-F238E27FC236}">
                <a16:creationId xmlns:a16="http://schemas.microsoft.com/office/drawing/2014/main" id="{71309B9E-894F-4041-B0BC-BF86477E8FEC}"/>
              </a:ext>
            </a:extLst>
          </p:cNvPr>
          <p:cNvSpPr>
            <a:spLocks noGrp="1"/>
          </p:cNvSpPr>
          <p:nvPr>
            <p:ph type="body" sz="quarter" idx="29" hasCustomPrompt="1"/>
          </p:nvPr>
        </p:nvSpPr>
        <p:spPr>
          <a:xfrm>
            <a:off x="7636410" y="5434294"/>
            <a:ext cx="1434280" cy="319403"/>
          </a:xfrm>
          <a:prstGeom prst="rect">
            <a:avLst/>
          </a:prstGeom>
          <a:solidFill>
            <a:srgbClr val="002050"/>
          </a:solidFill>
        </p:spPr>
        <p:txBody>
          <a:bodyPr/>
          <a:lstStyle>
            <a:lvl1pPr marL="0" indent="0" algn="ctr">
              <a:buNone/>
              <a:defRPr sz="1600">
                <a:solidFill>
                  <a:schemeClr val="bg1"/>
                </a:solidFill>
                <a:latin typeface="+mn-lt"/>
              </a:defRPr>
            </a:lvl1pPr>
            <a:lvl2pPr marL="228600" indent="0">
              <a:buNone/>
              <a:defRPr sz="2000">
                <a:solidFill>
                  <a:schemeClr val="bg1"/>
                </a:solidFill>
                <a:latin typeface="+mn-lt"/>
              </a:defRPr>
            </a:lvl2pPr>
            <a:lvl3pPr marL="457200" indent="0">
              <a:buNone/>
              <a:defRPr sz="2000">
                <a:solidFill>
                  <a:schemeClr val="bg1"/>
                </a:solidFill>
                <a:latin typeface="+mn-lt"/>
              </a:defRPr>
            </a:lvl3pPr>
            <a:lvl4pPr marL="661988" indent="0">
              <a:buNone/>
              <a:defRPr sz="2000">
                <a:solidFill>
                  <a:schemeClr val="bg1"/>
                </a:solidFill>
                <a:latin typeface="+mn-lt"/>
              </a:defRPr>
            </a:lvl4pPr>
            <a:lvl5pPr marL="855663" indent="0">
              <a:buNone/>
              <a:defRPr sz="2000">
                <a:solidFill>
                  <a:schemeClr val="bg1"/>
                </a:solidFill>
                <a:latin typeface="+mn-lt"/>
              </a:defRPr>
            </a:lvl5pPr>
          </a:lstStyle>
          <a:p>
            <a:pPr lvl="0"/>
            <a:r>
              <a:rPr lang="en-US"/>
              <a:t>duration</a:t>
            </a:r>
          </a:p>
        </p:txBody>
      </p:sp>
      <p:sp>
        <p:nvSpPr>
          <p:cNvPr id="35" name="Phase 4 description">
            <a:extLst>
              <a:ext uri="{FF2B5EF4-FFF2-40B4-BE49-F238E27FC236}">
                <a16:creationId xmlns:a16="http://schemas.microsoft.com/office/drawing/2014/main" id="{C893A825-4F66-4494-BDB7-046FAE4EF913}"/>
              </a:ext>
            </a:extLst>
          </p:cNvPr>
          <p:cNvSpPr>
            <a:spLocks noGrp="1"/>
          </p:cNvSpPr>
          <p:nvPr>
            <p:ph type="body" sz="quarter" idx="34" hasCustomPrompt="1"/>
          </p:nvPr>
        </p:nvSpPr>
        <p:spPr>
          <a:xfrm>
            <a:off x="7347710" y="2957487"/>
            <a:ext cx="2011680" cy="2286000"/>
          </a:xfrm>
          <a:prstGeom prst="rect">
            <a:avLst/>
          </a:prstGeom>
          <a:noFill/>
          <a:ln w="12700">
            <a:solidFill>
              <a:srgbClr val="A9AEB3"/>
            </a:solidFill>
          </a:ln>
        </p:spPr>
        <p:txBody>
          <a:bodyPr lIns="183600" tIns="91440" rIns="183600" bIns="91440" anchor="t" anchorCtr="0">
            <a:noAutofit/>
          </a:bodyPr>
          <a:lstStyle>
            <a:lvl1pPr marL="0" indent="0" algn="l">
              <a:spcBef>
                <a:spcPts val="0"/>
              </a:spcBef>
              <a:buFont typeface="Arial" panose="020B0604020202020204" pitchFamily="34" charset="0"/>
              <a:buNone/>
              <a:defRPr sz="1600">
                <a:latin typeface="+mn-lt"/>
              </a:defRPr>
            </a:lvl1pPr>
            <a:lvl2pPr>
              <a:defRPr sz="1600">
                <a:latin typeface="+mn-lt"/>
              </a:defRPr>
            </a:lvl2pPr>
            <a:lvl3pPr>
              <a:defRPr sz="1600">
                <a:latin typeface="+mn-lt"/>
              </a:defRPr>
            </a:lvl3pPr>
            <a:lvl4pPr>
              <a:defRPr sz="1600">
                <a:latin typeface="+mn-lt"/>
              </a:defRPr>
            </a:lvl4pPr>
            <a:lvl5pPr>
              <a:defRPr sz="1600">
                <a:latin typeface="+mn-lt"/>
              </a:defRPr>
            </a:lvl5pPr>
          </a:lstStyle>
          <a:p>
            <a:pPr lvl="0">
              <a:defRPr/>
            </a:pPr>
            <a:r>
              <a:rPr lang="en-GB" sz="1600">
                <a:solidFill>
                  <a:srgbClr val="1A1A1A"/>
                </a:solidFill>
                <a:latin typeface="+mn-lt"/>
              </a:rPr>
              <a:t>Summary description of timeline</a:t>
            </a:r>
          </a:p>
        </p:txBody>
      </p:sp>
      <p:sp>
        <p:nvSpPr>
          <p:cNvPr id="39" name="Phase 4 heading">
            <a:extLst>
              <a:ext uri="{FF2B5EF4-FFF2-40B4-BE49-F238E27FC236}">
                <a16:creationId xmlns:a16="http://schemas.microsoft.com/office/drawing/2014/main" id="{C32BE942-4491-4144-956C-98F7EA4BDCD9}"/>
              </a:ext>
            </a:extLst>
          </p:cNvPr>
          <p:cNvSpPr>
            <a:spLocks noGrp="1"/>
          </p:cNvSpPr>
          <p:nvPr>
            <p:ph type="body" sz="quarter" idx="14" hasCustomPrompt="1"/>
          </p:nvPr>
        </p:nvSpPr>
        <p:spPr>
          <a:xfrm>
            <a:off x="7347710" y="2427163"/>
            <a:ext cx="2011680" cy="438150"/>
          </a:xfrm>
          <a:prstGeom prst="rect">
            <a:avLst/>
          </a:prstGeom>
          <a:solidFill>
            <a:srgbClr val="002050"/>
          </a:solidFill>
        </p:spPr>
        <p:txBody>
          <a:bodyPr lIns="182880" tIns="0" rIns="182880" bIns="0" anchor="ctr" anchorCtr="0"/>
          <a:lstStyle>
            <a:lvl1pPr marL="0" indent="0">
              <a:spcBef>
                <a:spcPts val="0"/>
              </a:spcBef>
              <a:buNone/>
              <a:defRPr sz="2000">
                <a:solidFill>
                  <a:schemeClr val="bg1"/>
                </a:solidFill>
                <a:latin typeface="+mn-lt"/>
              </a:defRPr>
            </a:lvl1pPr>
            <a:lvl2pPr marL="228600" indent="0">
              <a:buNone/>
              <a:defRPr sz="2000">
                <a:solidFill>
                  <a:schemeClr val="bg1"/>
                </a:solidFill>
                <a:latin typeface="+mn-lt"/>
              </a:defRPr>
            </a:lvl2pPr>
            <a:lvl3pPr marL="457200" indent="0">
              <a:buNone/>
              <a:defRPr sz="2000">
                <a:solidFill>
                  <a:schemeClr val="bg1"/>
                </a:solidFill>
                <a:latin typeface="+mn-lt"/>
              </a:defRPr>
            </a:lvl3pPr>
            <a:lvl4pPr marL="661988" indent="0">
              <a:buNone/>
              <a:defRPr sz="2000">
                <a:solidFill>
                  <a:schemeClr val="bg1"/>
                </a:solidFill>
                <a:latin typeface="+mn-lt"/>
              </a:defRPr>
            </a:lvl4pPr>
            <a:lvl5pPr marL="855663" indent="0">
              <a:buNone/>
              <a:defRPr sz="2000">
                <a:solidFill>
                  <a:schemeClr val="bg1"/>
                </a:solidFill>
                <a:latin typeface="+mn-lt"/>
              </a:defRPr>
            </a:lvl5pPr>
          </a:lstStyle>
          <a:p>
            <a:pPr lvl="0"/>
            <a:r>
              <a:rPr lang="en-US"/>
              <a:t>Phase four</a:t>
            </a:r>
          </a:p>
        </p:txBody>
      </p:sp>
      <p:sp>
        <p:nvSpPr>
          <p:cNvPr id="42" name="Phase 3 duration">
            <a:extLst>
              <a:ext uri="{FF2B5EF4-FFF2-40B4-BE49-F238E27FC236}">
                <a16:creationId xmlns:a16="http://schemas.microsoft.com/office/drawing/2014/main" id="{0D37B7A5-7E04-8741-A638-5445E11D8A34}"/>
              </a:ext>
            </a:extLst>
          </p:cNvPr>
          <p:cNvSpPr>
            <a:spLocks noGrp="1"/>
          </p:cNvSpPr>
          <p:nvPr>
            <p:ph type="body" sz="quarter" idx="28" hasCustomPrompt="1"/>
          </p:nvPr>
        </p:nvSpPr>
        <p:spPr>
          <a:xfrm>
            <a:off x="5384430" y="5434295"/>
            <a:ext cx="1434280" cy="319403"/>
          </a:xfrm>
          <a:prstGeom prst="rect">
            <a:avLst/>
          </a:prstGeom>
          <a:solidFill>
            <a:srgbClr val="002050"/>
          </a:solidFill>
        </p:spPr>
        <p:txBody>
          <a:bodyPr/>
          <a:lstStyle>
            <a:lvl1pPr marL="0" indent="0" algn="ctr">
              <a:buNone/>
              <a:defRPr sz="1600">
                <a:solidFill>
                  <a:schemeClr val="bg1"/>
                </a:solidFill>
                <a:latin typeface="+mn-lt"/>
              </a:defRPr>
            </a:lvl1pPr>
            <a:lvl2pPr marL="228600" indent="0">
              <a:buNone/>
              <a:defRPr sz="2000">
                <a:solidFill>
                  <a:schemeClr val="bg1"/>
                </a:solidFill>
                <a:latin typeface="+mn-lt"/>
              </a:defRPr>
            </a:lvl2pPr>
            <a:lvl3pPr marL="457200" indent="0">
              <a:buNone/>
              <a:defRPr sz="2000">
                <a:solidFill>
                  <a:schemeClr val="bg1"/>
                </a:solidFill>
                <a:latin typeface="+mn-lt"/>
              </a:defRPr>
            </a:lvl3pPr>
            <a:lvl4pPr marL="661988" indent="0">
              <a:buNone/>
              <a:defRPr sz="2000">
                <a:solidFill>
                  <a:schemeClr val="bg1"/>
                </a:solidFill>
                <a:latin typeface="+mn-lt"/>
              </a:defRPr>
            </a:lvl4pPr>
            <a:lvl5pPr marL="855663" indent="0">
              <a:buNone/>
              <a:defRPr sz="2000">
                <a:solidFill>
                  <a:schemeClr val="bg1"/>
                </a:solidFill>
                <a:latin typeface="+mn-lt"/>
              </a:defRPr>
            </a:lvl5pPr>
          </a:lstStyle>
          <a:p>
            <a:pPr lvl="0"/>
            <a:r>
              <a:rPr lang="en-US"/>
              <a:t>duration</a:t>
            </a:r>
          </a:p>
        </p:txBody>
      </p:sp>
      <p:sp>
        <p:nvSpPr>
          <p:cNvPr id="33" name="Phase 3 description">
            <a:extLst>
              <a:ext uri="{FF2B5EF4-FFF2-40B4-BE49-F238E27FC236}">
                <a16:creationId xmlns:a16="http://schemas.microsoft.com/office/drawing/2014/main" id="{C893A825-4F66-4494-BDB7-046FAE4EF913}"/>
              </a:ext>
            </a:extLst>
          </p:cNvPr>
          <p:cNvSpPr>
            <a:spLocks noGrp="1"/>
          </p:cNvSpPr>
          <p:nvPr>
            <p:ph type="body" sz="quarter" idx="33" hasCustomPrompt="1"/>
          </p:nvPr>
        </p:nvSpPr>
        <p:spPr>
          <a:xfrm>
            <a:off x="5095730" y="2957487"/>
            <a:ext cx="2011680" cy="2286000"/>
          </a:xfrm>
          <a:prstGeom prst="rect">
            <a:avLst/>
          </a:prstGeom>
          <a:noFill/>
          <a:ln w="12700">
            <a:solidFill>
              <a:srgbClr val="A9AEB3"/>
            </a:solidFill>
          </a:ln>
        </p:spPr>
        <p:txBody>
          <a:bodyPr lIns="183600" tIns="91440" rIns="183600" bIns="91440" anchor="t" anchorCtr="0">
            <a:noAutofit/>
          </a:bodyPr>
          <a:lstStyle>
            <a:lvl1pPr marL="0" indent="0" algn="l">
              <a:spcBef>
                <a:spcPts val="0"/>
              </a:spcBef>
              <a:buFont typeface="Arial" panose="020B0604020202020204" pitchFamily="34" charset="0"/>
              <a:buNone/>
              <a:defRPr sz="1600">
                <a:latin typeface="+mn-lt"/>
              </a:defRPr>
            </a:lvl1pPr>
            <a:lvl2pPr>
              <a:defRPr sz="1600">
                <a:latin typeface="+mn-lt"/>
              </a:defRPr>
            </a:lvl2pPr>
            <a:lvl3pPr>
              <a:defRPr sz="1600">
                <a:latin typeface="+mn-lt"/>
              </a:defRPr>
            </a:lvl3pPr>
            <a:lvl4pPr>
              <a:defRPr sz="1600">
                <a:latin typeface="+mn-lt"/>
              </a:defRPr>
            </a:lvl4pPr>
            <a:lvl5pPr>
              <a:defRPr sz="1600">
                <a:latin typeface="+mn-lt"/>
              </a:defRPr>
            </a:lvl5pPr>
          </a:lstStyle>
          <a:p>
            <a:pPr lvl="0">
              <a:defRPr/>
            </a:pPr>
            <a:r>
              <a:rPr lang="en-GB" sz="1600">
                <a:solidFill>
                  <a:srgbClr val="1A1A1A"/>
                </a:solidFill>
                <a:latin typeface="+mn-lt"/>
              </a:rPr>
              <a:t>Summary description of timeline</a:t>
            </a:r>
          </a:p>
        </p:txBody>
      </p:sp>
      <p:sp>
        <p:nvSpPr>
          <p:cNvPr id="38" name="Phase 3 heading">
            <a:extLst>
              <a:ext uri="{FF2B5EF4-FFF2-40B4-BE49-F238E27FC236}">
                <a16:creationId xmlns:a16="http://schemas.microsoft.com/office/drawing/2014/main" id="{586BD180-161B-D443-835F-6773C4AEC9E8}"/>
              </a:ext>
            </a:extLst>
          </p:cNvPr>
          <p:cNvSpPr>
            <a:spLocks noGrp="1"/>
          </p:cNvSpPr>
          <p:nvPr>
            <p:ph type="body" sz="quarter" idx="13" hasCustomPrompt="1"/>
          </p:nvPr>
        </p:nvSpPr>
        <p:spPr>
          <a:xfrm>
            <a:off x="5095730" y="2427163"/>
            <a:ext cx="2011680" cy="438150"/>
          </a:xfrm>
          <a:prstGeom prst="rect">
            <a:avLst/>
          </a:prstGeom>
          <a:solidFill>
            <a:srgbClr val="002050"/>
          </a:solidFill>
        </p:spPr>
        <p:txBody>
          <a:bodyPr lIns="182880" tIns="0" rIns="182880" bIns="0" anchor="ctr" anchorCtr="0"/>
          <a:lstStyle>
            <a:lvl1pPr marL="0" indent="0">
              <a:spcBef>
                <a:spcPts val="0"/>
              </a:spcBef>
              <a:buNone/>
              <a:defRPr sz="2000">
                <a:solidFill>
                  <a:schemeClr val="bg1"/>
                </a:solidFill>
                <a:latin typeface="+mn-lt"/>
              </a:defRPr>
            </a:lvl1pPr>
            <a:lvl2pPr marL="228600" indent="0">
              <a:buNone/>
              <a:defRPr sz="2000">
                <a:solidFill>
                  <a:schemeClr val="bg1"/>
                </a:solidFill>
                <a:latin typeface="+mn-lt"/>
              </a:defRPr>
            </a:lvl2pPr>
            <a:lvl3pPr marL="457200" indent="0">
              <a:buNone/>
              <a:defRPr sz="2000">
                <a:solidFill>
                  <a:schemeClr val="bg1"/>
                </a:solidFill>
                <a:latin typeface="+mn-lt"/>
              </a:defRPr>
            </a:lvl3pPr>
            <a:lvl4pPr marL="661988" indent="0">
              <a:buNone/>
              <a:defRPr sz="2000">
                <a:solidFill>
                  <a:schemeClr val="bg1"/>
                </a:solidFill>
                <a:latin typeface="+mn-lt"/>
              </a:defRPr>
            </a:lvl4pPr>
            <a:lvl5pPr marL="855663" indent="0">
              <a:buNone/>
              <a:defRPr sz="2000">
                <a:solidFill>
                  <a:schemeClr val="bg1"/>
                </a:solidFill>
                <a:latin typeface="+mn-lt"/>
              </a:defRPr>
            </a:lvl5pPr>
          </a:lstStyle>
          <a:p>
            <a:pPr lvl="0"/>
            <a:r>
              <a:rPr lang="en-US"/>
              <a:t>Phase three</a:t>
            </a:r>
          </a:p>
        </p:txBody>
      </p:sp>
      <p:sp>
        <p:nvSpPr>
          <p:cNvPr id="36" name="Phase 2 duration">
            <a:extLst>
              <a:ext uri="{FF2B5EF4-FFF2-40B4-BE49-F238E27FC236}">
                <a16:creationId xmlns:a16="http://schemas.microsoft.com/office/drawing/2014/main" id="{CE98AF34-E863-3045-A8E1-D76A3D5E778C}"/>
              </a:ext>
            </a:extLst>
          </p:cNvPr>
          <p:cNvSpPr>
            <a:spLocks noGrp="1"/>
          </p:cNvSpPr>
          <p:nvPr>
            <p:ph type="body" sz="quarter" idx="27" hasCustomPrompt="1"/>
          </p:nvPr>
        </p:nvSpPr>
        <p:spPr>
          <a:xfrm>
            <a:off x="3132449" y="5434296"/>
            <a:ext cx="1434280" cy="319403"/>
          </a:xfrm>
          <a:prstGeom prst="rect">
            <a:avLst/>
          </a:prstGeom>
          <a:solidFill>
            <a:srgbClr val="002050"/>
          </a:solidFill>
        </p:spPr>
        <p:txBody>
          <a:bodyPr/>
          <a:lstStyle>
            <a:lvl1pPr marL="0" indent="0" algn="ctr">
              <a:buNone/>
              <a:defRPr sz="1600">
                <a:solidFill>
                  <a:schemeClr val="bg1"/>
                </a:solidFill>
                <a:latin typeface="+mn-lt"/>
              </a:defRPr>
            </a:lvl1pPr>
            <a:lvl2pPr marL="228600" indent="0">
              <a:buNone/>
              <a:defRPr sz="2000">
                <a:solidFill>
                  <a:schemeClr val="bg1"/>
                </a:solidFill>
                <a:latin typeface="+mn-lt"/>
              </a:defRPr>
            </a:lvl2pPr>
            <a:lvl3pPr marL="457200" indent="0">
              <a:buNone/>
              <a:defRPr sz="2000">
                <a:solidFill>
                  <a:schemeClr val="bg1"/>
                </a:solidFill>
                <a:latin typeface="+mn-lt"/>
              </a:defRPr>
            </a:lvl3pPr>
            <a:lvl4pPr marL="661988" indent="0">
              <a:buNone/>
              <a:defRPr sz="2000">
                <a:solidFill>
                  <a:schemeClr val="bg1"/>
                </a:solidFill>
                <a:latin typeface="+mn-lt"/>
              </a:defRPr>
            </a:lvl4pPr>
            <a:lvl5pPr marL="855663" indent="0">
              <a:buNone/>
              <a:defRPr sz="2000">
                <a:solidFill>
                  <a:schemeClr val="bg1"/>
                </a:solidFill>
                <a:latin typeface="+mn-lt"/>
              </a:defRPr>
            </a:lvl5pPr>
          </a:lstStyle>
          <a:p>
            <a:pPr lvl="0"/>
            <a:r>
              <a:rPr lang="en-US"/>
              <a:t>duration</a:t>
            </a:r>
          </a:p>
        </p:txBody>
      </p:sp>
      <p:sp>
        <p:nvSpPr>
          <p:cNvPr id="32" name="Phase 2 description">
            <a:extLst>
              <a:ext uri="{FF2B5EF4-FFF2-40B4-BE49-F238E27FC236}">
                <a16:creationId xmlns:a16="http://schemas.microsoft.com/office/drawing/2014/main" id="{C893A825-4F66-4494-BDB7-046FAE4EF913}"/>
              </a:ext>
            </a:extLst>
          </p:cNvPr>
          <p:cNvSpPr>
            <a:spLocks noGrp="1"/>
          </p:cNvSpPr>
          <p:nvPr>
            <p:ph type="body" sz="quarter" idx="32" hasCustomPrompt="1"/>
          </p:nvPr>
        </p:nvSpPr>
        <p:spPr>
          <a:xfrm>
            <a:off x="2843749" y="2957487"/>
            <a:ext cx="2011680" cy="2286000"/>
          </a:xfrm>
          <a:prstGeom prst="rect">
            <a:avLst/>
          </a:prstGeom>
          <a:noFill/>
          <a:ln w="12700">
            <a:solidFill>
              <a:srgbClr val="A9AEB3"/>
            </a:solidFill>
          </a:ln>
        </p:spPr>
        <p:txBody>
          <a:bodyPr lIns="183600" tIns="91440" rIns="183600" bIns="91440" anchor="t" anchorCtr="0">
            <a:noAutofit/>
          </a:bodyPr>
          <a:lstStyle>
            <a:lvl1pPr marL="0" indent="0" algn="l">
              <a:spcBef>
                <a:spcPts val="0"/>
              </a:spcBef>
              <a:buFont typeface="Arial" panose="020B0604020202020204" pitchFamily="34" charset="0"/>
              <a:buNone/>
              <a:defRPr sz="1600">
                <a:latin typeface="+mn-lt"/>
              </a:defRPr>
            </a:lvl1pPr>
            <a:lvl2pPr>
              <a:defRPr sz="1600">
                <a:latin typeface="+mn-lt"/>
              </a:defRPr>
            </a:lvl2pPr>
            <a:lvl3pPr>
              <a:defRPr sz="1600">
                <a:latin typeface="+mn-lt"/>
              </a:defRPr>
            </a:lvl3pPr>
            <a:lvl4pPr>
              <a:defRPr sz="1600">
                <a:latin typeface="+mn-lt"/>
              </a:defRPr>
            </a:lvl4pPr>
            <a:lvl5pPr>
              <a:defRPr sz="1600">
                <a:latin typeface="+mn-lt"/>
              </a:defRPr>
            </a:lvl5pPr>
          </a:lstStyle>
          <a:p>
            <a:pPr lvl="0">
              <a:defRPr/>
            </a:pPr>
            <a:r>
              <a:rPr lang="en-GB" sz="1600">
                <a:solidFill>
                  <a:srgbClr val="1A1A1A"/>
                </a:solidFill>
                <a:latin typeface="+mn-lt"/>
              </a:rPr>
              <a:t>Summary description of timeline</a:t>
            </a:r>
          </a:p>
        </p:txBody>
      </p:sp>
      <p:sp>
        <p:nvSpPr>
          <p:cNvPr id="37" name="Phase 2 heading">
            <a:extLst>
              <a:ext uri="{FF2B5EF4-FFF2-40B4-BE49-F238E27FC236}">
                <a16:creationId xmlns:a16="http://schemas.microsoft.com/office/drawing/2014/main" id="{2D9E6600-F535-494C-9130-1632E4D35B26}"/>
              </a:ext>
            </a:extLst>
          </p:cNvPr>
          <p:cNvSpPr>
            <a:spLocks noGrp="1"/>
          </p:cNvSpPr>
          <p:nvPr>
            <p:ph type="body" sz="quarter" idx="12" hasCustomPrompt="1"/>
          </p:nvPr>
        </p:nvSpPr>
        <p:spPr>
          <a:xfrm>
            <a:off x="2843749" y="2427163"/>
            <a:ext cx="2011680" cy="438150"/>
          </a:xfrm>
          <a:prstGeom prst="rect">
            <a:avLst/>
          </a:prstGeom>
          <a:solidFill>
            <a:srgbClr val="002050"/>
          </a:solidFill>
        </p:spPr>
        <p:txBody>
          <a:bodyPr lIns="182880" tIns="0" rIns="182880" bIns="0" anchor="ctr" anchorCtr="0"/>
          <a:lstStyle>
            <a:lvl1pPr marL="0" indent="0">
              <a:spcBef>
                <a:spcPts val="0"/>
              </a:spcBef>
              <a:buNone/>
              <a:defRPr sz="2000">
                <a:solidFill>
                  <a:schemeClr val="bg1"/>
                </a:solidFill>
                <a:latin typeface="+mn-lt"/>
              </a:defRPr>
            </a:lvl1pPr>
            <a:lvl2pPr marL="228600" indent="0">
              <a:buNone/>
              <a:defRPr sz="2000">
                <a:solidFill>
                  <a:schemeClr val="bg1"/>
                </a:solidFill>
                <a:latin typeface="+mn-lt"/>
              </a:defRPr>
            </a:lvl2pPr>
            <a:lvl3pPr marL="457200" indent="0">
              <a:buNone/>
              <a:defRPr sz="2000">
                <a:solidFill>
                  <a:schemeClr val="bg1"/>
                </a:solidFill>
                <a:latin typeface="+mn-lt"/>
              </a:defRPr>
            </a:lvl3pPr>
            <a:lvl4pPr marL="661988" indent="0">
              <a:buNone/>
              <a:defRPr sz="2000">
                <a:solidFill>
                  <a:schemeClr val="bg1"/>
                </a:solidFill>
                <a:latin typeface="+mn-lt"/>
              </a:defRPr>
            </a:lvl4pPr>
            <a:lvl5pPr marL="855663" indent="0">
              <a:buNone/>
              <a:defRPr sz="2000">
                <a:solidFill>
                  <a:schemeClr val="bg1"/>
                </a:solidFill>
                <a:latin typeface="+mn-lt"/>
              </a:defRPr>
            </a:lvl5pPr>
          </a:lstStyle>
          <a:p>
            <a:pPr lvl="0"/>
            <a:r>
              <a:rPr lang="en-US"/>
              <a:t>Phase two</a:t>
            </a:r>
          </a:p>
        </p:txBody>
      </p:sp>
      <p:sp>
        <p:nvSpPr>
          <p:cNvPr id="46" name="Phase 1 duration">
            <a:extLst>
              <a:ext uri="{FF2B5EF4-FFF2-40B4-BE49-F238E27FC236}">
                <a16:creationId xmlns:a16="http://schemas.microsoft.com/office/drawing/2014/main" id="{6BD9C4FF-FB66-014E-AF7A-51384E2B96B6}"/>
              </a:ext>
            </a:extLst>
          </p:cNvPr>
          <p:cNvSpPr>
            <a:spLocks noGrp="1"/>
          </p:cNvSpPr>
          <p:nvPr>
            <p:ph type="body" sz="quarter" idx="21" hasCustomPrompt="1"/>
          </p:nvPr>
        </p:nvSpPr>
        <p:spPr>
          <a:xfrm>
            <a:off x="880468" y="5434293"/>
            <a:ext cx="1434280" cy="319403"/>
          </a:xfrm>
          <a:prstGeom prst="rect">
            <a:avLst/>
          </a:prstGeom>
          <a:solidFill>
            <a:srgbClr val="002050"/>
          </a:solidFill>
        </p:spPr>
        <p:txBody>
          <a:bodyPr/>
          <a:lstStyle>
            <a:lvl1pPr marL="0" indent="0" algn="ctr">
              <a:buNone/>
              <a:defRPr sz="1600">
                <a:solidFill>
                  <a:schemeClr val="bg1"/>
                </a:solidFill>
                <a:latin typeface="+mn-lt"/>
              </a:defRPr>
            </a:lvl1pPr>
            <a:lvl2pPr marL="228600" indent="0">
              <a:buNone/>
              <a:defRPr sz="2000">
                <a:solidFill>
                  <a:schemeClr val="bg1"/>
                </a:solidFill>
                <a:latin typeface="+mn-lt"/>
              </a:defRPr>
            </a:lvl2pPr>
            <a:lvl3pPr marL="457200" indent="0">
              <a:buNone/>
              <a:defRPr sz="2000">
                <a:solidFill>
                  <a:schemeClr val="bg1"/>
                </a:solidFill>
                <a:latin typeface="+mn-lt"/>
              </a:defRPr>
            </a:lvl3pPr>
            <a:lvl4pPr marL="661988" indent="0">
              <a:buNone/>
              <a:defRPr sz="2000">
                <a:solidFill>
                  <a:schemeClr val="bg1"/>
                </a:solidFill>
                <a:latin typeface="+mn-lt"/>
              </a:defRPr>
            </a:lvl4pPr>
            <a:lvl5pPr marL="855663" indent="0">
              <a:buNone/>
              <a:defRPr sz="2000">
                <a:solidFill>
                  <a:schemeClr val="bg1"/>
                </a:solidFill>
                <a:latin typeface="+mn-lt"/>
              </a:defRPr>
            </a:lvl5pPr>
          </a:lstStyle>
          <a:p>
            <a:pPr lvl="0"/>
            <a:r>
              <a:rPr lang="en-US"/>
              <a:t>duration</a:t>
            </a:r>
          </a:p>
        </p:txBody>
      </p:sp>
      <p:sp>
        <p:nvSpPr>
          <p:cNvPr id="31" name="Phase 1 description">
            <a:extLst>
              <a:ext uri="{FF2B5EF4-FFF2-40B4-BE49-F238E27FC236}">
                <a16:creationId xmlns:a16="http://schemas.microsoft.com/office/drawing/2014/main" id="{C893A825-4F66-4494-BDB7-046FAE4EF913}"/>
              </a:ext>
            </a:extLst>
          </p:cNvPr>
          <p:cNvSpPr>
            <a:spLocks noGrp="1"/>
          </p:cNvSpPr>
          <p:nvPr>
            <p:ph type="body" sz="quarter" idx="31" hasCustomPrompt="1"/>
          </p:nvPr>
        </p:nvSpPr>
        <p:spPr>
          <a:xfrm>
            <a:off x="591768" y="2957487"/>
            <a:ext cx="2011680" cy="2286000"/>
          </a:xfrm>
          <a:prstGeom prst="rect">
            <a:avLst/>
          </a:prstGeom>
          <a:noFill/>
          <a:ln w="12700">
            <a:solidFill>
              <a:srgbClr val="A9AEB3"/>
            </a:solidFill>
          </a:ln>
        </p:spPr>
        <p:txBody>
          <a:bodyPr lIns="183600" tIns="91440" rIns="183600" bIns="91440" anchor="t" anchorCtr="0">
            <a:noAutofit/>
          </a:bodyPr>
          <a:lstStyle>
            <a:lvl1pPr marL="0" indent="0" algn="l">
              <a:spcBef>
                <a:spcPts val="0"/>
              </a:spcBef>
              <a:buFont typeface="Arial" panose="020B0604020202020204" pitchFamily="34" charset="0"/>
              <a:buNone/>
              <a:defRPr sz="1600">
                <a:latin typeface="+mn-lt"/>
              </a:defRPr>
            </a:lvl1pPr>
            <a:lvl2pPr>
              <a:defRPr sz="1600">
                <a:latin typeface="+mn-lt"/>
              </a:defRPr>
            </a:lvl2pPr>
            <a:lvl3pPr>
              <a:defRPr sz="1600">
                <a:latin typeface="+mn-lt"/>
              </a:defRPr>
            </a:lvl3pPr>
            <a:lvl4pPr>
              <a:defRPr sz="1600">
                <a:latin typeface="+mn-lt"/>
              </a:defRPr>
            </a:lvl4pPr>
            <a:lvl5pPr>
              <a:defRPr sz="1600">
                <a:latin typeface="+mn-lt"/>
              </a:defRPr>
            </a:lvl5pPr>
          </a:lstStyle>
          <a:p>
            <a:pPr lvl="0">
              <a:defRPr/>
            </a:pPr>
            <a:r>
              <a:rPr lang="en-GB" sz="1600">
                <a:solidFill>
                  <a:srgbClr val="1A1A1A"/>
                </a:solidFill>
                <a:latin typeface="+mn-lt"/>
              </a:rPr>
              <a:t>Summary description of timeline</a:t>
            </a:r>
          </a:p>
        </p:txBody>
      </p:sp>
      <p:sp>
        <p:nvSpPr>
          <p:cNvPr id="3" name="Phase 1 heading">
            <a:extLst>
              <a:ext uri="{FF2B5EF4-FFF2-40B4-BE49-F238E27FC236}">
                <a16:creationId xmlns:a16="http://schemas.microsoft.com/office/drawing/2014/main" id="{C763E6E5-AF90-7B4A-BC50-CAACA70A33C3}"/>
              </a:ext>
            </a:extLst>
          </p:cNvPr>
          <p:cNvSpPr>
            <a:spLocks noGrp="1"/>
          </p:cNvSpPr>
          <p:nvPr>
            <p:ph type="body" sz="quarter" idx="11" hasCustomPrompt="1"/>
          </p:nvPr>
        </p:nvSpPr>
        <p:spPr>
          <a:xfrm>
            <a:off x="591768" y="2427163"/>
            <a:ext cx="2011680" cy="438150"/>
          </a:xfrm>
          <a:prstGeom prst="rect">
            <a:avLst/>
          </a:prstGeom>
          <a:solidFill>
            <a:srgbClr val="002050"/>
          </a:solidFill>
        </p:spPr>
        <p:txBody>
          <a:bodyPr lIns="182880" tIns="0" rIns="182880" bIns="0" anchor="ctr" anchorCtr="0"/>
          <a:lstStyle>
            <a:lvl1pPr marL="0" indent="0">
              <a:spcBef>
                <a:spcPts val="0"/>
              </a:spcBef>
              <a:buNone/>
              <a:defRPr sz="2000">
                <a:solidFill>
                  <a:schemeClr val="bg1"/>
                </a:solidFill>
                <a:latin typeface="+mn-lt"/>
              </a:defRPr>
            </a:lvl1pPr>
            <a:lvl2pPr marL="228600" indent="0">
              <a:buNone/>
              <a:defRPr sz="2000">
                <a:solidFill>
                  <a:schemeClr val="bg1"/>
                </a:solidFill>
                <a:latin typeface="+mn-lt"/>
              </a:defRPr>
            </a:lvl2pPr>
            <a:lvl3pPr marL="457200" indent="0">
              <a:buNone/>
              <a:defRPr sz="2000">
                <a:solidFill>
                  <a:schemeClr val="bg1"/>
                </a:solidFill>
                <a:latin typeface="+mn-lt"/>
              </a:defRPr>
            </a:lvl3pPr>
            <a:lvl4pPr marL="661988" indent="0">
              <a:buNone/>
              <a:defRPr sz="2000">
                <a:solidFill>
                  <a:schemeClr val="bg1"/>
                </a:solidFill>
                <a:latin typeface="+mn-lt"/>
              </a:defRPr>
            </a:lvl4pPr>
            <a:lvl5pPr marL="855663" indent="0">
              <a:buNone/>
              <a:defRPr sz="2000">
                <a:solidFill>
                  <a:schemeClr val="bg1"/>
                </a:solidFill>
                <a:latin typeface="+mn-lt"/>
              </a:defRPr>
            </a:lvl5pPr>
          </a:lstStyle>
          <a:p>
            <a:pPr lvl="0"/>
            <a:r>
              <a:rPr lang="en-US"/>
              <a:t>Phase one</a:t>
            </a:r>
          </a:p>
        </p:txBody>
      </p:sp>
      <p:sp>
        <p:nvSpPr>
          <p:cNvPr id="54" name="Short description or summary (2 lines)">
            <a:extLst>
              <a:ext uri="{FF2B5EF4-FFF2-40B4-BE49-F238E27FC236}">
                <a16:creationId xmlns:a16="http://schemas.microsoft.com/office/drawing/2014/main" id="{593A84BA-77DC-9745-BB59-27ED51906A46}"/>
              </a:ext>
            </a:extLst>
          </p:cNvPr>
          <p:cNvSpPr>
            <a:spLocks noGrp="1"/>
          </p:cNvSpPr>
          <p:nvPr>
            <p:ph type="body" sz="quarter" idx="10" hasCustomPrompt="1"/>
          </p:nvPr>
        </p:nvSpPr>
        <p:spPr>
          <a:xfrm>
            <a:off x="588995" y="1435772"/>
            <a:ext cx="11018520" cy="800219"/>
          </a:xfrm>
          <a:prstGeom prst="rect">
            <a:avLst/>
          </a:prstGeom>
        </p:spPr>
        <p:txBody>
          <a:bodyPr lIns="0" tIns="0" rIns="0" bIns="0"/>
          <a:lstStyle>
            <a:lvl1pPr marL="0" indent="0">
              <a:spcBef>
                <a:spcPts val="0"/>
              </a:spcBef>
              <a:buNone/>
              <a:defRPr>
                <a:solidFill>
                  <a:srgbClr val="1A1A1A"/>
                </a:solidFill>
              </a:defRPr>
            </a:lvl1pPr>
            <a:lvl2pPr>
              <a:spcBef>
                <a:spcPts val="0"/>
              </a:spcBef>
              <a:defRPr/>
            </a:lvl2pPr>
          </a:lstStyle>
          <a:p>
            <a:pPr lvl="0"/>
            <a:r>
              <a:rPr lang="en-US"/>
              <a:t>Add short description or summary</a:t>
            </a:r>
          </a:p>
        </p:txBody>
      </p:sp>
      <p:sp>
        <p:nvSpPr>
          <p:cNvPr id="29" name="Timeline 3 slide title">
            <a:extLst>
              <a:ext uri="{FF2B5EF4-FFF2-40B4-BE49-F238E27FC236}">
                <a16:creationId xmlns:a16="http://schemas.microsoft.com/office/drawing/2014/main" id="{2D9CF5A6-0E76-4774-9CAE-AC123BB1D44A}"/>
              </a:ext>
            </a:extLst>
          </p:cNvPr>
          <p:cNvSpPr>
            <a:spLocks noGrp="1"/>
          </p:cNvSpPr>
          <p:nvPr>
            <p:ph type="title" hasCustomPrompt="1"/>
          </p:nvPr>
        </p:nvSpPr>
        <p:spPr>
          <a:xfrm>
            <a:off x="587070" y="457200"/>
            <a:ext cx="11024300" cy="553998"/>
          </a:xfrm>
          <a:prstGeom prst="rect">
            <a:avLst/>
          </a:prstGeom>
        </p:spPr>
        <p:txBody>
          <a:bodyPr lIns="0" tIns="0" rIns="0" bIns="0"/>
          <a:lstStyle>
            <a:lvl1pPr>
              <a:defRPr baseline="0"/>
            </a:lvl1pPr>
          </a:lstStyle>
          <a:p>
            <a:r>
              <a:rPr lang="en-US"/>
              <a:t>Timeline (3) (5 phases with timeline)</a:t>
            </a:r>
          </a:p>
        </p:txBody>
      </p:sp>
    </p:spTree>
    <p:extLst>
      <p:ext uri="{BB962C8B-B14F-4D97-AF65-F5344CB8AC3E}">
        <p14:creationId xmlns:p14="http://schemas.microsoft.com/office/powerpoint/2010/main" val="2303522038"/>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meline 3 (4 items)">
    <p:spTree>
      <p:nvGrpSpPr>
        <p:cNvPr id="1" name=""/>
        <p:cNvGrpSpPr/>
        <p:nvPr/>
      </p:nvGrpSpPr>
      <p:grpSpPr>
        <a:xfrm>
          <a:off x="0" y="0"/>
          <a:ext cx="0" cy="0"/>
          <a:chOff x="0" y="0"/>
          <a:chExt cx="0" cy="0"/>
        </a:xfrm>
      </p:grpSpPr>
      <p:sp>
        <p:nvSpPr>
          <p:cNvPr id="22" name="Footnote">
            <a:extLst>
              <a:ext uri="{FF2B5EF4-FFF2-40B4-BE49-F238E27FC236}">
                <a16:creationId xmlns:a16="http://schemas.microsoft.com/office/drawing/2014/main" id="{207CCD7A-7263-6942-AD99-1E216F83B945}"/>
              </a:ext>
            </a:extLst>
          </p:cNvPr>
          <p:cNvSpPr txBox="1"/>
          <p:nvPr userDrawn="1"/>
        </p:nvSpPr>
        <p:spPr>
          <a:xfrm>
            <a:off x="586805" y="6272457"/>
            <a:ext cx="11028059" cy="2308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a:ln>
                  <a:noFill/>
                </a:ln>
                <a:solidFill>
                  <a:srgbClr val="1A1A1A"/>
                </a:solidFill>
                <a:effectLst/>
                <a:uLnTx/>
                <a:uFillTx/>
                <a:latin typeface="Segoe UI" panose="020B0502040204020203" pitchFamily="34" charset="0"/>
                <a:cs typeface="Segoe UI" panose="020B0502040204020203" pitchFamily="34" charset="0"/>
              </a:rPr>
              <a:t>* footnote</a:t>
            </a:r>
          </a:p>
        </p:txBody>
      </p:sp>
      <p:sp>
        <p:nvSpPr>
          <p:cNvPr id="50" name="Total duration background box, light grey">
            <a:extLst>
              <a:ext uri="{FF2B5EF4-FFF2-40B4-BE49-F238E27FC236}">
                <a16:creationId xmlns:a16="http://schemas.microsoft.com/office/drawing/2014/main" id="{6F641115-C820-7D49-8380-835845DAFE1F}"/>
              </a:ext>
              <a:ext uri="{C183D7F6-B498-43B3-948B-1728B52AA6E4}">
                <adec:decorative xmlns:adec="http://schemas.microsoft.com/office/drawing/2017/decorative" val="1"/>
              </a:ext>
            </a:extLst>
          </p:cNvPr>
          <p:cNvSpPr/>
          <p:nvPr userDrawn="1"/>
        </p:nvSpPr>
        <p:spPr bwMode="auto">
          <a:xfrm>
            <a:off x="590869" y="5939217"/>
            <a:ext cx="11023996" cy="319403"/>
          </a:xfrm>
          <a:prstGeom prst="rect">
            <a:avLst/>
          </a:prstGeom>
          <a:solidFill>
            <a:srgbClr val="D2D2D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4580" tIns="32291" rIns="64580" bIns="32291"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b="0" u="none" strike="noStrike" kern="1200" cap="none" spc="0" normalizeH="0" baseline="0" noProof="0">
              <a:ln>
                <a:noFill/>
              </a:ln>
              <a:solidFill>
                <a:srgbClr val="FFFFFF"/>
              </a:solidFill>
              <a:effectLst/>
              <a:uLnTx/>
              <a:uFillTx/>
              <a:latin typeface="Segoe UI" panose="020B0502040204020203" pitchFamily="34" charset="0"/>
              <a:cs typeface="Segoe UI" panose="020B0502040204020203" pitchFamily="34" charset="0"/>
            </a:endParaRPr>
          </a:p>
        </p:txBody>
      </p:sp>
      <p:sp>
        <p:nvSpPr>
          <p:cNvPr id="4" name="Total duration">
            <a:extLst>
              <a:ext uri="{FF2B5EF4-FFF2-40B4-BE49-F238E27FC236}">
                <a16:creationId xmlns:a16="http://schemas.microsoft.com/office/drawing/2014/main" id="{D5A5C8A6-2F55-8648-8685-586DE08DA347}"/>
              </a:ext>
            </a:extLst>
          </p:cNvPr>
          <p:cNvSpPr>
            <a:spLocks noGrp="1"/>
          </p:cNvSpPr>
          <p:nvPr>
            <p:ph type="body" sz="quarter" idx="26" hasCustomPrompt="1"/>
          </p:nvPr>
        </p:nvSpPr>
        <p:spPr>
          <a:xfrm>
            <a:off x="599136" y="5951435"/>
            <a:ext cx="11005556" cy="308558"/>
          </a:xfrm>
          <a:prstGeom prst="rect">
            <a:avLst/>
          </a:prstGeom>
        </p:spPr>
        <p:txBody>
          <a:bodyPr/>
          <a:lstStyle>
            <a:lvl1pPr marL="0" indent="0" algn="ctr">
              <a:buNone/>
              <a:defRPr sz="1600">
                <a:solidFill>
                  <a:srgbClr val="1A1A1A"/>
                </a:solidFill>
              </a:defRPr>
            </a:lvl1pPr>
          </a:lstStyle>
          <a:p>
            <a:pPr lvl="0"/>
            <a:r>
              <a:rPr lang="en-US"/>
              <a:t>Total duration:</a:t>
            </a:r>
          </a:p>
        </p:txBody>
      </p:sp>
      <p:grpSp>
        <p:nvGrpSpPr>
          <p:cNvPr id="21" name="Timeline with arrow">
            <a:extLst>
              <a:ext uri="{FF2B5EF4-FFF2-40B4-BE49-F238E27FC236}">
                <a16:creationId xmlns:a16="http://schemas.microsoft.com/office/drawing/2014/main" id="{5E170B63-2ADC-495E-BE9C-721B7B9905B8}"/>
              </a:ext>
              <a:ext uri="{C183D7F6-B498-43B3-948B-1728B52AA6E4}">
                <adec:decorative xmlns:adec="http://schemas.microsoft.com/office/drawing/2017/decorative" val="1"/>
              </a:ext>
            </a:extLst>
          </p:cNvPr>
          <p:cNvGrpSpPr/>
          <p:nvPr userDrawn="1"/>
        </p:nvGrpSpPr>
        <p:grpSpPr>
          <a:xfrm>
            <a:off x="592914" y="5435599"/>
            <a:ext cx="11019079" cy="319403"/>
            <a:chOff x="592914" y="5435599"/>
            <a:chExt cx="11019079" cy="319403"/>
          </a:xfrm>
        </p:grpSpPr>
        <p:cxnSp>
          <p:nvCxnSpPr>
            <p:cNvPr id="24" name="Straight Arrow Connector 23" descr="Timeline arrow">
              <a:extLst>
                <a:ext uri="{FF2B5EF4-FFF2-40B4-BE49-F238E27FC236}">
                  <a16:creationId xmlns:a16="http://schemas.microsoft.com/office/drawing/2014/main" id="{21BD0291-997D-4349-AD98-BCE268021E4C}"/>
                </a:ext>
              </a:extLst>
            </p:cNvPr>
            <p:cNvCxnSpPr>
              <a:cxnSpLocks/>
            </p:cNvCxnSpPr>
            <p:nvPr userDrawn="1"/>
          </p:nvCxnSpPr>
          <p:spPr>
            <a:xfrm>
              <a:off x="592914" y="5610065"/>
              <a:ext cx="11019079" cy="0"/>
            </a:xfrm>
            <a:prstGeom prst="straightConnector1">
              <a:avLst/>
            </a:prstGeom>
            <a:ln w="12700">
              <a:solidFill>
                <a:srgbClr val="002050"/>
              </a:solidFill>
              <a:headEnd type="none"/>
              <a:tailEnd type="stealth" w="lg" len="lg"/>
            </a:ln>
          </p:spPr>
          <p:style>
            <a:lnRef idx="1">
              <a:schemeClr val="accent1"/>
            </a:lnRef>
            <a:fillRef idx="0">
              <a:schemeClr val="accent1"/>
            </a:fillRef>
            <a:effectRef idx="0">
              <a:schemeClr val="accent1"/>
            </a:effectRef>
            <a:fontRef idx="minor">
              <a:schemeClr val="tx1"/>
            </a:fontRef>
          </p:style>
        </p:cxnSp>
        <p:cxnSp>
          <p:nvCxnSpPr>
            <p:cNvPr id="25" name="Straight Connector 24" descr="Timeline connector">
              <a:extLst>
                <a:ext uri="{FF2B5EF4-FFF2-40B4-BE49-F238E27FC236}">
                  <a16:creationId xmlns:a16="http://schemas.microsoft.com/office/drawing/2014/main" id="{C6ACF01A-BAFA-425B-977E-085AA4DE0FE5}"/>
                </a:ext>
              </a:extLst>
            </p:cNvPr>
            <p:cNvCxnSpPr/>
            <p:nvPr userDrawn="1"/>
          </p:nvCxnSpPr>
          <p:spPr>
            <a:xfrm>
              <a:off x="592914" y="5435599"/>
              <a:ext cx="0" cy="319403"/>
            </a:xfrm>
            <a:prstGeom prst="line">
              <a:avLst/>
            </a:prstGeom>
            <a:ln w="12700">
              <a:solidFill>
                <a:srgbClr val="002050"/>
              </a:solidFill>
              <a:headEnd type="none"/>
              <a:tailEnd type="none" w="lg" len="lg"/>
            </a:ln>
          </p:spPr>
          <p:style>
            <a:lnRef idx="1">
              <a:schemeClr val="accent1"/>
            </a:lnRef>
            <a:fillRef idx="0">
              <a:schemeClr val="accent1"/>
            </a:fillRef>
            <a:effectRef idx="0">
              <a:schemeClr val="accent1"/>
            </a:effectRef>
            <a:fontRef idx="minor">
              <a:schemeClr val="tx1"/>
            </a:fontRef>
          </p:style>
        </p:cxnSp>
      </p:grpSp>
      <p:sp>
        <p:nvSpPr>
          <p:cNvPr id="52" name="Phase 4 duration">
            <a:extLst>
              <a:ext uri="{FF2B5EF4-FFF2-40B4-BE49-F238E27FC236}">
                <a16:creationId xmlns:a16="http://schemas.microsoft.com/office/drawing/2014/main" id="{71309B9E-894F-4041-B0BC-BF86477E8FEC}"/>
              </a:ext>
            </a:extLst>
          </p:cNvPr>
          <p:cNvSpPr>
            <a:spLocks noGrp="1"/>
          </p:cNvSpPr>
          <p:nvPr>
            <p:ph type="body" sz="quarter" idx="29" hasCustomPrompt="1"/>
          </p:nvPr>
        </p:nvSpPr>
        <p:spPr>
          <a:xfrm>
            <a:off x="9546162" y="5434294"/>
            <a:ext cx="1600200" cy="319403"/>
          </a:xfrm>
          <a:prstGeom prst="rect">
            <a:avLst/>
          </a:prstGeom>
          <a:solidFill>
            <a:srgbClr val="002050"/>
          </a:solidFill>
        </p:spPr>
        <p:txBody>
          <a:bodyPr/>
          <a:lstStyle>
            <a:lvl1pPr marL="0" indent="0" algn="ctr">
              <a:buNone/>
              <a:defRPr sz="1600">
                <a:solidFill>
                  <a:schemeClr val="bg1"/>
                </a:solidFill>
                <a:latin typeface="+mn-lt"/>
              </a:defRPr>
            </a:lvl1pPr>
            <a:lvl2pPr marL="228600" indent="0">
              <a:buNone/>
              <a:defRPr sz="2000">
                <a:solidFill>
                  <a:schemeClr val="bg1"/>
                </a:solidFill>
                <a:latin typeface="+mn-lt"/>
              </a:defRPr>
            </a:lvl2pPr>
            <a:lvl3pPr marL="457200" indent="0">
              <a:buNone/>
              <a:defRPr sz="2000">
                <a:solidFill>
                  <a:schemeClr val="bg1"/>
                </a:solidFill>
                <a:latin typeface="+mn-lt"/>
              </a:defRPr>
            </a:lvl3pPr>
            <a:lvl4pPr marL="661988" indent="0">
              <a:buNone/>
              <a:defRPr sz="2000">
                <a:solidFill>
                  <a:schemeClr val="bg1"/>
                </a:solidFill>
                <a:latin typeface="+mn-lt"/>
              </a:defRPr>
            </a:lvl4pPr>
            <a:lvl5pPr marL="855663" indent="0">
              <a:buNone/>
              <a:defRPr sz="2000">
                <a:solidFill>
                  <a:schemeClr val="bg1"/>
                </a:solidFill>
                <a:latin typeface="+mn-lt"/>
              </a:defRPr>
            </a:lvl5pPr>
          </a:lstStyle>
          <a:p>
            <a:pPr lvl="0"/>
            <a:r>
              <a:rPr lang="en-US"/>
              <a:t>duration</a:t>
            </a:r>
          </a:p>
        </p:txBody>
      </p:sp>
      <p:sp>
        <p:nvSpPr>
          <p:cNvPr id="35" name="Phase 4 description">
            <a:extLst>
              <a:ext uri="{FF2B5EF4-FFF2-40B4-BE49-F238E27FC236}">
                <a16:creationId xmlns:a16="http://schemas.microsoft.com/office/drawing/2014/main" id="{C893A825-4F66-4494-BDB7-046FAE4EF913}"/>
              </a:ext>
            </a:extLst>
          </p:cNvPr>
          <p:cNvSpPr>
            <a:spLocks noGrp="1"/>
          </p:cNvSpPr>
          <p:nvPr>
            <p:ph type="body" sz="quarter" idx="34" hasCustomPrompt="1"/>
          </p:nvPr>
        </p:nvSpPr>
        <p:spPr>
          <a:xfrm>
            <a:off x="9088962" y="2957487"/>
            <a:ext cx="2514600" cy="2286000"/>
          </a:xfrm>
          <a:prstGeom prst="rect">
            <a:avLst/>
          </a:prstGeom>
          <a:noFill/>
          <a:ln w="12700">
            <a:solidFill>
              <a:srgbClr val="A9AEB3"/>
            </a:solidFill>
          </a:ln>
        </p:spPr>
        <p:txBody>
          <a:bodyPr lIns="183600" tIns="91440" rIns="183600" bIns="91440" anchor="t" anchorCtr="0">
            <a:noAutofit/>
          </a:bodyPr>
          <a:lstStyle>
            <a:lvl1pPr marL="0" indent="0" algn="l">
              <a:spcBef>
                <a:spcPts val="0"/>
              </a:spcBef>
              <a:buFont typeface="Arial" panose="020B0604020202020204" pitchFamily="34" charset="0"/>
              <a:buNone/>
              <a:defRPr sz="1600">
                <a:latin typeface="+mn-lt"/>
              </a:defRPr>
            </a:lvl1pPr>
            <a:lvl2pPr>
              <a:defRPr sz="1600">
                <a:latin typeface="+mn-lt"/>
              </a:defRPr>
            </a:lvl2pPr>
            <a:lvl3pPr>
              <a:defRPr sz="1600">
                <a:latin typeface="+mn-lt"/>
              </a:defRPr>
            </a:lvl3pPr>
            <a:lvl4pPr>
              <a:defRPr sz="1600">
                <a:latin typeface="+mn-lt"/>
              </a:defRPr>
            </a:lvl4pPr>
            <a:lvl5pPr>
              <a:defRPr sz="1600">
                <a:latin typeface="+mn-lt"/>
              </a:defRPr>
            </a:lvl5pPr>
          </a:lstStyle>
          <a:p>
            <a:pPr lvl="0">
              <a:defRPr/>
            </a:pPr>
            <a:r>
              <a:rPr lang="en-GB" sz="1600">
                <a:solidFill>
                  <a:srgbClr val="1A1A1A"/>
                </a:solidFill>
                <a:latin typeface="+mn-lt"/>
              </a:rPr>
              <a:t>Summary description of timeline</a:t>
            </a:r>
          </a:p>
        </p:txBody>
      </p:sp>
      <p:sp>
        <p:nvSpPr>
          <p:cNvPr id="39" name="Phase 4 heading">
            <a:extLst>
              <a:ext uri="{FF2B5EF4-FFF2-40B4-BE49-F238E27FC236}">
                <a16:creationId xmlns:a16="http://schemas.microsoft.com/office/drawing/2014/main" id="{C32BE942-4491-4144-956C-98F7EA4BDCD9}"/>
              </a:ext>
            </a:extLst>
          </p:cNvPr>
          <p:cNvSpPr>
            <a:spLocks noGrp="1"/>
          </p:cNvSpPr>
          <p:nvPr>
            <p:ph type="body" sz="quarter" idx="14" hasCustomPrompt="1"/>
          </p:nvPr>
        </p:nvSpPr>
        <p:spPr>
          <a:xfrm>
            <a:off x="9088962" y="2427163"/>
            <a:ext cx="2514600" cy="438150"/>
          </a:xfrm>
          <a:prstGeom prst="rect">
            <a:avLst/>
          </a:prstGeom>
          <a:solidFill>
            <a:srgbClr val="002050"/>
          </a:solidFill>
        </p:spPr>
        <p:txBody>
          <a:bodyPr lIns="182880" tIns="0" rIns="182880" bIns="0" anchor="ctr" anchorCtr="0"/>
          <a:lstStyle>
            <a:lvl1pPr marL="0" indent="0">
              <a:spcBef>
                <a:spcPts val="0"/>
              </a:spcBef>
              <a:buNone/>
              <a:defRPr sz="2000">
                <a:solidFill>
                  <a:schemeClr val="bg1"/>
                </a:solidFill>
                <a:latin typeface="+mn-lt"/>
              </a:defRPr>
            </a:lvl1pPr>
            <a:lvl2pPr marL="228600" indent="0">
              <a:buNone/>
              <a:defRPr sz="2000">
                <a:solidFill>
                  <a:schemeClr val="bg1"/>
                </a:solidFill>
                <a:latin typeface="+mn-lt"/>
              </a:defRPr>
            </a:lvl2pPr>
            <a:lvl3pPr marL="457200" indent="0">
              <a:buNone/>
              <a:defRPr sz="2000">
                <a:solidFill>
                  <a:schemeClr val="bg1"/>
                </a:solidFill>
                <a:latin typeface="+mn-lt"/>
              </a:defRPr>
            </a:lvl3pPr>
            <a:lvl4pPr marL="661988" indent="0">
              <a:buNone/>
              <a:defRPr sz="2000">
                <a:solidFill>
                  <a:schemeClr val="bg1"/>
                </a:solidFill>
                <a:latin typeface="+mn-lt"/>
              </a:defRPr>
            </a:lvl4pPr>
            <a:lvl5pPr marL="855663" indent="0">
              <a:buNone/>
              <a:defRPr sz="2000">
                <a:solidFill>
                  <a:schemeClr val="bg1"/>
                </a:solidFill>
                <a:latin typeface="+mn-lt"/>
              </a:defRPr>
            </a:lvl5pPr>
          </a:lstStyle>
          <a:p>
            <a:pPr lvl="0"/>
            <a:r>
              <a:rPr lang="en-US"/>
              <a:t>Phase four</a:t>
            </a:r>
          </a:p>
        </p:txBody>
      </p:sp>
      <p:sp>
        <p:nvSpPr>
          <p:cNvPr id="42" name="Phase 3 duration">
            <a:extLst>
              <a:ext uri="{FF2B5EF4-FFF2-40B4-BE49-F238E27FC236}">
                <a16:creationId xmlns:a16="http://schemas.microsoft.com/office/drawing/2014/main" id="{0D37B7A5-7E04-8741-A638-5445E11D8A34}"/>
              </a:ext>
            </a:extLst>
          </p:cNvPr>
          <p:cNvSpPr>
            <a:spLocks noGrp="1"/>
          </p:cNvSpPr>
          <p:nvPr>
            <p:ph type="body" sz="quarter" idx="28" hasCustomPrompt="1"/>
          </p:nvPr>
        </p:nvSpPr>
        <p:spPr>
          <a:xfrm>
            <a:off x="6713764" y="5434295"/>
            <a:ext cx="1600200" cy="319403"/>
          </a:xfrm>
          <a:prstGeom prst="rect">
            <a:avLst/>
          </a:prstGeom>
          <a:solidFill>
            <a:srgbClr val="002050"/>
          </a:solidFill>
        </p:spPr>
        <p:txBody>
          <a:bodyPr/>
          <a:lstStyle>
            <a:lvl1pPr marL="0" indent="0" algn="ctr">
              <a:buNone/>
              <a:defRPr sz="1600">
                <a:solidFill>
                  <a:schemeClr val="bg1"/>
                </a:solidFill>
                <a:latin typeface="+mn-lt"/>
              </a:defRPr>
            </a:lvl1pPr>
            <a:lvl2pPr marL="228600" indent="0">
              <a:buNone/>
              <a:defRPr sz="2000">
                <a:solidFill>
                  <a:schemeClr val="bg1"/>
                </a:solidFill>
                <a:latin typeface="+mn-lt"/>
              </a:defRPr>
            </a:lvl2pPr>
            <a:lvl3pPr marL="457200" indent="0">
              <a:buNone/>
              <a:defRPr sz="2000">
                <a:solidFill>
                  <a:schemeClr val="bg1"/>
                </a:solidFill>
                <a:latin typeface="+mn-lt"/>
              </a:defRPr>
            </a:lvl3pPr>
            <a:lvl4pPr marL="661988" indent="0">
              <a:buNone/>
              <a:defRPr sz="2000">
                <a:solidFill>
                  <a:schemeClr val="bg1"/>
                </a:solidFill>
                <a:latin typeface="+mn-lt"/>
              </a:defRPr>
            </a:lvl4pPr>
            <a:lvl5pPr marL="855663" indent="0">
              <a:buNone/>
              <a:defRPr sz="2000">
                <a:solidFill>
                  <a:schemeClr val="bg1"/>
                </a:solidFill>
                <a:latin typeface="+mn-lt"/>
              </a:defRPr>
            </a:lvl5pPr>
          </a:lstStyle>
          <a:p>
            <a:pPr lvl="0"/>
            <a:r>
              <a:rPr lang="en-US"/>
              <a:t>duration</a:t>
            </a:r>
          </a:p>
        </p:txBody>
      </p:sp>
      <p:sp>
        <p:nvSpPr>
          <p:cNvPr id="33" name="Phase 3 description">
            <a:extLst>
              <a:ext uri="{FF2B5EF4-FFF2-40B4-BE49-F238E27FC236}">
                <a16:creationId xmlns:a16="http://schemas.microsoft.com/office/drawing/2014/main" id="{C893A825-4F66-4494-BDB7-046FAE4EF913}"/>
              </a:ext>
            </a:extLst>
          </p:cNvPr>
          <p:cNvSpPr>
            <a:spLocks noGrp="1"/>
          </p:cNvSpPr>
          <p:nvPr>
            <p:ph type="body" sz="quarter" idx="33" hasCustomPrompt="1"/>
          </p:nvPr>
        </p:nvSpPr>
        <p:spPr>
          <a:xfrm>
            <a:off x="6256564" y="2957487"/>
            <a:ext cx="2514600" cy="2286000"/>
          </a:xfrm>
          <a:prstGeom prst="rect">
            <a:avLst/>
          </a:prstGeom>
          <a:noFill/>
          <a:ln w="12700">
            <a:solidFill>
              <a:srgbClr val="A9AEB3"/>
            </a:solidFill>
          </a:ln>
        </p:spPr>
        <p:txBody>
          <a:bodyPr lIns="183600" tIns="91440" rIns="183600" bIns="91440" anchor="t" anchorCtr="0">
            <a:noAutofit/>
          </a:bodyPr>
          <a:lstStyle>
            <a:lvl1pPr marL="0" indent="0" algn="l">
              <a:spcBef>
                <a:spcPts val="0"/>
              </a:spcBef>
              <a:buFont typeface="Arial" panose="020B0604020202020204" pitchFamily="34" charset="0"/>
              <a:buNone/>
              <a:defRPr sz="1600">
                <a:latin typeface="+mn-lt"/>
              </a:defRPr>
            </a:lvl1pPr>
            <a:lvl2pPr>
              <a:defRPr sz="1600">
                <a:latin typeface="+mn-lt"/>
              </a:defRPr>
            </a:lvl2pPr>
            <a:lvl3pPr>
              <a:defRPr sz="1600">
                <a:latin typeface="+mn-lt"/>
              </a:defRPr>
            </a:lvl3pPr>
            <a:lvl4pPr>
              <a:defRPr sz="1600">
                <a:latin typeface="+mn-lt"/>
              </a:defRPr>
            </a:lvl4pPr>
            <a:lvl5pPr>
              <a:defRPr sz="1600">
                <a:latin typeface="+mn-lt"/>
              </a:defRPr>
            </a:lvl5pPr>
          </a:lstStyle>
          <a:p>
            <a:pPr lvl="0">
              <a:defRPr/>
            </a:pPr>
            <a:r>
              <a:rPr lang="en-GB" sz="1600">
                <a:solidFill>
                  <a:srgbClr val="1A1A1A"/>
                </a:solidFill>
                <a:latin typeface="+mn-lt"/>
              </a:rPr>
              <a:t>Summary description of timeline</a:t>
            </a:r>
          </a:p>
        </p:txBody>
      </p:sp>
      <p:sp>
        <p:nvSpPr>
          <p:cNvPr id="38" name="Phase 3 heading">
            <a:extLst>
              <a:ext uri="{FF2B5EF4-FFF2-40B4-BE49-F238E27FC236}">
                <a16:creationId xmlns:a16="http://schemas.microsoft.com/office/drawing/2014/main" id="{586BD180-161B-D443-835F-6773C4AEC9E8}"/>
              </a:ext>
            </a:extLst>
          </p:cNvPr>
          <p:cNvSpPr>
            <a:spLocks noGrp="1"/>
          </p:cNvSpPr>
          <p:nvPr>
            <p:ph type="body" sz="quarter" idx="13" hasCustomPrompt="1"/>
          </p:nvPr>
        </p:nvSpPr>
        <p:spPr>
          <a:xfrm>
            <a:off x="6256564" y="2427163"/>
            <a:ext cx="2514600" cy="438150"/>
          </a:xfrm>
          <a:prstGeom prst="rect">
            <a:avLst/>
          </a:prstGeom>
          <a:solidFill>
            <a:srgbClr val="002050"/>
          </a:solidFill>
        </p:spPr>
        <p:txBody>
          <a:bodyPr lIns="182880" tIns="0" rIns="182880" bIns="0" anchor="ctr" anchorCtr="0"/>
          <a:lstStyle>
            <a:lvl1pPr marL="0" indent="0">
              <a:spcBef>
                <a:spcPts val="0"/>
              </a:spcBef>
              <a:buNone/>
              <a:defRPr sz="2000">
                <a:solidFill>
                  <a:schemeClr val="bg1"/>
                </a:solidFill>
                <a:latin typeface="+mn-lt"/>
              </a:defRPr>
            </a:lvl1pPr>
            <a:lvl2pPr marL="228600" indent="0">
              <a:buNone/>
              <a:defRPr sz="2000">
                <a:solidFill>
                  <a:schemeClr val="bg1"/>
                </a:solidFill>
                <a:latin typeface="+mn-lt"/>
              </a:defRPr>
            </a:lvl2pPr>
            <a:lvl3pPr marL="457200" indent="0">
              <a:buNone/>
              <a:defRPr sz="2000">
                <a:solidFill>
                  <a:schemeClr val="bg1"/>
                </a:solidFill>
                <a:latin typeface="+mn-lt"/>
              </a:defRPr>
            </a:lvl3pPr>
            <a:lvl4pPr marL="661988" indent="0">
              <a:buNone/>
              <a:defRPr sz="2000">
                <a:solidFill>
                  <a:schemeClr val="bg1"/>
                </a:solidFill>
                <a:latin typeface="+mn-lt"/>
              </a:defRPr>
            </a:lvl4pPr>
            <a:lvl5pPr marL="855663" indent="0">
              <a:buNone/>
              <a:defRPr sz="2000">
                <a:solidFill>
                  <a:schemeClr val="bg1"/>
                </a:solidFill>
                <a:latin typeface="+mn-lt"/>
              </a:defRPr>
            </a:lvl5pPr>
          </a:lstStyle>
          <a:p>
            <a:pPr lvl="0"/>
            <a:r>
              <a:rPr lang="en-US"/>
              <a:t>Phase three</a:t>
            </a:r>
          </a:p>
        </p:txBody>
      </p:sp>
      <p:sp>
        <p:nvSpPr>
          <p:cNvPr id="36" name="Phase 2 duration">
            <a:extLst>
              <a:ext uri="{FF2B5EF4-FFF2-40B4-BE49-F238E27FC236}">
                <a16:creationId xmlns:a16="http://schemas.microsoft.com/office/drawing/2014/main" id="{CE98AF34-E863-3045-A8E1-D76A3D5E778C}"/>
              </a:ext>
            </a:extLst>
          </p:cNvPr>
          <p:cNvSpPr>
            <a:spLocks noGrp="1"/>
          </p:cNvSpPr>
          <p:nvPr>
            <p:ph type="body" sz="quarter" idx="27" hasCustomPrompt="1"/>
          </p:nvPr>
        </p:nvSpPr>
        <p:spPr>
          <a:xfrm>
            <a:off x="3881366" y="5434296"/>
            <a:ext cx="1600200" cy="319403"/>
          </a:xfrm>
          <a:prstGeom prst="rect">
            <a:avLst/>
          </a:prstGeom>
          <a:solidFill>
            <a:srgbClr val="002050"/>
          </a:solidFill>
        </p:spPr>
        <p:txBody>
          <a:bodyPr/>
          <a:lstStyle>
            <a:lvl1pPr marL="0" indent="0" algn="ctr">
              <a:buNone/>
              <a:defRPr sz="1600">
                <a:solidFill>
                  <a:schemeClr val="bg1"/>
                </a:solidFill>
                <a:latin typeface="+mn-lt"/>
              </a:defRPr>
            </a:lvl1pPr>
            <a:lvl2pPr marL="228600" indent="0">
              <a:buNone/>
              <a:defRPr sz="2000">
                <a:solidFill>
                  <a:schemeClr val="bg1"/>
                </a:solidFill>
                <a:latin typeface="+mn-lt"/>
              </a:defRPr>
            </a:lvl2pPr>
            <a:lvl3pPr marL="457200" indent="0">
              <a:buNone/>
              <a:defRPr sz="2000">
                <a:solidFill>
                  <a:schemeClr val="bg1"/>
                </a:solidFill>
                <a:latin typeface="+mn-lt"/>
              </a:defRPr>
            </a:lvl3pPr>
            <a:lvl4pPr marL="661988" indent="0">
              <a:buNone/>
              <a:defRPr sz="2000">
                <a:solidFill>
                  <a:schemeClr val="bg1"/>
                </a:solidFill>
                <a:latin typeface="+mn-lt"/>
              </a:defRPr>
            </a:lvl4pPr>
            <a:lvl5pPr marL="855663" indent="0">
              <a:buNone/>
              <a:defRPr sz="2000">
                <a:solidFill>
                  <a:schemeClr val="bg1"/>
                </a:solidFill>
                <a:latin typeface="+mn-lt"/>
              </a:defRPr>
            </a:lvl5pPr>
          </a:lstStyle>
          <a:p>
            <a:pPr lvl="0"/>
            <a:r>
              <a:rPr lang="en-US"/>
              <a:t>duration</a:t>
            </a:r>
          </a:p>
        </p:txBody>
      </p:sp>
      <p:sp>
        <p:nvSpPr>
          <p:cNvPr id="32" name="Phase 2 description">
            <a:extLst>
              <a:ext uri="{FF2B5EF4-FFF2-40B4-BE49-F238E27FC236}">
                <a16:creationId xmlns:a16="http://schemas.microsoft.com/office/drawing/2014/main" id="{C893A825-4F66-4494-BDB7-046FAE4EF913}"/>
              </a:ext>
            </a:extLst>
          </p:cNvPr>
          <p:cNvSpPr>
            <a:spLocks noGrp="1"/>
          </p:cNvSpPr>
          <p:nvPr>
            <p:ph type="body" sz="quarter" idx="32" hasCustomPrompt="1"/>
          </p:nvPr>
        </p:nvSpPr>
        <p:spPr>
          <a:xfrm>
            <a:off x="3424166" y="2957487"/>
            <a:ext cx="2514600" cy="2286000"/>
          </a:xfrm>
          <a:prstGeom prst="rect">
            <a:avLst/>
          </a:prstGeom>
          <a:noFill/>
          <a:ln w="12700">
            <a:solidFill>
              <a:srgbClr val="A9AEB3"/>
            </a:solidFill>
          </a:ln>
        </p:spPr>
        <p:txBody>
          <a:bodyPr lIns="183600" tIns="91440" rIns="183600" bIns="91440" anchor="t" anchorCtr="0">
            <a:noAutofit/>
          </a:bodyPr>
          <a:lstStyle>
            <a:lvl1pPr marL="0" indent="0" algn="l">
              <a:spcBef>
                <a:spcPts val="0"/>
              </a:spcBef>
              <a:buFont typeface="Arial" panose="020B0604020202020204" pitchFamily="34" charset="0"/>
              <a:buNone/>
              <a:defRPr sz="1600">
                <a:latin typeface="+mn-lt"/>
              </a:defRPr>
            </a:lvl1pPr>
            <a:lvl2pPr>
              <a:defRPr sz="1600">
                <a:latin typeface="+mn-lt"/>
              </a:defRPr>
            </a:lvl2pPr>
            <a:lvl3pPr>
              <a:defRPr sz="1600">
                <a:latin typeface="+mn-lt"/>
              </a:defRPr>
            </a:lvl3pPr>
            <a:lvl4pPr>
              <a:defRPr sz="1600">
                <a:latin typeface="+mn-lt"/>
              </a:defRPr>
            </a:lvl4pPr>
            <a:lvl5pPr>
              <a:defRPr sz="1600">
                <a:latin typeface="+mn-lt"/>
              </a:defRPr>
            </a:lvl5pPr>
          </a:lstStyle>
          <a:p>
            <a:pPr lvl="0">
              <a:defRPr/>
            </a:pPr>
            <a:r>
              <a:rPr lang="en-GB" sz="1600">
                <a:solidFill>
                  <a:srgbClr val="1A1A1A"/>
                </a:solidFill>
                <a:latin typeface="+mn-lt"/>
              </a:rPr>
              <a:t>Summary description of timeline</a:t>
            </a:r>
          </a:p>
        </p:txBody>
      </p:sp>
      <p:sp>
        <p:nvSpPr>
          <p:cNvPr id="37" name="Phase 2 heading">
            <a:extLst>
              <a:ext uri="{FF2B5EF4-FFF2-40B4-BE49-F238E27FC236}">
                <a16:creationId xmlns:a16="http://schemas.microsoft.com/office/drawing/2014/main" id="{2D9E6600-F535-494C-9130-1632E4D35B26}"/>
              </a:ext>
            </a:extLst>
          </p:cNvPr>
          <p:cNvSpPr>
            <a:spLocks noGrp="1"/>
          </p:cNvSpPr>
          <p:nvPr>
            <p:ph type="body" sz="quarter" idx="12" hasCustomPrompt="1"/>
          </p:nvPr>
        </p:nvSpPr>
        <p:spPr>
          <a:xfrm>
            <a:off x="3424166" y="2427163"/>
            <a:ext cx="2514600" cy="438150"/>
          </a:xfrm>
          <a:prstGeom prst="rect">
            <a:avLst/>
          </a:prstGeom>
          <a:solidFill>
            <a:srgbClr val="002050"/>
          </a:solidFill>
        </p:spPr>
        <p:txBody>
          <a:bodyPr lIns="182880" tIns="0" rIns="182880" bIns="0" anchor="ctr" anchorCtr="0"/>
          <a:lstStyle>
            <a:lvl1pPr marL="0" indent="0">
              <a:spcBef>
                <a:spcPts val="0"/>
              </a:spcBef>
              <a:buNone/>
              <a:defRPr sz="2000">
                <a:solidFill>
                  <a:schemeClr val="bg1"/>
                </a:solidFill>
                <a:latin typeface="+mn-lt"/>
              </a:defRPr>
            </a:lvl1pPr>
            <a:lvl2pPr marL="228600" indent="0">
              <a:buNone/>
              <a:defRPr sz="2000">
                <a:solidFill>
                  <a:schemeClr val="bg1"/>
                </a:solidFill>
                <a:latin typeface="+mn-lt"/>
              </a:defRPr>
            </a:lvl2pPr>
            <a:lvl3pPr marL="457200" indent="0">
              <a:buNone/>
              <a:defRPr sz="2000">
                <a:solidFill>
                  <a:schemeClr val="bg1"/>
                </a:solidFill>
                <a:latin typeface="+mn-lt"/>
              </a:defRPr>
            </a:lvl3pPr>
            <a:lvl4pPr marL="661988" indent="0">
              <a:buNone/>
              <a:defRPr sz="2000">
                <a:solidFill>
                  <a:schemeClr val="bg1"/>
                </a:solidFill>
                <a:latin typeface="+mn-lt"/>
              </a:defRPr>
            </a:lvl4pPr>
            <a:lvl5pPr marL="855663" indent="0">
              <a:buNone/>
              <a:defRPr sz="2000">
                <a:solidFill>
                  <a:schemeClr val="bg1"/>
                </a:solidFill>
                <a:latin typeface="+mn-lt"/>
              </a:defRPr>
            </a:lvl5pPr>
          </a:lstStyle>
          <a:p>
            <a:pPr lvl="0"/>
            <a:r>
              <a:rPr lang="en-US"/>
              <a:t>Phase two</a:t>
            </a:r>
          </a:p>
        </p:txBody>
      </p:sp>
      <p:sp>
        <p:nvSpPr>
          <p:cNvPr id="46" name="Phase 1 duration">
            <a:extLst>
              <a:ext uri="{FF2B5EF4-FFF2-40B4-BE49-F238E27FC236}">
                <a16:creationId xmlns:a16="http://schemas.microsoft.com/office/drawing/2014/main" id="{6BD9C4FF-FB66-014E-AF7A-51384E2B96B6}"/>
              </a:ext>
            </a:extLst>
          </p:cNvPr>
          <p:cNvSpPr>
            <a:spLocks noGrp="1"/>
          </p:cNvSpPr>
          <p:nvPr>
            <p:ph type="body" sz="quarter" idx="21" hasCustomPrompt="1"/>
          </p:nvPr>
        </p:nvSpPr>
        <p:spPr>
          <a:xfrm>
            <a:off x="1048968" y="5434293"/>
            <a:ext cx="1600200" cy="319403"/>
          </a:xfrm>
          <a:prstGeom prst="rect">
            <a:avLst/>
          </a:prstGeom>
          <a:solidFill>
            <a:srgbClr val="002050"/>
          </a:solidFill>
        </p:spPr>
        <p:txBody>
          <a:bodyPr/>
          <a:lstStyle>
            <a:lvl1pPr marL="0" indent="0" algn="ctr">
              <a:buNone/>
              <a:defRPr sz="1600">
                <a:solidFill>
                  <a:schemeClr val="bg1"/>
                </a:solidFill>
                <a:latin typeface="+mn-lt"/>
              </a:defRPr>
            </a:lvl1pPr>
            <a:lvl2pPr marL="228600" indent="0">
              <a:buNone/>
              <a:defRPr sz="2000">
                <a:solidFill>
                  <a:schemeClr val="bg1"/>
                </a:solidFill>
                <a:latin typeface="+mn-lt"/>
              </a:defRPr>
            </a:lvl2pPr>
            <a:lvl3pPr marL="457200" indent="0">
              <a:buNone/>
              <a:defRPr sz="2000">
                <a:solidFill>
                  <a:schemeClr val="bg1"/>
                </a:solidFill>
                <a:latin typeface="+mn-lt"/>
              </a:defRPr>
            </a:lvl3pPr>
            <a:lvl4pPr marL="661988" indent="0">
              <a:buNone/>
              <a:defRPr sz="2000">
                <a:solidFill>
                  <a:schemeClr val="bg1"/>
                </a:solidFill>
                <a:latin typeface="+mn-lt"/>
              </a:defRPr>
            </a:lvl4pPr>
            <a:lvl5pPr marL="855663" indent="0">
              <a:buNone/>
              <a:defRPr sz="2000">
                <a:solidFill>
                  <a:schemeClr val="bg1"/>
                </a:solidFill>
                <a:latin typeface="+mn-lt"/>
              </a:defRPr>
            </a:lvl5pPr>
          </a:lstStyle>
          <a:p>
            <a:pPr lvl="0"/>
            <a:r>
              <a:rPr lang="en-US"/>
              <a:t>duration</a:t>
            </a:r>
          </a:p>
        </p:txBody>
      </p:sp>
      <p:sp>
        <p:nvSpPr>
          <p:cNvPr id="31" name="Phase 1 description">
            <a:extLst>
              <a:ext uri="{FF2B5EF4-FFF2-40B4-BE49-F238E27FC236}">
                <a16:creationId xmlns:a16="http://schemas.microsoft.com/office/drawing/2014/main" id="{C893A825-4F66-4494-BDB7-046FAE4EF913}"/>
              </a:ext>
            </a:extLst>
          </p:cNvPr>
          <p:cNvSpPr>
            <a:spLocks noGrp="1"/>
          </p:cNvSpPr>
          <p:nvPr>
            <p:ph type="body" sz="quarter" idx="31" hasCustomPrompt="1"/>
          </p:nvPr>
        </p:nvSpPr>
        <p:spPr>
          <a:xfrm>
            <a:off x="591768" y="2957487"/>
            <a:ext cx="2514600" cy="2286000"/>
          </a:xfrm>
          <a:prstGeom prst="rect">
            <a:avLst/>
          </a:prstGeom>
          <a:noFill/>
          <a:ln w="12700">
            <a:solidFill>
              <a:srgbClr val="A9AEB3"/>
            </a:solidFill>
          </a:ln>
        </p:spPr>
        <p:txBody>
          <a:bodyPr lIns="183600" tIns="91440" rIns="183600" bIns="91440" anchor="t" anchorCtr="0">
            <a:noAutofit/>
          </a:bodyPr>
          <a:lstStyle>
            <a:lvl1pPr marL="0" indent="0" algn="l">
              <a:spcBef>
                <a:spcPts val="0"/>
              </a:spcBef>
              <a:buFont typeface="Arial" panose="020B0604020202020204" pitchFamily="34" charset="0"/>
              <a:buNone/>
              <a:defRPr sz="1600">
                <a:latin typeface="+mn-lt"/>
              </a:defRPr>
            </a:lvl1pPr>
            <a:lvl2pPr>
              <a:defRPr sz="1600">
                <a:latin typeface="+mn-lt"/>
              </a:defRPr>
            </a:lvl2pPr>
            <a:lvl3pPr>
              <a:defRPr sz="1600">
                <a:latin typeface="+mn-lt"/>
              </a:defRPr>
            </a:lvl3pPr>
            <a:lvl4pPr>
              <a:defRPr sz="1600">
                <a:latin typeface="+mn-lt"/>
              </a:defRPr>
            </a:lvl4pPr>
            <a:lvl5pPr>
              <a:defRPr sz="1600">
                <a:latin typeface="+mn-lt"/>
              </a:defRPr>
            </a:lvl5pPr>
          </a:lstStyle>
          <a:p>
            <a:pPr lvl="0">
              <a:defRPr/>
            </a:pPr>
            <a:r>
              <a:rPr lang="en-GB" sz="1600">
                <a:solidFill>
                  <a:srgbClr val="1A1A1A"/>
                </a:solidFill>
                <a:latin typeface="+mn-lt"/>
              </a:rPr>
              <a:t>Summary description of timeline</a:t>
            </a:r>
          </a:p>
        </p:txBody>
      </p:sp>
      <p:sp>
        <p:nvSpPr>
          <p:cNvPr id="3" name="Phase 1 heading">
            <a:extLst>
              <a:ext uri="{FF2B5EF4-FFF2-40B4-BE49-F238E27FC236}">
                <a16:creationId xmlns:a16="http://schemas.microsoft.com/office/drawing/2014/main" id="{C763E6E5-AF90-7B4A-BC50-CAACA70A33C3}"/>
              </a:ext>
            </a:extLst>
          </p:cNvPr>
          <p:cNvSpPr>
            <a:spLocks noGrp="1"/>
          </p:cNvSpPr>
          <p:nvPr>
            <p:ph type="body" sz="quarter" idx="11" hasCustomPrompt="1"/>
          </p:nvPr>
        </p:nvSpPr>
        <p:spPr>
          <a:xfrm>
            <a:off x="591768" y="2427163"/>
            <a:ext cx="2514600" cy="438150"/>
          </a:xfrm>
          <a:prstGeom prst="rect">
            <a:avLst/>
          </a:prstGeom>
          <a:solidFill>
            <a:srgbClr val="002050"/>
          </a:solidFill>
        </p:spPr>
        <p:txBody>
          <a:bodyPr lIns="182880" tIns="0" rIns="182880" bIns="0" anchor="ctr" anchorCtr="0"/>
          <a:lstStyle>
            <a:lvl1pPr marL="0" indent="0">
              <a:spcBef>
                <a:spcPts val="0"/>
              </a:spcBef>
              <a:buNone/>
              <a:defRPr sz="2000">
                <a:solidFill>
                  <a:schemeClr val="bg1"/>
                </a:solidFill>
                <a:latin typeface="+mn-lt"/>
              </a:defRPr>
            </a:lvl1pPr>
            <a:lvl2pPr marL="228600" indent="0">
              <a:buNone/>
              <a:defRPr sz="2000">
                <a:solidFill>
                  <a:schemeClr val="bg1"/>
                </a:solidFill>
                <a:latin typeface="+mn-lt"/>
              </a:defRPr>
            </a:lvl2pPr>
            <a:lvl3pPr marL="457200" indent="0">
              <a:buNone/>
              <a:defRPr sz="2000">
                <a:solidFill>
                  <a:schemeClr val="bg1"/>
                </a:solidFill>
                <a:latin typeface="+mn-lt"/>
              </a:defRPr>
            </a:lvl3pPr>
            <a:lvl4pPr marL="661988" indent="0">
              <a:buNone/>
              <a:defRPr sz="2000">
                <a:solidFill>
                  <a:schemeClr val="bg1"/>
                </a:solidFill>
                <a:latin typeface="+mn-lt"/>
              </a:defRPr>
            </a:lvl4pPr>
            <a:lvl5pPr marL="855663" indent="0">
              <a:buNone/>
              <a:defRPr sz="2000">
                <a:solidFill>
                  <a:schemeClr val="bg1"/>
                </a:solidFill>
                <a:latin typeface="+mn-lt"/>
              </a:defRPr>
            </a:lvl5pPr>
          </a:lstStyle>
          <a:p>
            <a:pPr lvl="0"/>
            <a:r>
              <a:rPr lang="en-US"/>
              <a:t>Phase one</a:t>
            </a:r>
          </a:p>
        </p:txBody>
      </p:sp>
      <p:sp>
        <p:nvSpPr>
          <p:cNvPr id="54" name="Short description/summary (2 lines)">
            <a:extLst>
              <a:ext uri="{FF2B5EF4-FFF2-40B4-BE49-F238E27FC236}">
                <a16:creationId xmlns:a16="http://schemas.microsoft.com/office/drawing/2014/main" id="{593A84BA-77DC-9745-BB59-27ED51906A46}"/>
              </a:ext>
            </a:extLst>
          </p:cNvPr>
          <p:cNvSpPr>
            <a:spLocks noGrp="1"/>
          </p:cNvSpPr>
          <p:nvPr>
            <p:ph type="body" sz="quarter" idx="10" hasCustomPrompt="1"/>
          </p:nvPr>
        </p:nvSpPr>
        <p:spPr>
          <a:xfrm>
            <a:off x="588995" y="1435772"/>
            <a:ext cx="11018520" cy="800219"/>
          </a:xfrm>
          <a:prstGeom prst="rect">
            <a:avLst/>
          </a:prstGeom>
        </p:spPr>
        <p:txBody>
          <a:bodyPr lIns="0" tIns="0" rIns="0" bIns="0"/>
          <a:lstStyle>
            <a:lvl1pPr marL="0" indent="0">
              <a:spcBef>
                <a:spcPts val="0"/>
              </a:spcBef>
              <a:buNone/>
              <a:defRPr>
                <a:solidFill>
                  <a:srgbClr val="1A1A1A"/>
                </a:solidFill>
              </a:defRPr>
            </a:lvl1pPr>
            <a:lvl2pPr>
              <a:spcBef>
                <a:spcPts val="0"/>
              </a:spcBef>
              <a:defRPr/>
            </a:lvl2pPr>
          </a:lstStyle>
          <a:p>
            <a:pPr lvl="0"/>
            <a:r>
              <a:rPr lang="en-US"/>
              <a:t>Add short description or summary</a:t>
            </a:r>
          </a:p>
        </p:txBody>
      </p:sp>
      <p:sp>
        <p:nvSpPr>
          <p:cNvPr id="29" name="Timeline 3 slide title">
            <a:extLst>
              <a:ext uri="{FF2B5EF4-FFF2-40B4-BE49-F238E27FC236}">
                <a16:creationId xmlns:a16="http://schemas.microsoft.com/office/drawing/2014/main" id="{2D9CF5A6-0E76-4774-9CAE-AC123BB1D44A}"/>
              </a:ext>
            </a:extLst>
          </p:cNvPr>
          <p:cNvSpPr>
            <a:spLocks noGrp="1"/>
          </p:cNvSpPr>
          <p:nvPr>
            <p:ph type="title" hasCustomPrompt="1"/>
          </p:nvPr>
        </p:nvSpPr>
        <p:spPr>
          <a:xfrm>
            <a:off x="587070" y="457200"/>
            <a:ext cx="11024300" cy="553998"/>
          </a:xfrm>
          <a:prstGeom prst="rect">
            <a:avLst/>
          </a:prstGeom>
        </p:spPr>
        <p:txBody>
          <a:bodyPr lIns="0" tIns="0" rIns="0" bIns="0"/>
          <a:lstStyle>
            <a:lvl1pPr>
              <a:defRPr baseline="0"/>
            </a:lvl1pPr>
          </a:lstStyle>
          <a:p>
            <a:r>
              <a:rPr lang="en-US"/>
              <a:t>Timeline (3) (4 phases with timeline)</a:t>
            </a:r>
          </a:p>
        </p:txBody>
      </p:sp>
    </p:spTree>
    <p:extLst>
      <p:ext uri="{BB962C8B-B14F-4D97-AF65-F5344CB8AC3E}">
        <p14:creationId xmlns:p14="http://schemas.microsoft.com/office/powerpoint/2010/main" val="1130462699"/>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meline 3 (3 items)">
    <p:spTree>
      <p:nvGrpSpPr>
        <p:cNvPr id="1" name=""/>
        <p:cNvGrpSpPr/>
        <p:nvPr/>
      </p:nvGrpSpPr>
      <p:grpSpPr>
        <a:xfrm>
          <a:off x="0" y="0"/>
          <a:ext cx="0" cy="0"/>
          <a:chOff x="0" y="0"/>
          <a:chExt cx="0" cy="0"/>
        </a:xfrm>
      </p:grpSpPr>
      <p:sp>
        <p:nvSpPr>
          <p:cNvPr id="18" name="Footnote">
            <a:extLst>
              <a:ext uri="{FF2B5EF4-FFF2-40B4-BE49-F238E27FC236}">
                <a16:creationId xmlns:a16="http://schemas.microsoft.com/office/drawing/2014/main" id="{8ABB34F2-F1AF-4E8D-A56E-EDBC577A6120}"/>
              </a:ext>
            </a:extLst>
          </p:cNvPr>
          <p:cNvSpPr txBox="1"/>
          <p:nvPr userDrawn="1"/>
        </p:nvSpPr>
        <p:spPr>
          <a:xfrm>
            <a:off x="586805" y="6272457"/>
            <a:ext cx="11028059" cy="2308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a:ln>
                  <a:noFill/>
                </a:ln>
                <a:solidFill>
                  <a:srgbClr val="1A1A1A"/>
                </a:solidFill>
                <a:effectLst/>
                <a:uLnTx/>
                <a:uFillTx/>
                <a:latin typeface="Segoe UI" panose="020B0502040204020203" pitchFamily="34" charset="0"/>
                <a:cs typeface="Segoe UI" panose="020B0502040204020203" pitchFamily="34" charset="0"/>
              </a:rPr>
              <a:t>* footnote</a:t>
            </a:r>
          </a:p>
        </p:txBody>
      </p:sp>
      <p:sp>
        <p:nvSpPr>
          <p:cNvPr id="19" name="Total duration background box, light grey">
            <a:extLst>
              <a:ext uri="{FF2B5EF4-FFF2-40B4-BE49-F238E27FC236}">
                <a16:creationId xmlns:a16="http://schemas.microsoft.com/office/drawing/2014/main" id="{46FC10B7-F868-4473-86FF-B2E77F81C8D4}"/>
              </a:ext>
              <a:ext uri="{C183D7F6-B498-43B3-948B-1728B52AA6E4}">
                <adec:decorative xmlns:adec="http://schemas.microsoft.com/office/drawing/2017/decorative" val="1"/>
              </a:ext>
            </a:extLst>
          </p:cNvPr>
          <p:cNvSpPr/>
          <p:nvPr userDrawn="1"/>
        </p:nvSpPr>
        <p:spPr bwMode="auto">
          <a:xfrm>
            <a:off x="590869" y="5939217"/>
            <a:ext cx="11023996" cy="319403"/>
          </a:xfrm>
          <a:prstGeom prst="rect">
            <a:avLst/>
          </a:prstGeom>
          <a:solidFill>
            <a:srgbClr val="D2D2D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4580" tIns="32291" rIns="64580" bIns="32291"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b="0" u="none" strike="noStrike" kern="1200" cap="none" spc="0" normalizeH="0" baseline="0" noProof="0">
              <a:ln>
                <a:noFill/>
              </a:ln>
              <a:solidFill>
                <a:srgbClr val="FFFFFF"/>
              </a:solidFill>
              <a:effectLst/>
              <a:uLnTx/>
              <a:uFillTx/>
              <a:latin typeface="Segoe UI" panose="020B0502040204020203" pitchFamily="34" charset="0"/>
              <a:cs typeface="Segoe UI" panose="020B0502040204020203" pitchFamily="34" charset="0"/>
            </a:endParaRPr>
          </a:p>
        </p:txBody>
      </p:sp>
      <p:grpSp>
        <p:nvGrpSpPr>
          <p:cNvPr id="20" name="Timeline with arrow">
            <a:extLst>
              <a:ext uri="{FF2B5EF4-FFF2-40B4-BE49-F238E27FC236}">
                <a16:creationId xmlns:a16="http://schemas.microsoft.com/office/drawing/2014/main" id="{3C01C252-B7F8-4361-970A-8318F8C956F2}"/>
              </a:ext>
              <a:ext uri="{C183D7F6-B498-43B3-948B-1728B52AA6E4}">
                <adec:decorative xmlns:adec="http://schemas.microsoft.com/office/drawing/2017/decorative" val="1"/>
              </a:ext>
            </a:extLst>
          </p:cNvPr>
          <p:cNvGrpSpPr/>
          <p:nvPr userDrawn="1"/>
        </p:nvGrpSpPr>
        <p:grpSpPr>
          <a:xfrm>
            <a:off x="592914" y="5435599"/>
            <a:ext cx="11019079" cy="319403"/>
            <a:chOff x="592914" y="5435599"/>
            <a:chExt cx="11019079" cy="319403"/>
          </a:xfrm>
        </p:grpSpPr>
        <p:cxnSp>
          <p:nvCxnSpPr>
            <p:cNvPr id="21" name="Straight Arrow Connector 20" descr="Timeline arrow">
              <a:extLst>
                <a:ext uri="{FF2B5EF4-FFF2-40B4-BE49-F238E27FC236}">
                  <a16:creationId xmlns:a16="http://schemas.microsoft.com/office/drawing/2014/main" id="{B34C2311-0829-4EF9-88A4-BDE372AB2E4F}"/>
                </a:ext>
              </a:extLst>
            </p:cNvPr>
            <p:cNvCxnSpPr>
              <a:cxnSpLocks/>
            </p:cNvCxnSpPr>
            <p:nvPr userDrawn="1"/>
          </p:nvCxnSpPr>
          <p:spPr>
            <a:xfrm>
              <a:off x="592914" y="5610065"/>
              <a:ext cx="11019079" cy="0"/>
            </a:xfrm>
            <a:prstGeom prst="straightConnector1">
              <a:avLst/>
            </a:prstGeom>
            <a:ln w="12700">
              <a:solidFill>
                <a:srgbClr val="002050"/>
              </a:solidFill>
              <a:headEnd type="none"/>
              <a:tailEnd type="stealth" w="lg" len="lg"/>
            </a:ln>
          </p:spPr>
          <p:style>
            <a:lnRef idx="1">
              <a:schemeClr val="accent1"/>
            </a:lnRef>
            <a:fillRef idx="0">
              <a:schemeClr val="accent1"/>
            </a:fillRef>
            <a:effectRef idx="0">
              <a:schemeClr val="accent1"/>
            </a:effectRef>
            <a:fontRef idx="minor">
              <a:schemeClr val="tx1"/>
            </a:fontRef>
          </p:style>
        </p:cxnSp>
        <p:cxnSp>
          <p:nvCxnSpPr>
            <p:cNvPr id="24" name="Straight Connector 23" descr="Timeline connector">
              <a:extLst>
                <a:ext uri="{FF2B5EF4-FFF2-40B4-BE49-F238E27FC236}">
                  <a16:creationId xmlns:a16="http://schemas.microsoft.com/office/drawing/2014/main" id="{89884ADE-0950-4028-AF0A-123BA66244C0}"/>
                </a:ext>
              </a:extLst>
            </p:cNvPr>
            <p:cNvCxnSpPr/>
            <p:nvPr userDrawn="1"/>
          </p:nvCxnSpPr>
          <p:spPr>
            <a:xfrm>
              <a:off x="592914" y="5435599"/>
              <a:ext cx="0" cy="319403"/>
            </a:xfrm>
            <a:prstGeom prst="line">
              <a:avLst/>
            </a:prstGeom>
            <a:ln w="12700">
              <a:solidFill>
                <a:srgbClr val="002050"/>
              </a:solidFill>
              <a:headEnd type="none"/>
              <a:tailEnd type="none" w="lg" len="lg"/>
            </a:ln>
          </p:spPr>
          <p:style>
            <a:lnRef idx="1">
              <a:schemeClr val="accent1"/>
            </a:lnRef>
            <a:fillRef idx="0">
              <a:schemeClr val="accent1"/>
            </a:fillRef>
            <a:effectRef idx="0">
              <a:schemeClr val="accent1"/>
            </a:effectRef>
            <a:fontRef idx="minor">
              <a:schemeClr val="tx1"/>
            </a:fontRef>
          </p:style>
        </p:cxnSp>
      </p:grpSp>
      <p:sp>
        <p:nvSpPr>
          <p:cNvPr id="42" name="Phase 3 duration">
            <a:extLst>
              <a:ext uri="{FF2B5EF4-FFF2-40B4-BE49-F238E27FC236}">
                <a16:creationId xmlns:a16="http://schemas.microsoft.com/office/drawing/2014/main" id="{0D37B7A5-7E04-8741-A638-5445E11D8A34}"/>
              </a:ext>
            </a:extLst>
          </p:cNvPr>
          <p:cNvSpPr>
            <a:spLocks noGrp="1"/>
          </p:cNvSpPr>
          <p:nvPr>
            <p:ph type="body" sz="quarter" idx="28" hasCustomPrompt="1"/>
          </p:nvPr>
        </p:nvSpPr>
        <p:spPr>
          <a:xfrm>
            <a:off x="8977664" y="5434295"/>
            <a:ext cx="1828800" cy="319403"/>
          </a:xfrm>
          <a:prstGeom prst="rect">
            <a:avLst/>
          </a:prstGeom>
          <a:solidFill>
            <a:srgbClr val="002050"/>
          </a:solidFill>
        </p:spPr>
        <p:txBody>
          <a:bodyPr/>
          <a:lstStyle>
            <a:lvl1pPr marL="0" indent="0" algn="ctr">
              <a:buNone/>
              <a:defRPr sz="1600">
                <a:solidFill>
                  <a:schemeClr val="bg1"/>
                </a:solidFill>
                <a:latin typeface="+mn-lt"/>
              </a:defRPr>
            </a:lvl1pPr>
            <a:lvl2pPr marL="228600" indent="0">
              <a:buNone/>
              <a:defRPr sz="2000">
                <a:solidFill>
                  <a:schemeClr val="bg1"/>
                </a:solidFill>
                <a:latin typeface="+mn-lt"/>
              </a:defRPr>
            </a:lvl2pPr>
            <a:lvl3pPr marL="457200" indent="0">
              <a:buNone/>
              <a:defRPr sz="2000">
                <a:solidFill>
                  <a:schemeClr val="bg1"/>
                </a:solidFill>
                <a:latin typeface="+mn-lt"/>
              </a:defRPr>
            </a:lvl3pPr>
            <a:lvl4pPr marL="661988" indent="0">
              <a:buNone/>
              <a:defRPr sz="2000">
                <a:solidFill>
                  <a:schemeClr val="bg1"/>
                </a:solidFill>
                <a:latin typeface="+mn-lt"/>
              </a:defRPr>
            </a:lvl4pPr>
            <a:lvl5pPr marL="855663" indent="0">
              <a:buNone/>
              <a:defRPr sz="2000">
                <a:solidFill>
                  <a:schemeClr val="bg1"/>
                </a:solidFill>
                <a:latin typeface="+mn-lt"/>
              </a:defRPr>
            </a:lvl5pPr>
          </a:lstStyle>
          <a:p>
            <a:pPr lvl="0"/>
            <a:r>
              <a:rPr lang="en-US"/>
              <a:t>duration</a:t>
            </a:r>
          </a:p>
        </p:txBody>
      </p:sp>
      <p:sp>
        <p:nvSpPr>
          <p:cNvPr id="33" name="Phase 3 description">
            <a:extLst>
              <a:ext uri="{FF2B5EF4-FFF2-40B4-BE49-F238E27FC236}">
                <a16:creationId xmlns:a16="http://schemas.microsoft.com/office/drawing/2014/main" id="{C893A825-4F66-4494-BDB7-046FAE4EF913}"/>
              </a:ext>
            </a:extLst>
          </p:cNvPr>
          <p:cNvSpPr>
            <a:spLocks noGrp="1"/>
          </p:cNvSpPr>
          <p:nvPr>
            <p:ph type="body" sz="quarter" idx="33" hasCustomPrompt="1"/>
          </p:nvPr>
        </p:nvSpPr>
        <p:spPr>
          <a:xfrm>
            <a:off x="8177564" y="2957487"/>
            <a:ext cx="3429000" cy="2286000"/>
          </a:xfrm>
          <a:prstGeom prst="rect">
            <a:avLst/>
          </a:prstGeom>
          <a:noFill/>
          <a:ln w="12700">
            <a:solidFill>
              <a:srgbClr val="A9AEB3"/>
            </a:solidFill>
          </a:ln>
        </p:spPr>
        <p:txBody>
          <a:bodyPr lIns="183600" tIns="91440" rIns="183600" bIns="91440" anchor="t" anchorCtr="0">
            <a:noAutofit/>
          </a:bodyPr>
          <a:lstStyle>
            <a:lvl1pPr marL="0" indent="0" algn="l">
              <a:spcBef>
                <a:spcPts val="0"/>
              </a:spcBef>
              <a:buFont typeface="Arial" panose="020B0604020202020204" pitchFamily="34" charset="0"/>
              <a:buNone/>
              <a:defRPr sz="1600">
                <a:latin typeface="+mn-lt"/>
              </a:defRPr>
            </a:lvl1pPr>
            <a:lvl2pPr>
              <a:defRPr sz="1600">
                <a:latin typeface="+mn-lt"/>
              </a:defRPr>
            </a:lvl2pPr>
            <a:lvl3pPr>
              <a:defRPr sz="1600">
                <a:latin typeface="+mn-lt"/>
              </a:defRPr>
            </a:lvl3pPr>
            <a:lvl4pPr>
              <a:defRPr sz="1600">
                <a:latin typeface="+mn-lt"/>
              </a:defRPr>
            </a:lvl4pPr>
            <a:lvl5pPr>
              <a:defRPr sz="1600">
                <a:latin typeface="+mn-lt"/>
              </a:defRPr>
            </a:lvl5pPr>
          </a:lstStyle>
          <a:p>
            <a:pPr lvl="0">
              <a:defRPr/>
            </a:pPr>
            <a:r>
              <a:rPr lang="en-GB" sz="1600">
                <a:solidFill>
                  <a:srgbClr val="1A1A1A"/>
                </a:solidFill>
                <a:latin typeface="+mn-lt"/>
              </a:rPr>
              <a:t>Summary description of timeline</a:t>
            </a:r>
          </a:p>
        </p:txBody>
      </p:sp>
      <p:sp>
        <p:nvSpPr>
          <p:cNvPr id="38" name="Phase 3 heading">
            <a:extLst>
              <a:ext uri="{FF2B5EF4-FFF2-40B4-BE49-F238E27FC236}">
                <a16:creationId xmlns:a16="http://schemas.microsoft.com/office/drawing/2014/main" id="{586BD180-161B-D443-835F-6773C4AEC9E8}"/>
              </a:ext>
            </a:extLst>
          </p:cNvPr>
          <p:cNvSpPr>
            <a:spLocks noGrp="1"/>
          </p:cNvSpPr>
          <p:nvPr>
            <p:ph type="body" sz="quarter" idx="13" hasCustomPrompt="1"/>
          </p:nvPr>
        </p:nvSpPr>
        <p:spPr>
          <a:xfrm>
            <a:off x="8177564" y="2427163"/>
            <a:ext cx="3429000" cy="438150"/>
          </a:xfrm>
          <a:prstGeom prst="rect">
            <a:avLst/>
          </a:prstGeom>
          <a:solidFill>
            <a:srgbClr val="002050"/>
          </a:solidFill>
        </p:spPr>
        <p:txBody>
          <a:bodyPr lIns="182880" tIns="0" rIns="182880" bIns="0" anchor="ctr" anchorCtr="0"/>
          <a:lstStyle>
            <a:lvl1pPr marL="0" indent="0">
              <a:spcBef>
                <a:spcPts val="0"/>
              </a:spcBef>
              <a:buNone/>
              <a:defRPr sz="2000">
                <a:solidFill>
                  <a:schemeClr val="bg1"/>
                </a:solidFill>
                <a:latin typeface="+mn-lt"/>
              </a:defRPr>
            </a:lvl1pPr>
            <a:lvl2pPr marL="228600" indent="0">
              <a:buNone/>
              <a:defRPr sz="2000">
                <a:solidFill>
                  <a:schemeClr val="bg1"/>
                </a:solidFill>
                <a:latin typeface="+mn-lt"/>
              </a:defRPr>
            </a:lvl2pPr>
            <a:lvl3pPr marL="457200" indent="0">
              <a:buNone/>
              <a:defRPr sz="2000">
                <a:solidFill>
                  <a:schemeClr val="bg1"/>
                </a:solidFill>
                <a:latin typeface="+mn-lt"/>
              </a:defRPr>
            </a:lvl3pPr>
            <a:lvl4pPr marL="661988" indent="0">
              <a:buNone/>
              <a:defRPr sz="2000">
                <a:solidFill>
                  <a:schemeClr val="bg1"/>
                </a:solidFill>
                <a:latin typeface="+mn-lt"/>
              </a:defRPr>
            </a:lvl4pPr>
            <a:lvl5pPr marL="855663" indent="0">
              <a:buNone/>
              <a:defRPr sz="2000">
                <a:solidFill>
                  <a:schemeClr val="bg1"/>
                </a:solidFill>
                <a:latin typeface="+mn-lt"/>
              </a:defRPr>
            </a:lvl5pPr>
          </a:lstStyle>
          <a:p>
            <a:pPr lvl="0"/>
            <a:r>
              <a:rPr lang="en-US"/>
              <a:t>Phase three</a:t>
            </a:r>
          </a:p>
        </p:txBody>
      </p:sp>
      <p:sp>
        <p:nvSpPr>
          <p:cNvPr id="36" name="Phase 2 duration">
            <a:extLst>
              <a:ext uri="{FF2B5EF4-FFF2-40B4-BE49-F238E27FC236}">
                <a16:creationId xmlns:a16="http://schemas.microsoft.com/office/drawing/2014/main" id="{CE98AF34-E863-3045-A8E1-D76A3D5E778C}"/>
              </a:ext>
            </a:extLst>
          </p:cNvPr>
          <p:cNvSpPr>
            <a:spLocks noGrp="1"/>
          </p:cNvSpPr>
          <p:nvPr>
            <p:ph type="body" sz="quarter" idx="27" hasCustomPrompt="1"/>
          </p:nvPr>
        </p:nvSpPr>
        <p:spPr>
          <a:xfrm>
            <a:off x="5184766" y="5434296"/>
            <a:ext cx="1828800" cy="319403"/>
          </a:xfrm>
          <a:prstGeom prst="rect">
            <a:avLst/>
          </a:prstGeom>
          <a:solidFill>
            <a:srgbClr val="002050"/>
          </a:solidFill>
        </p:spPr>
        <p:txBody>
          <a:bodyPr/>
          <a:lstStyle>
            <a:lvl1pPr marL="0" indent="0" algn="ctr">
              <a:buNone/>
              <a:defRPr sz="1600">
                <a:solidFill>
                  <a:schemeClr val="bg1"/>
                </a:solidFill>
                <a:latin typeface="+mn-lt"/>
              </a:defRPr>
            </a:lvl1pPr>
            <a:lvl2pPr marL="228600" indent="0">
              <a:buNone/>
              <a:defRPr sz="2000">
                <a:solidFill>
                  <a:schemeClr val="bg1"/>
                </a:solidFill>
                <a:latin typeface="+mn-lt"/>
              </a:defRPr>
            </a:lvl2pPr>
            <a:lvl3pPr marL="457200" indent="0">
              <a:buNone/>
              <a:defRPr sz="2000">
                <a:solidFill>
                  <a:schemeClr val="bg1"/>
                </a:solidFill>
                <a:latin typeface="+mn-lt"/>
              </a:defRPr>
            </a:lvl3pPr>
            <a:lvl4pPr marL="661988" indent="0">
              <a:buNone/>
              <a:defRPr sz="2000">
                <a:solidFill>
                  <a:schemeClr val="bg1"/>
                </a:solidFill>
                <a:latin typeface="+mn-lt"/>
              </a:defRPr>
            </a:lvl4pPr>
            <a:lvl5pPr marL="855663" indent="0">
              <a:buNone/>
              <a:defRPr sz="2000">
                <a:solidFill>
                  <a:schemeClr val="bg1"/>
                </a:solidFill>
                <a:latin typeface="+mn-lt"/>
              </a:defRPr>
            </a:lvl5pPr>
          </a:lstStyle>
          <a:p>
            <a:pPr lvl="0"/>
            <a:r>
              <a:rPr lang="en-US"/>
              <a:t>duration</a:t>
            </a:r>
          </a:p>
        </p:txBody>
      </p:sp>
      <p:sp>
        <p:nvSpPr>
          <p:cNvPr id="32" name="Phase 2 description">
            <a:extLst>
              <a:ext uri="{FF2B5EF4-FFF2-40B4-BE49-F238E27FC236}">
                <a16:creationId xmlns:a16="http://schemas.microsoft.com/office/drawing/2014/main" id="{C893A825-4F66-4494-BDB7-046FAE4EF913}"/>
              </a:ext>
            </a:extLst>
          </p:cNvPr>
          <p:cNvSpPr>
            <a:spLocks noGrp="1"/>
          </p:cNvSpPr>
          <p:nvPr>
            <p:ph type="body" sz="quarter" idx="32" hasCustomPrompt="1"/>
          </p:nvPr>
        </p:nvSpPr>
        <p:spPr>
          <a:xfrm>
            <a:off x="4384666" y="2957487"/>
            <a:ext cx="3429000" cy="2286000"/>
          </a:xfrm>
          <a:prstGeom prst="rect">
            <a:avLst/>
          </a:prstGeom>
          <a:noFill/>
          <a:ln w="12700">
            <a:solidFill>
              <a:srgbClr val="A9AEB3"/>
            </a:solidFill>
          </a:ln>
        </p:spPr>
        <p:txBody>
          <a:bodyPr lIns="183600" tIns="91440" rIns="183600" bIns="91440" anchor="t" anchorCtr="0">
            <a:noAutofit/>
          </a:bodyPr>
          <a:lstStyle>
            <a:lvl1pPr marL="0" indent="0" algn="l">
              <a:spcBef>
                <a:spcPts val="0"/>
              </a:spcBef>
              <a:buFont typeface="Arial" panose="020B0604020202020204" pitchFamily="34" charset="0"/>
              <a:buNone/>
              <a:defRPr sz="1600">
                <a:latin typeface="+mn-lt"/>
              </a:defRPr>
            </a:lvl1pPr>
            <a:lvl2pPr>
              <a:defRPr sz="1600">
                <a:latin typeface="+mn-lt"/>
              </a:defRPr>
            </a:lvl2pPr>
            <a:lvl3pPr>
              <a:defRPr sz="1600">
                <a:latin typeface="+mn-lt"/>
              </a:defRPr>
            </a:lvl3pPr>
            <a:lvl4pPr>
              <a:defRPr sz="1600">
                <a:latin typeface="+mn-lt"/>
              </a:defRPr>
            </a:lvl4pPr>
            <a:lvl5pPr>
              <a:defRPr sz="1600">
                <a:latin typeface="+mn-lt"/>
              </a:defRPr>
            </a:lvl5pPr>
          </a:lstStyle>
          <a:p>
            <a:pPr lvl="0">
              <a:defRPr/>
            </a:pPr>
            <a:r>
              <a:rPr lang="en-GB" sz="1600">
                <a:solidFill>
                  <a:srgbClr val="1A1A1A"/>
                </a:solidFill>
                <a:latin typeface="+mn-lt"/>
              </a:rPr>
              <a:t>Summary description of timeline</a:t>
            </a:r>
          </a:p>
        </p:txBody>
      </p:sp>
      <p:sp>
        <p:nvSpPr>
          <p:cNvPr id="37" name="Phase 2 heading">
            <a:extLst>
              <a:ext uri="{FF2B5EF4-FFF2-40B4-BE49-F238E27FC236}">
                <a16:creationId xmlns:a16="http://schemas.microsoft.com/office/drawing/2014/main" id="{2D9E6600-F535-494C-9130-1632E4D35B26}"/>
              </a:ext>
            </a:extLst>
          </p:cNvPr>
          <p:cNvSpPr>
            <a:spLocks noGrp="1"/>
          </p:cNvSpPr>
          <p:nvPr>
            <p:ph type="body" sz="quarter" idx="12" hasCustomPrompt="1"/>
          </p:nvPr>
        </p:nvSpPr>
        <p:spPr>
          <a:xfrm>
            <a:off x="4384666" y="2427163"/>
            <a:ext cx="3429000" cy="438150"/>
          </a:xfrm>
          <a:prstGeom prst="rect">
            <a:avLst/>
          </a:prstGeom>
          <a:solidFill>
            <a:srgbClr val="002050"/>
          </a:solidFill>
        </p:spPr>
        <p:txBody>
          <a:bodyPr lIns="182880" tIns="0" rIns="182880" bIns="0" anchor="ctr" anchorCtr="0"/>
          <a:lstStyle>
            <a:lvl1pPr marL="0" indent="0">
              <a:spcBef>
                <a:spcPts val="0"/>
              </a:spcBef>
              <a:buNone/>
              <a:defRPr sz="2000">
                <a:solidFill>
                  <a:schemeClr val="bg1"/>
                </a:solidFill>
                <a:latin typeface="+mn-lt"/>
              </a:defRPr>
            </a:lvl1pPr>
            <a:lvl2pPr marL="228600" indent="0">
              <a:buNone/>
              <a:defRPr sz="2000">
                <a:solidFill>
                  <a:schemeClr val="bg1"/>
                </a:solidFill>
                <a:latin typeface="+mn-lt"/>
              </a:defRPr>
            </a:lvl2pPr>
            <a:lvl3pPr marL="457200" indent="0">
              <a:buNone/>
              <a:defRPr sz="2000">
                <a:solidFill>
                  <a:schemeClr val="bg1"/>
                </a:solidFill>
                <a:latin typeface="+mn-lt"/>
              </a:defRPr>
            </a:lvl3pPr>
            <a:lvl4pPr marL="661988" indent="0">
              <a:buNone/>
              <a:defRPr sz="2000">
                <a:solidFill>
                  <a:schemeClr val="bg1"/>
                </a:solidFill>
                <a:latin typeface="+mn-lt"/>
              </a:defRPr>
            </a:lvl4pPr>
            <a:lvl5pPr marL="855663" indent="0">
              <a:buNone/>
              <a:defRPr sz="2000">
                <a:solidFill>
                  <a:schemeClr val="bg1"/>
                </a:solidFill>
                <a:latin typeface="+mn-lt"/>
              </a:defRPr>
            </a:lvl5pPr>
          </a:lstStyle>
          <a:p>
            <a:pPr lvl="0"/>
            <a:r>
              <a:rPr lang="en-US"/>
              <a:t>Phase two</a:t>
            </a:r>
          </a:p>
        </p:txBody>
      </p:sp>
      <p:sp>
        <p:nvSpPr>
          <p:cNvPr id="46" name="Phase 1 duration">
            <a:extLst>
              <a:ext uri="{FF2B5EF4-FFF2-40B4-BE49-F238E27FC236}">
                <a16:creationId xmlns:a16="http://schemas.microsoft.com/office/drawing/2014/main" id="{6BD9C4FF-FB66-014E-AF7A-51384E2B96B6}"/>
              </a:ext>
            </a:extLst>
          </p:cNvPr>
          <p:cNvSpPr>
            <a:spLocks noGrp="1"/>
          </p:cNvSpPr>
          <p:nvPr>
            <p:ph type="body" sz="quarter" idx="21" hasCustomPrompt="1"/>
          </p:nvPr>
        </p:nvSpPr>
        <p:spPr>
          <a:xfrm>
            <a:off x="1391868" y="5434293"/>
            <a:ext cx="1828800" cy="319403"/>
          </a:xfrm>
          <a:prstGeom prst="rect">
            <a:avLst/>
          </a:prstGeom>
          <a:solidFill>
            <a:srgbClr val="002050"/>
          </a:solidFill>
        </p:spPr>
        <p:txBody>
          <a:bodyPr/>
          <a:lstStyle>
            <a:lvl1pPr marL="0" indent="0" algn="ctr">
              <a:buNone/>
              <a:defRPr sz="1600">
                <a:solidFill>
                  <a:schemeClr val="bg1"/>
                </a:solidFill>
                <a:latin typeface="+mn-lt"/>
              </a:defRPr>
            </a:lvl1pPr>
            <a:lvl2pPr marL="228600" indent="0">
              <a:buNone/>
              <a:defRPr sz="2000">
                <a:solidFill>
                  <a:schemeClr val="bg1"/>
                </a:solidFill>
                <a:latin typeface="+mn-lt"/>
              </a:defRPr>
            </a:lvl2pPr>
            <a:lvl3pPr marL="457200" indent="0">
              <a:buNone/>
              <a:defRPr sz="2000">
                <a:solidFill>
                  <a:schemeClr val="bg1"/>
                </a:solidFill>
                <a:latin typeface="+mn-lt"/>
              </a:defRPr>
            </a:lvl3pPr>
            <a:lvl4pPr marL="661988" indent="0">
              <a:buNone/>
              <a:defRPr sz="2000">
                <a:solidFill>
                  <a:schemeClr val="bg1"/>
                </a:solidFill>
                <a:latin typeface="+mn-lt"/>
              </a:defRPr>
            </a:lvl4pPr>
            <a:lvl5pPr marL="855663" indent="0">
              <a:buNone/>
              <a:defRPr sz="2000">
                <a:solidFill>
                  <a:schemeClr val="bg1"/>
                </a:solidFill>
                <a:latin typeface="+mn-lt"/>
              </a:defRPr>
            </a:lvl5pPr>
          </a:lstStyle>
          <a:p>
            <a:pPr lvl="0"/>
            <a:r>
              <a:rPr lang="en-US"/>
              <a:t>duration</a:t>
            </a:r>
          </a:p>
        </p:txBody>
      </p:sp>
      <p:sp>
        <p:nvSpPr>
          <p:cNvPr id="31" name="Phase 1 description">
            <a:extLst>
              <a:ext uri="{FF2B5EF4-FFF2-40B4-BE49-F238E27FC236}">
                <a16:creationId xmlns:a16="http://schemas.microsoft.com/office/drawing/2014/main" id="{C893A825-4F66-4494-BDB7-046FAE4EF913}"/>
              </a:ext>
            </a:extLst>
          </p:cNvPr>
          <p:cNvSpPr>
            <a:spLocks noGrp="1"/>
          </p:cNvSpPr>
          <p:nvPr>
            <p:ph type="body" sz="quarter" idx="31" hasCustomPrompt="1"/>
          </p:nvPr>
        </p:nvSpPr>
        <p:spPr>
          <a:xfrm>
            <a:off x="591768" y="2957487"/>
            <a:ext cx="3429000" cy="2286000"/>
          </a:xfrm>
          <a:prstGeom prst="rect">
            <a:avLst/>
          </a:prstGeom>
          <a:noFill/>
          <a:ln w="12700">
            <a:solidFill>
              <a:srgbClr val="A9AEB3"/>
            </a:solidFill>
          </a:ln>
        </p:spPr>
        <p:txBody>
          <a:bodyPr lIns="183600" tIns="91440" rIns="183600" bIns="91440" anchor="t" anchorCtr="0">
            <a:noAutofit/>
          </a:bodyPr>
          <a:lstStyle>
            <a:lvl1pPr marL="0" indent="0" algn="l">
              <a:spcBef>
                <a:spcPts val="0"/>
              </a:spcBef>
              <a:buFont typeface="Arial" panose="020B0604020202020204" pitchFamily="34" charset="0"/>
              <a:buNone/>
              <a:defRPr sz="1600">
                <a:latin typeface="+mn-lt"/>
              </a:defRPr>
            </a:lvl1pPr>
            <a:lvl2pPr>
              <a:defRPr sz="1600">
                <a:latin typeface="+mn-lt"/>
              </a:defRPr>
            </a:lvl2pPr>
            <a:lvl3pPr>
              <a:defRPr sz="1600">
                <a:latin typeface="+mn-lt"/>
              </a:defRPr>
            </a:lvl3pPr>
            <a:lvl4pPr>
              <a:defRPr sz="1600">
                <a:latin typeface="+mn-lt"/>
              </a:defRPr>
            </a:lvl4pPr>
            <a:lvl5pPr>
              <a:defRPr sz="1600">
                <a:latin typeface="+mn-lt"/>
              </a:defRPr>
            </a:lvl5pPr>
          </a:lstStyle>
          <a:p>
            <a:pPr lvl="0">
              <a:defRPr/>
            </a:pPr>
            <a:r>
              <a:rPr lang="en-GB" sz="1600">
                <a:solidFill>
                  <a:srgbClr val="1A1A1A"/>
                </a:solidFill>
                <a:latin typeface="+mn-lt"/>
              </a:rPr>
              <a:t>Summary description of timeline</a:t>
            </a:r>
          </a:p>
        </p:txBody>
      </p:sp>
      <p:sp>
        <p:nvSpPr>
          <p:cNvPr id="3" name="Phase 1 heading">
            <a:extLst>
              <a:ext uri="{FF2B5EF4-FFF2-40B4-BE49-F238E27FC236}">
                <a16:creationId xmlns:a16="http://schemas.microsoft.com/office/drawing/2014/main" id="{C763E6E5-AF90-7B4A-BC50-CAACA70A33C3}"/>
              </a:ext>
            </a:extLst>
          </p:cNvPr>
          <p:cNvSpPr>
            <a:spLocks noGrp="1"/>
          </p:cNvSpPr>
          <p:nvPr>
            <p:ph type="body" sz="quarter" idx="11" hasCustomPrompt="1"/>
          </p:nvPr>
        </p:nvSpPr>
        <p:spPr>
          <a:xfrm>
            <a:off x="591768" y="2427163"/>
            <a:ext cx="3429000" cy="438150"/>
          </a:xfrm>
          <a:prstGeom prst="rect">
            <a:avLst/>
          </a:prstGeom>
          <a:solidFill>
            <a:srgbClr val="002050"/>
          </a:solidFill>
        </p:spPr>
        <p:txBody>
          <a:bodyPr lIns="182880" tIns="0" rIns="182880" bIns="0" anchor="ctr" anchorCtr="0"/>
          <a:lstStyle>
            <a:lvl1pPr marL="0" indent="0">
              <a:spcBef>
                <a:spcPts val="0"/>
              </a:spcBef>
              <a:buNone/>
              <a:defRPr sz="2000">
                <a:solidFill>
                  <a:schemeClr val="bg1"/>
                </a:solidFill>
                <a:latin typeface="+mn-lt"/>
              </a:defRPr>
            </a:lvl1pPr>
            <a:lvl2pPr marL="228600" indent="0">
              <a:buNone/>
              <a:defRPr sz="2000">
                <a:solidFill>
                  <a:schemeClr val="bg1"/>
                </a:solidFill>
                <a:latin typeface="+mn-lt"/>
              </a:defRPr>
            </a:lvl2pPr>
            <a:lvl3pPr marL="457200" indent="0">
              <a:buNone/>
              <a:defRPr sz="2000">
                <a:solidFill>
                  <a:schemeClr val="bg1"/>
                </a:solidFill>
                <a:latin typeface="+mn-lt"/>
              </a:defRPr>
            </a:lvl3pPr>
            <a:lvl4pPr marL="661988" indent="0">
              <a:buNone/>
              <a:defRPr sz="2000">
                <a:solidFill>
                  <a:schemeClr val="bg1"/>
                </a:solidFill>
                <a:latin typeface="+mn-lt"/>
              </a:defRPr>
            </a:lvl4pPr>
            <a:lvl5pPr marL="855663" indent="0">
              <a:buNone/>
              <a:defRPr sz="2000">
                <a:solidFill>
                  <a:schemeClr val="bg1"/>
                </a:solidFill>
                <a:latin typeface="+mn-lt"/>
              </a:defRPr>
            </a:lvl5pPr>
          </a:lstStyle>
          <a:p>
            <a:pPr lvl="0"/>
            <a:r>
              <a:rPr lang="en-US"/>
              <a:t>Phase one</a:t>
            </a:r>
          </a:p>
        </p:txBody>
      </p:sp>
      <p:sp>
        <p:nvSpPr>
          <p:cNvPr id="54" name="Short description/summary (2 lines)">
            <a:extLst>
              <a:ext uri="{FF2B5EF4-FFF2-40B4-BE49-F238E27FC236}">
                <a16:creationId xmlns:a16="http://schemas.microsoft.com/office/drawing/2014/main" id="{593A84BA-77DC-9745-BB59-27ED51906A46}"/>
              </a:ext>
            </a:extLst>
          </p:cNvPr>
          <p:cNvSpPr>
            <a:spLocks noGrp="1"/>
          </p:cNvSpPr>
          <p:nvPr>
            <p:ph type="body" sz="quarter" idx="10" hasCustomPrompt="1"/>
          </p:nvPr>
        </p:nvSpPr>
        <p:spPr>
          <a:xfrm>
            <a:off x="588995" y="1435772"/>
            <a:ext cx="11018520" cy="800219"/>
          </a:xfrm>
          <a:prstGeom prst="rect">
            <a:avLst/>
          </a:prstGeom>
        </p:spPr>
        <p:txBody>
          <a:bodyPr lIns="0" tIns="0" rIns="0" bIns="0"/>
          <a:lstStyle>
            <a:lvl1pPr marL="0" indent="0">
              <a:spcBef>
                <a:spcPts val="0"/>
              </a:spcBef>
              <a:buNone/>
              <a:defRPr>
                <a:solidFill>
                  <a:srgbClr val="1A1A1A"/>
                </a:solidFill>
              </a:defRPr>
            </a:lvl1pPr>
            <a:lvl2pPr>
              <a:spcBef>
                <a:spcPts val="0"/>
              </a:spcBef>
              <a:defRPr/>
            </a:lvl2pPr>
          </a:lstStyle>
          <a:p>
            <a:pPr lvl="0"/>
            <a:r>
              <a:rPr lang="en-US"/>
              <a:t>Add short description or summary)</a:t>
            </a:r>
          </a:p>
        </p:txBody>
      </p:sp>
      <p:sp>
        <p:nvSpPr>
          <p:cNvPr id="29" name="Timeline 3 slide title">
            <a:extLst>
              <a:ext uri="{FF2B5EF4-FFF2-40B4-BE49-F238E27FC236}">
                <a16:creationId xmlns:a16="http://schemas.microsoft.com/office/drawing/2014/main" id="{2D9CF5A6-0E76-4774-9CAE-AC123BB1D44A}"/>
              </a:ext>
            </a:extLst>
          </p:cNvPr>
          <p:cNvSpPr>
            <a:spLocks noGrp="1"/>
          </p:cNvSpPr>
          <p:nvPr>
            <p:ph type="title" hasCustomPrompt="1"/>
          </p:nvPr>
        </p:nvSpPr>
        <p:spPr>
          <a:xfrm>
            <a:off x="587070" y="457200"/>
            <a:ext cx="11024300" cy="553998"/>
          </a:xfrm>
          <a:prstGeom prst="rect">
            <a:avLst/>
          </a:prstGeom>
        </p:spPr>
        <p:txBody>
          <a:bodyPr lIns="0" tIns="0" rIns="0" bIns="0"/>
          <a:lstStyle>
            <a:lvl1pPr>
              <a:defRPr baseline="0"/>
            </a:lvl1pPr>
          </a:lstStyle>
          <a:p>
            <a:r>
              <a:rPr lang="en-US"/>
              <a:t>Timeline (3) (3 phases with timeline)</a:t>
            </a:r>
          </a:p>
        </p:txBody>
      </p:sp>
    </p:spTree>
    <p:extLst>
      <p:ext uri="{BB962C8B-B14F-4D97-AF65-F5344CB8AC3E}">
        <p14:creationId xmlns:p14="http://schemas.microsoft.com/office/powerpoint/2010/main" val="3306492908"/>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Key assumptions 1">
    <p:spTree>
      <p:nvGrpSpPr>
        <p:cNvPr id="1" name=""/>
        <p:cNvGrpSpPr/>
        <p:nvPr/>
      </p:nvGrpSpPr>
      <p:grpSpPr>
        <a:xfrm>
          <a:off x="0" y="0"/>
          <a:ext cx="0" cy="0"/>
          <a:chOff x="0" y="0"/>
          <a:chExt cx="0" cy="0"/>
        </a:xfrm>
      </p:grpSpPr>
      <p:sp>
        <p:nvSpPr>
          <p:cNvPr id="46" name="Assumption 3 description/list">
            <a:extLst>
              <a:ext uri="{FF2B5EF4-FFF2-40B4-BE49-F238E27FC236}">
                <a16:creationId xmlns:a16="http://schemas.microsoft.com/office/drawing/2014/main" id="{4457B5A7-65FF-074D-8482-4774561D0A80}"/>
              </a:ext>
            </a:extLst>
          </p:cNvPr>
          <p:cNvSpPr>
            <a:spLocks noGrp="1"/>
          </p:cNvSpPr>
          <p:nvPr>
            <p:ph type="body" sz="quarter" idx="19"/>
          </p:nvPr>
        </p:nvSpPr>
        <p:spPr>
          <a:xfrm>
            <a:off x="8175125" y="2610085"/>
            <a:ext cx="3426325" cy="3657600"/>
          </a:xfrm>
          <a:prstGeom prst="rect">
            <a:avLst/>
          </a:prstGeom>
        </p:spPr>
        <p:txBody>
          <a:bodyPr tIns="0" bIns="0"/>
          <a:lstStyle>
            <a:lvl1pPr marL="169863" indent="-169863">
              <a:buFont typeface="Arial" panose="020B0604020202020204" pitchFamily="34" charset="0"/>
              <a:buChar char="•"/>
              <a:defRPr sz="1600">
                <a:latin typeface="+mn-lt"/>
              </a:defRPr>
            </a:lvl1pPr>
            <a:lvl2pPr marL="228600" indent="0">
              <a:buNone/>
              <a:defRPr sz="1600">
                <a:latin typeface="+mn-lt"/>
              </a:defRPr>
            </a:lvl2pPr>
            <a:lvl3pPr marL="457200" indent="0">
              <a:buNone/>
              <a:defRPr sz="1600">
                <a:latin typeface="+mn-lt"/>
              </a:defRPr>
            </a:lvl3pPr>
            <a:lvl4pPr marL="661988" indent="0">
              <a:buNone/>
              <a:defRPr sz="1600">
                <a:latin typeface="+mn-lt"/>
              </a:defRPr>
            </a:lvl4pPr>
            <a:lvl5pPr marL="855663" indent="0">
              <a:buNone/>
              <a:defRPr sz="1600">
                <a:latin typeface="+mn-lt"/>
              </a:defRPr>
            </a:lvl5pPr>
          </a:lstStyle>
          <a:p>
            <a:pPr lvl="0"/>
            <a:r>
              <a:rPr lang="en-US"/>
              <a:t>Edit Master text styles</a:t>
            </a:r>
          </a:p>
        </p:txBody>
      </p:sp>
      <p:sp>
        <p:nvSpPr>
          <p:cNvPr id="45" name="Assumption 3 heading">
            <a:extLst>
              <a:ext uri="{FF2B5EF4-FFF2-40B4-BE49-F238E27FC236}">
                <a16:creationId xmlns:a16="http://schemas.microsoft.com/office/drawing/2014/main" id="{298E7EE8-3856-427A-885B-A4C374F19C98}"/>
              </a:ext>
            </a:extLst>
          </p:cNvPr>
          <p:cNvSpPr>
            <a:spLocks noGrp="1"/>
          </p:cNvSpPr>
          <p:nvPr>
            <p:ph type="body" sz="quarter" idx="18" hasCustomPrompt="1"/>
          </p:nvPr>
        </p:nvSpPr>
        <p:spPr>
          <a:xfrm>
            <a:off x="9094871" y="1428069"/>
            <a:ext cx="2506579" cy="914400"/>
          </a:xfrm>
          <a:prstGeom prst="rect">
            <a:avLst/>
          </a:prstGeom>
          <a:solidFill>
            <a:srgbClr val="0078D4"/>
          </a:solidFill>
        </p:spPr>
        <p:txBody>
          <a:bodyPr lIns="182880" tIns="0" rIns="182880" bIns="45720" anchor="ctr"/>
          <a:lstStyle>
            <a:lvl1pPr marL="0" indent="0">
              <a:spcBef>
                <a:spcPts val="0"/>
              </a:spcBef>
              <a:buNone/>
              <a:defRPr sz="2000">
                <a:solidFill>
                  <a:schemeClr val="bg1"/>
                </a:solidFill>
                <a:latin typeface="Segoe UI" panose="020B0502040204020203" pitchFamily="34" charset="0"/>
                <a:cs typeface="Segoe UI" panose="020B0502040204020203" pitchFamily="34" charset="0"/>
              </a:defRPr>
            </a:lvl1pPr>
          </a:lstStyle>
          <a:p>
            <a:pPr lvl="0"/>
            <a:r>
              <a:rPr lang="en-US"/>
              <a:t>Assumption three</a:t>
            </a:r>
          </a:p>
        </p:txBody>
      </p:sp>
      <p:sp>
        <p:nvSpPr>
          <p:cNvPr id="43" name="Assumption 3 light grey background box">
            <a:extLst>
              <a:ext uri="{FF2B5EF4-FFF2-40B4-BE49-F238E27FC236}">
                <a16:creationId xmlns:a16="http://schemas.microsoft.com/office/drawing/2014/main" id="{1B7B5E21-3ED6-D847-A3AD-503DA38B40EF}"/>
              </a:ext>
              <a:ext uri="{C183D7F6-B498-43B3-948B-1728B52AA6E4}">
                <adec:decorative xmlns:adec="http://schemas.microsoft.com/office/drawing/2017/decorative" val="1"/>
              </a:ext>
            </a:extLst>
          </p:cNvPr>
          <p:cNvSpPr/>
          <p:nvPr userDrawn="1"/>
        </p:nvSpPr>
        <p:spPr bwMode="auto">
          <a:xfrm>
            <a:off x="8173436" y="1428069"/>
            <a:ext cx="914400" cy="9144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a:ln>
                <a:noFill/>
              </a:ln>
              <a:solidFill>
                <a:srgbClr val="1A1A1A"/>
              </a:solidFill>
              <a:effectLst/>
              <a:uLnTx/>
              <a:uFillTx/>
              <a:latin typeface="Segoe UI"/>
              <a:ea typeface="Segoe UI" pitchFamily="34" charset="0"/>
              <a:cs typeface="Segoe UI" pitchFamily="34" charset="0"/>
            </a:endParaRPr>
          </a:p>
        </p:txBody>
      </p:sp>
      <p:sp>
        <p:nvSpPr>
          <p:cNvPr id="44" name="Assumption 3 icon placeholder" descr="icon placeholder">
            <a:extLst>
              <a:ext uri="{FF2B5EF4-FFF2-40B4-BE49-F238E27FC236}">
                <a16:creationId xmlns:a16="http://schemas.microsoft.com/office/drawing/2014/main" id="{878B4613-2190-5147-B5DD-D30A6CA9DD9F}"/>
              </a:ext>
            </a:extLst>
          </p:cNvPr>
          <p:cNvSpPr>
            <a:spLocks noGrp="1"/>
          </p:cNvSpPr>
          <p:nvPr>
            <p:ph type="pic" sz="quarter" idx="17" hasCustomPrompt="1"/>
          </p:nvPr>
        </p:nvSpPr>
        <p:spPr>
          <a:xfrm>
            <a:off x="8255538" y="1510365"/>
            <a:ext cx="750197" cy="749808"/>
          </a:xfrm>
          <a:prstGeom prst="rect">
            <a:avLst/>
          </a:prstGeo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000"/>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Tap to add icon</a:t>
            </a:r>
          </a:p>
        </p:txBody>
      </p:sp>
      <p:sp>
        <p:nvSpPr>
          <p:cNvPr id="51" name="Assumption 2 description/list">
            <a:extLst>
              <a:ext uri="{FF2B5EF4-FFF2-40B4-BE49-F238E27FC236}">
                <a16:creationId xmlns:a16="http://schemas.microsoft.com/office/drawing/2014/main" id="{4457B5A7-65FF-074D-8482-4774561D0A80}"/>
              </a:ext>
            </a:extLst>
          </p:cNvPr>
          <p:cNvSpPr>
            <a:spLocks noGrp="1"/>
          </p:cNvSpPr>
          <p:nvPr>
            <p:ph type="body" sz="quarter" idx="22"/>
          </p:nvPr>
        </p:nvSpPr>
        <p:spPr>
          <a:xfrm>
            <a:off x="4382837" y="2610085"/>
            <a:ext cx="3426325" cy="3657600"/>
          </a:xfrm>
          <a:prstGeom prst="rect">
            <a:avLst/>
          </a:prstGeom>
        </p:spPr>
        <p:txBody>
          <a:bodyPr tIns="0" bIns="0"/>
          <a:lstStyle>
            <a:lvl1pPr marL="169863" indent="-169863">
              <a:buFont typeface="Arial" panose="020B0604020202020204" pitchFamily="34" charset="0"/>
              <a:buChar char="•"/>
              <a:defRPr sz="1600">
                <a:latin typeface="+mn-lt"/>
              </a:defRPr>
            </a:lvl1pPr>
            <a:lvl2pPr marL="228600" indent="0">
              <a:buNone/>
              <a:defRPr sz="1600">
                <a:latin typeface="+mn-lt"/>
              </a:defRPr>
            </a:lvl2pPr>
            <a:lvl3pPr marL="457200" indent="0">
              <a:buNone/>
              <a:defRPr sz="1600">
                <a:latin typeface="+mn-lt"/>
              </a:defRPr>
            </a:lvl3pPr>
            <a:lvl4pPr marL="661988" indent="0">
              <a:buNone/>
              <a:defRPr sz="1600">
                <a:latin typeface="+mn-lt"/>
              </a:defRPr>
            </a:lvl4pPr>
            <a:lvl5pPr marL="855663" indent="0">
              <a:buNone/>
              <a:defRPr sz="1600">
                <a:latin typeface="+mn-lt"/>
              </a:defRPr>
            </a:lvl5pPr>
          </a:lstStyle>
          <a:p>
            <a:pPr lvl="0"/>
            <a:r>
              <a:rPr lang="en-US"/>
              <a:t>Edit Master text styles</a:t>
            </a:r>
          </a:p>
        </p:txBody>
      </p:sp>
      <p:sp>
        <p:nvSpPr>
          <p:cNvPr id="50" name="Assumption 2 heading">
            <a:extLst>
              <a:ext uri="{FF2B5EF4-FFF2-40B4-BE49-F238E27FC236}">
                <a16:creationId xmlns:a16="http://schemas.microsoft.com/office/drawing/2014/main" id="{298E7EE8-3856-427A-885B-A4C374F19C98}"/>
              </a:ext>
            </a:extLst>
          </p:cNvPr>
          <p:cNvSpPr>
            <a:spLocks noGrp="1"/>
          </p:cNvSpPr>
          <p:nvPr>
            <p:ph type="body" sz="quarter" idx="21" hasCustomPrompt="1"/>
          </p:nvPr>
        </p:nvSpPr>
        <p:spPr>
          <a:xfrm>
            <a:off x="5302583" y="1428069"/>
            <a:ext cx="2506579" cy="914400"/>
          </a:xfrm>
          <a:prstGeom prst="rect">
            <a:avLst/>
          </a:prstGeom>
          <a:solidFill>
            <a:srgbClr val="0078D4"/>
          </a:solidFill>
        </p:spPr>
        <p:txBody>
          <a:bodyPr lIns="182880" tIns="0" rIns="182880" bIns="45720" anchor="ctr"/>
          <a:lstStyle>
            <a:lvl1pPr marL="0" indent="0">
              <a:spcBef>
                <a:spcPts val="0"/>
              </a:spcBef>
              <a:buNone/>
              <a:defRPr sz="2000">
                <a:solidFill>
                  <a:schemeClr val="bg1"/>
                </a:solidFill>
                <a:latin typeface="Segoe UI" panose="020B0502040204020203" pitchFamily="34" charset="0"/>
                <a:cs typeface="Segoe UI" panose="020B0502040204020203" pitchFamily="34" charset="0"/>
              </a:defRPr>
            </a:lvl1pPr>
          </a:lstStyle>
          <a:p>
            <a:pPr lvl="0"/>
            <a:r>
              <a:rPr lang="en-US"/>
              <a:t>Assumption two</a:t>
            </a:r>
          </a:p>
        </p:txBody>
      </p:sp>
      <p:sp>
        <p:nvSpPr>
          <p:cNvPr id="48" name="Assumption 2 light grey background box">
            <a:extLst>
              <a:ext uri="{FF2B5EF4-FFF2-40B4-BE49-F238E27FC236}">
                <a16:creationId xmlns:a16="http://schemas.microsoft.com/office/drawing/2014/main" id="{1B7B5E21-3ED6-D847-A3AD-503DA38B40EF}"/>
              </a:ext>
              <a:ext uri="{C183D7F6-B498-43B3-948B-1728B52AA6E4}">
                <adec:decorative xmlns:adec="http://schemas.microsoft.com/office/drawing/2017/decorative" val="1"/>
              </a:ext>
            </a:extLst>
          </p:cNvPr>
          <p:cNvSpPr/>
          <p:nvPr userDrawn="1"/>
        </p:nvSpPr>
        <p:spPr bwMode="auto">
          <a:xfrm>
            <a:off x="4381148" y="1428069"/>
            <a:ext cx="914400" cy="9144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a:ln>
                <a:noFill/>
              </a:ln>
              <a:solidFill>
                <a:srgbClr val="1A1A1A"/>
              </a:solidFill>
              <a:effectLst/>
              <a:uLnTx/>
              <a:uFillTx/>
              <a:latin typeface="Segoe UI"/>
              <a:ea typeface="Segoe UI" pitchFamily="34" charset="0"/>
              <a:cs typeface="Segoe UI" pitchFamily="34" charset="0"/>
            </a:endParaRPr>
          </a:p>
        </p:txBody>
      </p:sp>
      <p:sp>
        <p:nvSpPr>
          <p:cNvPr id="49" name="Assumption 2 icon placeholder" descr="icon placeholder">
            <a:extLst>
              <a:ext uri="{FF2B5EF4-FFF2-40B4-BE49-F238E27FC236}">
                <a16:creationId xmlns:a16="http://schemas.microsoft.com/office/drawing/2014/main" id="{878B4613-2190-5147-B5DD-D30A6CA9DD9F}"/>
              </a:ext>
            </a:extLst>
          </p:cNvPr>
          <p:cNvSpPr>
            <a:spLocks noGrp="1"/>
          </p:cNvSpPr>
          <p:nvPr>
            <p:ph type="pic" sz="quarter" idx="20" hasCustomPrompt="1"/>
          </p:nvPr>
        </p:nvSpPr>
        <p:spPr>
          <a:xfrm>
            <a:off x="4463250" y="1510365"/>
            <a:ext cx="750197" cy="749808"/>
          </a:xfrm>
          <a:prstGeom prst="rect">
            <a:avLst/>
          </a:prstGeo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000"/>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Tap to add icon</a:t>
            </a:r>
          </a:p>
        </p:txBody>
      </p:sp>
      <p:sp>
        <p:nvSpPr>
          <p:cNvPr id="6" name="Assumption 1 description/list">
            <a:extLst>
              <a:ext uri="{FF2B5EF4-FFF2-40B4-BE49-F238E27FC236}">
                <a16:creationId xmlns:a16="http://schemas.microsoft.com/office/drawing/2014/main" id="{4457B5A7-65FF-074D-8482-4774561D0A80}"/>
              </a:ext>
            </a:extLst>
          </p:cNvPr>
          <p:cNvSpPr>
            <a:spLocks noGrp="1"/>
          </p:cNvSpPr>
          <p:nvPr>
            <p:ph type="body" sz="quarter" idx="16"/>
          </p:nvPr>
        </p:nvSpPr>
        <p:spPr>
          <a:xfrm>
            <a:off x="597903" y="2610085"/>
            <a:ext cx="3426325" cy="3657600"/>
          </a:xfrm>
          <a:prstGeom prst="rect">
            <a:avLst/>
          </a:prstGeom>
        </p:spPr>
        <p:txBody>
          <a:bodyPr tIns="0" bIns="0"/>
          <a:lstStyle>
            <a:lvl1pPr marL="169863" indent="-169863">
              <a:buFont typeface="Arial" panose="020B0604020202020204" pitchFamily="34" charset="0"/>
              <a:buChar char="•"/>
              <a:defRPr sz="1600">
                <a:latin typeface="+mn-lt"/>
              </a:defRPr>
            </a:lvl1pPr>
            <a:lvl2pPr marL="228600" indent="0">
              <a:buNone/>
              <a:defRPr sz="1600">
                <a:latin typeface="+mn-lt"/>
              </a:defRPr>
            </a:lvl2pPr>
            <a:lvl3pPr marL="457200" indent="0">
              <a:buNone/>
              <a:defRPr sz="1600">
                <a:latin typeface="+mn-lt"/>
              </a:defRPr>
            </a:lvl3pPr>
            <a:lvl4pPr marL="661988" indent="0">
              <a:buNone/>
              <a:defRPr sz="1600">
                <a:latin typeface="+mn-lt"/>
              </a:defRPr>
            </a:lvl4pPr>
            <a:lvl5pPr marL="855663" indent="0">
              <a:buNone/>
              <a:defRPr sz="1600">
                <a:latin typeface="+mn-lt"/>
              </a:defRPr>
            </a:lvl5pPr>
          </a:lstStyle>
          <a:p>
            <a:pPr lvl="0"/>
            <a:r>
              <a:rPr lang="en-US"/>
              <a:t>Edit Master text styles</a:t>
            </a:r>
          </a:p>
        </p:txBody>
      </p:sp>
      <p:sp>
        <p:nvSpPr>
          <p:cNvPr id="8" name="Assumption 1 light grey background box">
            <a:extLst>
              <a:ext uri="{FF2B5EF4-FFF2-40B4-BE49-F238E27FC236}">
                <a16:creationId xmlns:a16="http://schemas.microsoft.com/office/drawing/2014/main" id="{1B7B5E21-3ED6-D847-A3AD-503DA38B40EF}"/>
              </a:ext>
              <a:ext uri="{C183D7F6-B498-43B3-948B-1728B52AA6E4}">
                <adec:decorative xmlns:adec="http://schemas.microsoft.com/office/drawing/2017/decorative" val="1"/>
              </a:ext>
            </a:extLst>
          </p:cNvPr>
          <p:cNvSpPr/>
          <p:nvPr userDrawn="1"/>
        </p:nvSpPr>
        <p:spPr bwMode="auto">
          <a:xfrm>
            <a:off x="596214" y="1428069"/>
            <a:ext cx="914400" cy="9144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a:ln>
                <a:noFill/>
              </a:ln>
              <a:solidFill>
                <a:srgbClr val="1A1A1A"/>
              </a:solidFill>
              <a:effectLst/>
              <a:uLnTx/>
              <a:uFillTx/>
              <a:latin typeface="Segoe UI"/>
              <a:ea typeface="Segoe UI" pitchFamily="34" charset="0"/>
              <a:cs typeface="Segoe UI" pitchFamily="34" charset="0"/>
            </a:endParaRPr>
          </a:p>
        </p:txBody>
      </p:sp>
      <p:sp>
        <p:nvSpPr>
          <p:cNvPr id="3" name="Assumption 1 heading">
            <a:extLst>
              <a:ext uri="{FF2B5EF4-FFF2-40B4-BE49-F238E27FC236}">
                <a16:creationId xmlns:a16="http://schemas.microsoft.com/office/drawing/2014/main" id="{298E7EE8-3856-427A-885B-A4C374F19C98}"/>
              </a:ext>
            </a:extLst>
          </p:cNvPr>
          <p:cNvSpPr>
            <a:spLocks noGrp="1"/>
          </p:cNvSpPr>
          <p:nvPr>
            <p:ph type="body" sz="quarter" idx="13" hasCustomPrompt="1"/>
          </p:nvPr>
        </p:nvSpPr>
        <p:spPr>
          <a:xfrm>
            <a:off x="1517649" y="1428069"/>
            <a:ext cx="2506579" cy="914400"/>
          </a:xfrm>
          <a:prstGeom prst="rect">
            <a:avLst/>
          </a:prstGeom>
          <a:solidFill>
            <a:srgbClr val="0078D4"/>
          </a:solidFill>
        </p:spPr>
        <p:txBody>
          <a:bodyPr lIns="182880" tIns="0" rIns="182880" bIns="45720" anchor="ctr"/>
          <a:lstStyle>
            <a:lvl1pPr marL="0" indent="0">
              <a:spcBef>
                <a:spcPts val="0"/>
              </a:spcBef>
              <a:buNone/>
              <a:defRPr sz="2000">
                <a:solidFill>
                  <a:schemeClr val="bg1"/>
                </a:solidFill>
                <a:latin typeface="Segoe UI" panose="020B0502040204020203" pitchFamily="34" charset="0"/>
                <a:cs typeface="Segoe UI" panose="020B0502040204020203" pitchFamily="34" charset="0"/>
              </a:defRPr>
            </a:lvl1pPr>
          </a:lstStyle>
          <a:p>
            <a:pPr lvl="0"/>
            <a:r>
              <a:rPr lang="en-US"/>
              <a:t>Assumption one</a:t>
            </a:r>
          </a:p>
        </p:txBody>
      </p:sp>
      <p:sp>
        <p:nvSpPr>
          <p:cNvPr id="22" name="Assumption 1 icon placeholder" descr="icon placeholder">
            <a:extLst>
              <a:ext uri="{FF2B5EF4-FFF2-40B4-BE49-F238E27FC236}">
                <a16:creationId xmlns:a16="http://schemas.microsoft.com/office/drawing/2014/main" id="{878B4613-2190-5147-B5DD-D30A6CA9DD9F}"/>
              </a:ext>
            </a:extLst>
          </p:cNvPr>
          <p:cNvSpPr>
            <a:spLocks noGrp="1"/>
          </p:cNvSpPr>
          <p:nvPr>
            <p:ph type="pic" sz="quarter" idx="10" hasCustomPrompt="1"/>
          </p:nvPr>
        </p:nvSpPr>
        <p:spPr>
          <a:xfrm>
            <a:off x="678316" y="1510365"/>
            <a:ext cx="750197" cy="749808"/>
          </a:xfrm>
          <a:prstGeom prst="rect">
            <a:avLst/>
          </a:prstGeo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000"/>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Tap to add icon</a:t>
            </a:r>
          </a:p>
        </p:txBody>
      </p:sp>
      <p:sp>
        <p:nvSpPr>
          <p:cNvPr id="16" name="Key assumptions 1 slide title">
            <a:extLst>
              <a:ext uri="{FF2B5EF4-FFF2-40B4-BE49-F238E27FC236}">
                <a16:creationId xmlns:a16="http://schemas.microsoft.com/office/drawing/2014/main" id="{2D9CF5A6-0E76-4774-9CAE-AC123BB1D44A}"/>
              </a:ext>
            </a:extLst>
          </p:cNvPr>
          <p:cNvSpPr>
            <a:spLocks noGrp="1"/>
          </p:cNvSpPr>
          <p:nvPr>
            <p:ph type="title" hasCustomPrompt="1"/>
          </p:nvPr>
        </p:nvSpPr>
        <p:spPr>
          <a:xfrm>
            <a:off x="587070" y="457200"/>
            <a:ext cx="11024300" cy="553998"/>
          </a:xfrm>
          <a:prstGeom prst="rect">
            <a:avLst/>
          </a:prstGeom>
        </p:spPr>
        <p:txBody>
          <a:bodyPr lIns="0" tIns="0" rIns="0" bIns="0"/>
          <a:lstStyle>
            <a:lvl1pPr>
              <a:defRPr baseline="0"/>
            </a:lvl1pPr>
          </a:lstStyle>
          <a:p>
            <a:r>
              <a:rPr lang="en-US"/>
              <a:t>Key assumptions (1) (3 columns)</a:t>
            </a:r>
          </a:p>
        </p:txBody>
      </p:sp>
    </p:spTree>
    <p:extLst>
      <p:ext uri="{BB962C8B-B14F-4D97-AF65-F5344CB8AC3E}">
        <p14:creationId xmlns:p14="http://schemas.microsoft.com/office/powerpoint/2010/main" val="2384290871"/>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2 (4 items)">
    <p:spTree>
      <p:nvGrpSpPr>
        <p:cNvPr id="1" name=""/>
        <p:cNvGrpSpPr/>
        <p:nvPr/>
      </p:nvGrpSpPr>
      <p:grpSpPr>
        <a:xfrm>
          <a:off x="0" y="0"/>
          <a:ext cx="0" cy="0"/>
          <a:chOff x="0" y="0"/>
          <a:chExt cx="0" cy="0"/>
        </a:xfrm>
      </p:grpSpPr>
      <p:sp>
        <p:nvSpPr>
          <p:cNvPr id="20" name="Duration text (if more than three days)">
            <a:extLst>
              <a:ext uri="{FF2B5EF4-FFF2-40B4-BE49-F238E27FC236}">
                <a16:creationId xmlns:a16="http://schemas.microsoft.com/office/drawing/2014/main" id="{6F3D3840-0836-46AD-862C-6B05C2E26D8F}"/>
              </a:ext>
            </a:extLst>
          </p:cNvPr>
          <p:cNvSpPr>
            <a:spLocks noGrp="1"/>
          </p:cNvSpPr>
          <p:nvPr>
            <p:ph type="body" sz="quarter" idx="17" hasCustomPrompt="1"/>
          </p:nvPr>
        </p:nvSpPr>
        <p:spPr>
          <a:xfrm>
            <a:off x="585216" y="5720884"/>
            <a:ext cx="11025758" cy="386230"/>
          </a:xfrm>
          <a:prstGeom prst="rect">
            <a:avLst/>
          </a:prstGeom>
          <a:solidFill>
            <a:srgbClr val="0078D4"/>
          </a:solidFill>
          <a:ln>
            <a:noFill/>
          </a:ln>
        </p:spPr>
        <p:txBody>
          <a:bodyPr lIns="180000" tIns="0" rIns="36000" anchor="ctr" anchorCtr="0">
            <a:noAutofit/>
          </a:bodyPr>
          <a:lstStyle>
            <a:lvl1pPr marL="0" indent="0" algn="ctr">
              <a:buNone/>
              <a:defRPr sz="1600" b="0">
                <a:solidFill>
                  <a:schemeClr val="bg1"/>
                </a:solidFill>
                <a:latin typeface="+mn-lt"/>
              </a:defRPr>
            </a:lvl1pPr>
          </a:lstStyle>
          <a:p>
            <a:pPr lvl="0"/>
            <a:r>
              <a:rPr lang="en-US"/>
              <a:t>Duration if more than three days; remove if not needed</a:t>
            </a:r>
          </a:p>
        </p:txBody>
      </p:sp>
      <p:sp>
        <p:nvSpPr>
          <p:cNvPr id="11" name="Column 4 bulleted list">
            <a:extLst>
              <a:ext uri="{FF2B5EF4-FFF2-40B4-BE49-F238E27FC236}">
                <a16:creationId xmlns:a16="http://schemas.microsoft.com/office/drawing/2014/main" id="{673C531C-F81F-4040-905B-275C156F5E65}"/>
              </a:ext>
            </a:extLst>
          </p:cNvPr>
          <p:cNvSpPr>
            <a:spLocks noGrp="1"/>
          </p:cNvSpPr>
          <p:nvPr>
            <p:ph type="body" sz="quarter" idx="19" hasCustomPrompt="1"/>
          </p:nvPr>
        </p:nvSpPr>
        <p:spPr>
          <a:xfrm>
            <a:off x="9087138" y="2729901"/>
            <a:ext cx="2514600" cy="2743200"/>
          </a:xfrm>
          <a:prstGeom prst="rect">
            <a:avLst/>
          </a:prstGeom>
          <a:solidFill>
            <a:schemeClr val="accent6"/>
          </a:solidFill>
        </p:spPr>
        <p:txBody>
          <a:bodyPr lIns="180000">
            <a:no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a:latin typeface="+mn-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endParaRPr lang="en-US"/>
          </a:p>
          <a:p>
            <a:pPr marL="228600" marR="0" lvl="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a:pPr>
            <a:r>
              <a:rPr lang="en-US"/>
              <a:t>Lorem ipsum dolor sit </a:t>
            </a:r>
            <a:r>
              <a:rPr lang="en-US" err="1"/>
              <a:t>amet</a:t>
            </a:r>
            <a:r>
              <a:rPr lang="en-US"/>
              <a:t>, </a:t>
            </a:r>
            <a:r>
              <a:rPr lang="en-US" err="1"/>
              <a:t>consectetur</a:t>
            </a:r>
            <a:r>
              <a:rPr lang="en-US"/>
              <a:t> </a:t>
            </a:r>
            <a:r>
              <a:rPr lang="en-US" err="1"/>
              <a:t>adipiscing</a:t>
            </a:r>
            <a:r>
              <a:rPr lang="en-US"/>
              <a:t> </a:t>
            </a:r>
            <a:r>
              <a:rPr lang="en-US" err="1"/>
              <a:t>elit</a:t>
            </a:r>
            <a:endParaRPr lang="en-US"/>
          </a:p>
          <a:p>
            <a:pPr lvl="0"/>
            <a:endParaRPr lang="en-US"/>
          </a:p>
        </p:txBody>
      </p:sp>
      <p:sp>
        <p:nvSpPr>
          <p:cNvPr id="21" name="Column 4 heading">
            <a:extLst>
              <a:ext uri="{FF2B5EF4-FFF2-40B4-BE49-F238E27FC236}">
                <a16:creationId xmlns:a16="http://schemas.microsoft.com/office/drawing/2014/main" id="{BD965165-7FD4-4A3C-99AB-01230A5610B2}"/>
              </a:ext>
            </a:extLst>
          </p:cNvPr>
          <p:cNvSpPr>
            <a:spLocks noGrp="1"/>
          </p:cNvSpPr>
          <p:nvPr>
            <p:ph type="body" sz="quarter" idx="20" hasCustomPrompt="1"/>
          </p:nvPr>
        </p:nvSpPr>
        <p:spPr>
          <a:xfrm>
            <a:off x="9087139" y="1931924"/>
            <a:ext cx="2514600" cy="679339"/>
          </a:xfrm>
          <a:prstGeom prst="rect">
            <a:avLst/>
          </a:prstGeom>
          <a:solidFill>
            <a:schemeClr val="accent6"/>
          </a:solidFill>
        </p:spPr>
        <p:txBody>
          <a:bodyPr lIns="180000" tIns="0" rIns="36000" anchor="ctr" anchorCtr="0">
            <a:noAutofit/>
          </a:bodyPr>
          <a:lstStyle>
            <a:lvl1pPr marL="0" indent="0" algn="l">
              <a:buNone/>
              <a:defRPr sz="2000">
                <a:latin typeface="+mn-lt"/>
              </a:defRPr>
            </a:lvl1pPr>
          </a:lstStyle>
          <a:p>
            <a:pPr lvl="0"/>
            <a:r>
              <a:rPr lang="en-US"/>
              <a:t>Day Four: Title</a:t>
            </a:r>
          </a:p>
        </p:txBody>
      </p:sp>
      <p:sp>
        <p:nvSpPr>
          <p:cNvPr id="15" name="Column 3 bulleted list">
            <a:extLst>
              <a:ext uri="{FF2B5EF4-FFF2-40B4-BE49-F238E27FC236}">
                <a16:creationId xmlns:a16="http://schemas.microsoft.com/office/drawing/2014/main" id="{293D30BE-D36F-4566-9DF4-E380EFF170B0}"/>
              </a:ext>
            </a:extLst>
          </p:cNvPr>
          <p:cNvSpPr>
            <a:spLocks noGrp="1"/>
          </p:cNvSpPr>
          <p:nvPr>
            <p:ph type="body" sz="quarter" idx="12" hasCustomPrompt="1"/>
          </p:nvPr>
        </p:nvSpPr>
        <p:spPr>
          <a:xfrm>
            <a:off x="6253000" y="2729901"/>
            <a:ext cx="2514600" cy="2743200"/>
          </a:xfrm>
          <a:prstGeom prst="rect">
            <a:avLst/>
          </a:prstGeom>
          <a:solidFill>
            <a:schemeClr val="accent6"/>
          </a:solidFill>
        </p:spPr>
        <p:txBody>
          <a:bodyPr lIns="180000">
            <a:no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a:latin typeface="+mn-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endParaRPr lang="en-US"/>
          </a:p>
          <a:p>
            <a:pPr marL="228600" marR="0" lvl="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a:pPr>
            <a:r>
              <a:rPr lang="en-US"/>
              <a:t>Lorem ipsum dolor sit </a:t>
            </a:r>
            <a:r>
              <a:rPr lang="en-US" err="1"/>
              <a:t>amet</a:t>
            </a:r>
            <a:r>
              <a:rPr lang="en-US"/>
              <a:t>, </a:t>
            </a:r>
            <a:r>
              <a:rPr lang="en-US" err="1"/>
              <a:t>consectetur</a:t>
            </a:r>
            <a:r>
              <a:rPr lang="en-US"/>
              <a:t> </a:t>
            </a:r>
            <a:r>
              <a:rPr lang="en-US" err="1"/>
              <a:t>adipiscing</a:t>
            </a:r>
            <a:r>
              <a:rPr lang="en-US"/>
              <a:t> </a:t>
            </a:r>
            <a:r>
              <a:rPr lang="en-US" err="1"/>
              <a:t>elit</a:t>
            </a:r>
            <a:endParaRPr lang="en-US"/>
          </a:p>
          <a:p>
            <a:pPr lvl="0"/>
            <a:endParaRPr lang="en-US"/>
          </a:p>
        </p:txBody>
      </p:sp>
      <p:sp>
        <p:nvSpPr>
          <p:cNvPr id="18" name="Column 3 heading">
            <a:extLst>
              <a:ext uri="{FF2B5EF4-FFF2-40B4-BE49-F238E27FC236}">
                <a16:creationId xmlns:a16="http://schemas.microsoft.com/office/drawing/2014/main" id="{FB5D79E9-C61B-4C96-B92C-B14B3FB9ECC2}"/>
              </a:ext>
            </a:extLst>
          </p:cNvPr>
          <p:cNvSpPr>
            <a:spLocks noGrp="1"/>
          </p:cNvSpPr>
          <p:nvPr>
            <p:ph type="body" sz="quarter" idx="15" hasCustomPrompt="1"/>
          </p:nvPr>
        </p:nvSpPr>
        <p:spPr>
          <a:xfrm>
            <a:off x="6253000" y="1931924"/>
            <a:ext cx="2514600" cy="679339"/>
          </a:xfrm>
          <a:prstGeom prst="rect">
            <a:avLst/>
          </a:prstGeom>
          <a:solidFill>
            <a:schemeClr val="accent6"/>
          </a:solidFill>
        </p:spPr>
        <p:txBody>
          <a:bodyPr lIns="180000" tIns="0" rIns="36000" anchor="ctr" anchorCtr="0">
            <a:noAutofit/>
          </a:bodyPr>
          <a:lstStyle>
            <a:lvl1pPr marL="0" indent="0" algn="l">
              <a:buNone/>
              <a:defRPr sz="2000">
                <a:latin typeface="+mn-lt"/>
              </a:defRPr>
            </a:lvl1pPr>
          </a:lstStyle>
          <a:p>
            <a:pPr lvl="0"/>
            <a:r>
              <a:rPr lang="en-US"/>
              <a:t>Day three: Title</a:t>
            </a:r>
          </a:p>
        </p:txBody>
      </p:sp>
      <p:sp>
        <p:nvSpPr>
          <p:cNvPr id="14" name="Column 2 bulleted list">
            <a:extLst>
              <a:ext uri="{FF2B5EF4-FFF2-40B4-BE49-F238E27FC236}">
                <a16:creationId xmlns:a16="http://schemas.microsoft.com/office/drawing/2014/main" id="{9B86F0D1-46C3-429B-8F25-2ACB764C291C}"/>
              </a:ext>
            </a:extLst>
          </p:cNvPr>
          <p:cNvSpPr>
            <a:spLocks noGrp="1"/>
          </p:cNvSpPr>
          <p:nvPr>
            <p:ph type="body" sz="quarter" idx="11" hasCustomPrompt="1"/>
          </p:nvPr>
        </p:nvSpPr>
        <p:spPr>
          <a:xfrm>
            <a:off x="3418862" y="2729901"/>
            <a:ext cx="2514600" cy="2743200"/>
          </a:xfrm>
          <a:prstGeom prst="rect">
            <a:avLst/>
          </a:prstGeom>
          <a:solidFill>
            <a:schemeClr val="accent6"/>
          </a:solidFill>
        </p:spPr>
        <p:txBody>
          <a:bodyPr lIns="180000">
            <a:no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a:latin typeface="+mn-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endParaRPr lang="en-US"/>
          </a:p>
          <a:p>
            <a:pPr marL="228600" marR="0" lvl="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a:pPr>
            <a:r>
              <a:rPr lang="en-US"/>
              <a:t>Lorem ipsum dolor sit </a:t>
            </a:r>
            <a:r>
              <a:rPr lang="en-US" err="1"/>
              <a:t>amet</a:t>
            </a:r>
            <a:r>
              <a:rPr lang="en-US"/>
              <a:t>, </a:t>
            </a:r>
            <a:r>
              <a:rPr lang="en-US" err="1"/>
              <a:t>consectetur</a:t>
            </a:r>
            <a:r>
              <a:rPr lang="en-US"/>
              <a:t> </a:t>
            </a:r>
            <a:r>
              <a:rPr lang="en-US" err="1"/>
              <a:t>adipiscing</a:t>
            </a:r>
            <a:r>
              <a:rPr lang="en-US"/>
              <a:t> </a:t>
            </a:r>
            <a:r>
              <a:rPr lang="en-US" err="1"/>
              <a:t>elit</a:t>
            </a:r>
            <a:endParaRPr lang="en-US"/>
          </a:p>
          <a:p>
            <a:pPr lvl="0"/>
            <a:endParaRPr lang="en-US"/>
          </a:p>
        </p:txBody>
      </p:sp>
      <p:sp>
        <p:nvSpPr>
          <p:cNvPr id="17" name="Column 2 heading">
            <a:extLst>
              <a:ext uri="{FF2B5EF4-FFF2-40B4-BE49-F238E27FC236}">
                <a16:creationId xmlns:a16="http://schemas.microsoft.com/office/drawing/2014/main" id="{D5CA77D7-C07D-44C6-9FB1-93A5391741B7}"/>
              </a:ext>
            </a:extLst>
          </p:cNvPr>
          <p:cNvSpPr>
            <a:spLocks noGrp="1"/>
          </p:cNvSpPr>
          <p:nvPr>
            <p:ph type="body" sz="quarter" idx="14" hasCustomPrompt="1"/>
          </p:nvPr>
        </p:nvSpPr>
        <p:spPr>
          <a:xfrm>
            <a:off x="3418862" y="1931924"/>
            <a:ext cx="2514600" cy="679339"/>
          </a:xfrm>
          <a:prstGeom prst="rect">
            <a:avLst/>
          </a:prstGeom>
          <a:solidFill>
            <a:schemeClr val="accent6"/>
          </a:solidFill>
        </p:spPr>
        <p:txBody>
          <a:bodyPr lIns="180000" tIns="0" rIns="36000" anchor="ctr" anchorCtr="0">
            <a:noAutofit/>
          </a:bodyPr>
          <a:lstStyle>
            <a:lvl1pPr marL="0" indent="0" algn="l">
              <a:buNone/>
              <a:defRPr sz="2000">
                <a:latin typeface="+mn-lt"/>
              </a:defRPr>
            </a:lvl1pPr>
          </a:lstStyle>
          <a:p>
            <a:pPr lvl="0"/>
            <a:r>
              <a:rPr lang="en-US"/>
              <a:t>Day two: Title</a:t>
            </a:r>
          </a:p>
        </p:txBody>
      </p:sp>
      <p:sp>
        <p:nvSpPr>
          <p:cNvPr id="13" name="Column 1 bulleted list">
            <a:extLst>
              <a:ext uri="{FF2B5EF4-FFF2-40B4-BE49-F238E27FC236}">
                <a16:creationId xmlns:a16="http://schemas.microsoft.com/office/drawing/2014/main" id="{5B47C2CE-447B-4CD5-92B8-D12966A20111}"/>
              </a:ext>
            </a:extLst>
          </p:cNvPr>
          <p:cNvSpPr>
            <a:spLocks noGrp="1"/>
          </p:cNvSpPr>
          <p:nvPr>
            <p:ph type="body" sz="quarter" idx="10" hasCustomPrompt="1"/>
          </p:nvPr>
        </p:nvSpPr>
        <p:spPr>
          <a:xfrm>
            <a:off x="584724" y="2729901"/>
            <a:ext cx="2514600" cy="2743200"/>
          </a:xfrm>
          <a:prstGeom prst="rect">
            <a:avLst/>
          </a:prstGeom>
          <a:solidFill>
            <a:schemeClr val="accent6"/>
          </a:solidFill>
        </p:spPr>
        <p:txBody>
          <a:bodyPr lIns="180000">
            <a:no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a:latin typeface="+mn-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endParaRPr lang="en-US"/>
          </a:p>
          <a:p>
            <a:pPr marL="228600" marR="0" lvl="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a:pPr>
            <a:r>
              <a:rPr lang="en-US"/>
              <a:t>Lorem ipsum dolor sit </a:t>
            </a:r>
            <a:r>
              <a:rPr lang="en-US" err="1"/>
              <a:t>amet</a:t>
            </a:r>
            <a:r>
              <a:rPr lang="en-US"/>
              <a:t>, </a:t>
            </a:r>
            <a:r>
              <a:rPr lang="en-US" err="1"/>
              <a:t>consectetur</a:t>
            </a:r>
            <a:r>
              <a:rPr lang="en-US"/>
              <a:t> </a:t>
            </a:r>
            <a:r>
              <a:rPr lang="en-US" err="1"/>
              <a:t>adipiscing</a:t>
            </a:r>
            <a:r>
              <a:rPr lang="en-US"/>
              <a:t> </a:t>
            </a:r>
            <a:r>
              <a:rPr lang="en-US" err="1"/>
              <a:t>elit</a:t>
            </a:r>
            <a:endParaRPr lang="en-US"/>
          </a:p>
          <a:p>
            <a:pPr lvl="0"/>
            <a:endParaRPr lang="en-US"/>
          </a:p>
        </p:txBody>
      </p:sp>
      <p:sp>
        <p:nvSpPr>
          <p:cNvPr id="16" name="Column 1 heading">
            <a:extLst>
              <a:ext uri="{FF2B5EF4-FFF2-40B4-BE49-F238E27FC236}">
                <a16:creationId xmlns:a16="http://schemas.microsoft.com/office/drawing/2014/main" id="{0295CE30-F606-43F9-9CC9-ED1166F8181F}"/>
              </a:ext>
            </a:extLst>
          </p:cNvPr>
          <p:cNvSpPr>
            <a:spLocks noGrp="1"/>
          </p:cNvSpPr>
          <p:nvPr>
            <p:ph type="body" sz="quarter" idx="13" hasCustomPrompt="1"/>
          </p:nvPr>
        </p:nvSpPr>
        <p:spPr>
          <a:xfrm>
            <a:off x="584724" y="1931924"/>
            <a:ext cx="2514600" cy="679339"/>
          </a:xfrm>
          <a:prstGeom prst="rect">
            <a:avLst/>
          </a:prstGeom>
          <a:solidFill>
            <a:schemeClr val="accent6"/>
          </a:solidFill>
        </p:spPr>
        <p:txBody>
          <a:bodyPr lIns="180000" tIns="0" rIns="36000" anchor="ctr" anchorCtr="0">
            <a:noAutofit/>
          </a:bodyPr>
          <a:lstStyle>
            <a:lvl1pPr marL="0" indent="0" algn="l">
              <a:buNone/>
              <a:defRPr sz="2000">
                <a:latin typeface="+mn-lt"/>
              </a:defRPr>
            </a:lvl1pPr>
          </a:lstStyle>
          <a:p>
            <a:pPr lvl="0"/>
            <a:r>
              <a:rPr lang="en-US"/>
              <a:t>Day one: Title</a:t>
            </a:r>
          </a:p>
        </p:txBody>
      </p:sp>
      <p:sp>
        <p:nvSpPr>
          <p:cNvPr id="19" name="What the agenda is">
            <a:extLst>
              <a:ext uri="{FF2B5EF4-FFF2-40B4-BE49-F238E27FC236}">
                <a16:creationId xmlns:a16="http://schemas.microsoft.com/office/drawing/2014/main" id="{6A1F5E37-9C79-4815-BE16-4066C5DFA068}"/>
              </a:ext>
            </a:extLst>
          </p:cNvPr>
          <p:cNvSpPr>
            <a:spLocks noGrp="1"/>
          </p:cNvSpPr>
          <p:nvPr>
            <p:ph type="body" sz="quarter" idx="16" hasCustomPrompt="1"/>
          </p:nvPr>
        </p:nvSpPr>
        <p:spPr>
          <a:xfrm>
            <a:off x="585216" y="1322851"/>
            <a:ext cx="11025758" cy="386230"/>
          </a:xfrm>
          <a:prstGeom prst="rect">
            <a:avLst/>
          </a:prstGeom>
          <a:solidFill>
            <a:srgbClr val="0078D4"/>
          </a:solidFill>
          <a:ln>
            <a:noFill/>
          </a:ln>
        </p:spPr>
        <p:txBody>
          <a:bodyPr lIns="180000" tIns="0" rIns="36000" bIns="0" anchor="ctr" anchorCtr="0">
            <a:noAutofit/>
          </a:bodyPr>
          <a:lstStyle>
            <a:lvl1pPr marL="0" indent="0" algn="ctr">
              <a:buNone/>
              <a:defRPr sz="2000" b="0">
                <a:solidFill>
                  <a:schemeClr val="bg1"/>
                </a:solidFill>
                <a:latin typeface="+mj-lt"/>
              </a:defRPr>
            </a:lvl1pPr>
          </a:lstStyle>
          <a:p>
            <a:pPr lvl="0"/>
            <a:r>
              <a:rPr lang="en-US"/>
              <a:t>What the agenda is</a:t>
            </a:r>
          </a:p>
        </p:txBody>
      </p:sp>
      <p:sp>
        <p:nvSpPr>
          <p:cNvPr id="23" name="Agenda 2 slide title">
            <a:extLst>
              <a:ext uri="{FF2B5EF4-FFF2-40B4-BE49-F238E27FC236}">
                <a16:creationId xmlns:a16="http://schemas.microsoft.com/office/drawing/2014/main" id="{78D1D198-5DA5-48F8-A1CB-5DA3062F6DB7}"/>
              </a:ext>
            </a:extLst>
          </p:cNvPr>
          <p:cNvSpPr>
            <a:spLocks noGrp="1"/>
          </p:cNvSpPr>
          <p:nvPr>
            <p:ph type="title" hasCustomPrompt="1"/>
          </p:nvPr>
        </p:nvSpPr>
        <p:spPr>
          <a:xfrm>
            <a:off x="589907" y="466081"/>
            <a:ext cx="11011832" cy="553998"/>
          </a:xfrm>
          <a:prstGeom prst="rect">
            <a:avLst/>
          </a:prstGeom>
        </p:spPr>
        <p:txBody>
          <a:bodyPr wrap="square" lIns="0" tIns="0" rIns="0" bIns="0">
            <a:spAutoFit/>
          </a:bodyPr>
          <a:lstStyle>
            <a:lvl1pPr>
              <a:spcBef>
                <a:spcPts val="0"/>
              </a:spcBef>
              <a:defRPr baseline="0"/>
            </a:lvl1pPr>
          </a:lstStyle>
          <a:p>
            <a:r>
              <a:rPr lang="en-US"/>
              <a:t>Agenda (2) (4 columns)</a:t>
            </a:r>
          </a:p>
        </p:txBody>
      </p:sp>
    </p:spTree>
    <p:extLst>
      <p:ext uri="{BB962C8B-B14F-4D97-AF65-F5344CB8AC3E}">
        <p14:creationId xmlns:p14="http://schemas.microsoft.com/office/powerpoint/2010/main" val="603999809"/>
      </p:ext>
    </p:extLst>
  </p:cSld>
  <p:clrMapOvr>
    <a:masterClrMapping/>
  </p:clrMapOvr>
  <p:transition>
    <p:fade/>
  </p:transition>
  <p:extLst>
    <p:ext uri="{DCECCB84-F9BA-43D5-87BE-67443E8EF086}">
      <p15:sldGuideLst xmlns:p15="http://schemas.microsoft.com/office/powerpoint/2012/main">
        <p15:guide id="1" pos="3840" userDrawn="1">
          <p15:clr>
            <a:srgbClr val="FBAE40"/>
          </p15:clr>
        </p15:guide>
        <p15:guide id="2" orient="horz" pos="2160" userDrawn="1">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Key assumptions 1 (4 items)">
    <p:spTree>
      <p:nvGrpSpPr>
        <p:cNvPr id="1" name=""/>
        <p:cNvGrpSpPr/>
        <p:nvPr/>
      </p:nvGrpSpPr>
      <p:grpSpPr>
        <a:xfrm>
          <a:off x="0" y="0"/>
          <a:ext cx="0" cy="0"/>
          <a:chOff x="0" y="0"/>
          <a:chExt cx="0" cy="0"/>
        </a:xfrm>
      </p:grpSpPr>
      <p:sp>
        <p:nvSpPr>
          <p:cNvPr id="15" name="Assumption 4 description/list">
            <a:extLst>
              <a:ext uri="{FF2B5EF4-FFF2-40B4-BE49-F238E27FC236}">
                <a16:creationId xmlns:a16="http://schemas.microsoft.com/office/drawing/2014/main" id="{79FB564B-46B2-4C11-83FA-45A8203E163B}"/>
              </a:ext>
            </a:extLst>
          </p:cNvPr>
          <p:cNvSpPr>
            <a:spLocks noGrp="1"/>
          </p:cNvSpPr>
          <p:nvPr>
            <p:ph type="body" sz="quarter" idx="23"/>
          </p:nvPr>
        </p:nvSpPr>
        <p:spPr>
          <a:xfrm>
            <a:off x="9095421" y="2611438"/>
            <a:ext cx="2514600" cy="3657600"/>
          </a:xfrm>
          <a:prstGeom prst="rect">
            <a:avLst/>
          </a:prstGeom>
        </p:spPr>
        <p:txBody>
          <a:bodyPr tIns="0" bIns="0"/>
          <a:lstStyle>
            <a:lvl1pPr marL="169863" indent="-169863">
              <a:buFont typeface="Wingdings" panose="05000000000000000000" pitchFamily="2" charset="2"/>
              <a:buChar char=""/>
              <a:defRPr sz="1600">
                <a:latin typeface="+mn-lt"/>
              </a:defRPr>
            </a:lvl1pPr>
            <a:lvl2pPr marL="228600" indent="0">
              <a:buNone/>
              <a:defRPr sz="1600">
                <a:latin typeface="+mn-lt"/>
              </a:defRPr>
            </a:lvl2pPr>
            <a:lvl3pPr marL="457200" indent="0">
              <a:buNone/>
              <a:defRPr sz="1600">
                <a:latin typeface="+mn-lt"/>
              </a:defRPr>
            </a:lvl3pPr>
            <a:lvl4pPr marL="661988" indent="0">
              <a:buNone/>
              <a:defRPr sz="1600">
                <a:latin typeface="+mn-lt"/>
              </a:defRPr>
            </a:lvl4pPr>
            <a:lvl5pPr marL="855663" indent="0">
              <a:buNone/>
              <a:defRPr sz="1600">
                <a:latin typeface="+mn-lt"/>
              </a:defRPr>
            </a:lvl5pPr>
          </a:lstStyle>
          <a:p>
            <a:pPr lvl="0"/>
            <a:r>
              <a:rPr lang="en-US"/>
              <a:t>Edit Master text styles</a:t>
            </a:r>
          </a:p>
        </p:txBody>
      </p:sp>
      <p:sp>
        <p:nvSpPr>
          <p:cNvPr id="27" name="Assumption 4 light grey background box">
            <a:extLst>
              <a:ext uri="{FF2B5EF4-FFF2-40B4-BE49-F238E27FC236}">
                <a16:creationId xmlns:a16="http://schemas.microsoft.com/office/drawing/2014/main" id="{5C52FE7A-EABC-427D-A62D-F23336639985}"/>
              </a:ext>
              <a:ext uri="{C183D7F6-B498-43B3-948B-1728B52AA6E4}">
                <adec:decorative xmlns:adec="http://schemas.microsoft.com/office/drawing/2017/decorative" val="1"/>
              </a:ext>
            </a:extLst>
          </p:cNvPr>
          <p:cNvSpPr/>
          <p:nvPr userDrawn="1"/>
        </p:nvSpPr>
        <p:spPr bwMode="auto">
          <a:xfrm>
            <a:off x="9088924" y="1430971"/>
            <a:ext cx="2516289" cy="9144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a:ln>
                <a:noFill/>
              </a:ln>
              <a:solidFill>
                <a:srgbClr val="1A1A1A"/>
              </a:solidFill>
              <a:effectLst/>
              <a:uLnTx/>
              <a:uFillTx/>
              <a:latin typeface="Segoe UI"/>
              <a:ea typeface="Segoe UI" pitchFamily="34" charset="0"/>
              <a:cs typeface="Segoe UI" pitchFamily="34" charset="0"/>
            </a:endParaRPr>
          </a:p>
        </p:txBody>
      </p:sp>
      <p:sp>
        <p:nvSpPr>
          <p:cNvPr id="29" name="Assumption 4 heading">
            <a:extLst>
              <a:ext uri="{FF2B5EF4-FFF2-40B4-BE49-F238E27FC236}">
                <a16:creationId xmlns:a16="http://schemas.microsoft.com/office/drawing/2014/main" id="{4674764D-088D-4CC4-BE15-D9E981079DF0}"/>
              </a:ext>
            </a:extLst>
          </p:cNvPr>
          <p:cNvSpPr>
            <a:spLocks noGrp="1"/>
          </p:cNvSpPr>
          <p:nvPr>
            <p:ph type="body" sz="quarter" idx="30" hasCustomPrompt="1"/>
          </p:nvPr>
        </p:nvSpPr>
        <p:spPr>
          <a:xfrm>
            <a:off x="9895285" y="1430971"/>
            <a:ext cx="1709929" cy="914400"/>
          </a:xfrm>
          <a:prstGeom prst="rect">
            <a:avLst/>
          </a:prstGeom>
          <a:solidFill>
            <a:srgbClr val="0078D4"/>
          </a:solidFill>
        </p:spPr>
        <p:txBody>
          <a:bodyPr lIns="182880" tIns="0" rIns="182880" bIns="45720" anchor="ctr"/>
          <a:lstStyle>
            <a:lvl1pPr marL="0" indent="0">
              <a:spcBef>
                <a:spcPts val="0"/>
              </a:spcBef>
              <a:buNone/>
              <a:defRPr sz="2000">
                <a:solidFill>
                  <a:schemeClr val="bg1"/>
                </a:solidFill>
                <a:latin typeface="Segoe UI" panose="020B0502040204020203" pitchFamily="34" charset="0"/>
                <a:cs typeface="Segoe UI" panose="020B0502040204020203" pitchFamily="34" charset="0"/>
              </a:defRPr>
            </a:lvl1pPr>
          </a:lstStyle>
          <a:p>
            <a:pPr lvl="0"/>
            <a:r>
              <a:rPr lang="en-US"/>
              <a:t>Assumption four</a:t>
            </a:r>
          </a:p>
        </p:txBody>
      </p:sp>
      <p:sp>
        <p:nvSpPr>
          <p:cNvPr id="28" name="Assumption 4 icon placeholder" descr="icon placeholder">
            <a:extLst>
              <a:ext uri="{FF2B5EF4-FFF2-40B4-BE49-F238E27FC236}">
                <a16:creationId xmlns:a16="http://schemas.microsoft.com/office/drawing/2014/main" id="{BFCC9BA6-F0D5-46E1-9286-94DAB2CEF272}"/>
              </a:ext>
            </a:extLst>
          </p:cNvPr>
          <p:cNvSpPr>
            <a:spLocks noGrp="1"/>
          </p:cNvSpPr>
          <p:nvPr>
            <p:ph type="pic" sz="quarter" idx="29" hasCustomPrompt="1"/>
          </p:nvPr>
        </p:nvSpPr>
        <p:spPr>
          <a:xfrm>
            <a:off x="9204069" y="1600135"/>
            <a:ext cx="576072" cy="576072"/>
          </a:xfrm>
          <a:prstGeom prst="rect">
            <a:avLst/>
          </a:prstGeo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000"/>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Tap to add icon</a:t>
            </a:r>
          </a:p>
        </p:txBody>
      </p:sp>
      <p:sp>
        <p:nvSpPr>
          <p:cNvPr id="46" name="Assumption 3 description/list">
            <a:extLst>
              <a:ext uri="{FF2B5EF4-FFF2-40B4-BE49-F238E27FC236}">
                <a16:creationId xmlns:a16="http://schemas.microsoft.com/office/drawing/2014/main" id="{4457B5A7-65FF-074D-8482-4774561D0A80}"/>
              </a:ext>
            </a:extLst>
          </p:cNvPr>
          <p:cNvSpPr>
            <a:spLocks noGrp="1"/>
          </p:cNvSpPr>
          <p:nvPr>
            <p:ph type="body" sz="quarter" idx="19"/>
          </p:nvPr>
        </p:nvSpPr>
        <p:spPr>
          <a:xfrm>
            <a:off x="6253389" y="2610085"/>
            <a:ext cx="2514600" cy="3657600"/>
          </a:xfrm>
          <a:prstGeom prst="rect">
            <a:avLst/>
          </a:prstGeom>
        </p:spPr>
        <p:txBody>
          <a:bodyPr tIns="0" bIns="0"/>
          <a:lstStyle>
            <a:lvl1pPr marL="169863" indent="-169863">
              <a:buFont typeface="Wingdings" panose="05000000000000000000" pitchFamily="2" charset="2"/>
              <a:buChar char=""/>
              <a:defRPr sz="1600">
                <a:latin typeface="+mn-lt"/>
              </a:defRPr>
            </a:lvl1pPr>
            <a:lvl2pPr marL="228600" indent="0">
              <a:buNone/>
              <a:defRPr sz="1600">
                <a:latin typeface="+mn-lt"/>
              </a:defRPr>
            </a:lvl2pPr>
            <a:lvl3pPr marL="457200" indent="0">
              <a:buNone/>
              <a:defRPr sz="1600">
                <a:latin typeface="+mn-lt"/>
              </a:defRPr>
            </a:lvl3pPr>
            <a:lvl4pPr marL="661988" indent="0">
              <a:buNone/>
              <a:defRPr sz="1600">
                <a:latin typeface="+mn-lt"/>
              </a:defRPr>
            </a:lvl4pPr>
            <a:lvl5pPr marL="855663" indent="0">
              <a:buNone/>
              <a:defRPr sz="1600">
                <a:latin typeface="+mn-lt"/>
              </a:defRPr>
            </a:lvl5pPr>
          </a:lstStyle>
          <a:p>
            <a:pPr lvl="0"/>
            <a:r>
              <a:rPr lang="en-US"/>
              <a:t>Edit Master text styles</a:t>
            </a:r>
          </a:p>
        </p:txBody>
      </p:sp>
      <p:sp>
        <p:nvSpPr>
          <p:cNvPr id="24" name="Assumption 3 light grey background box">
            <a:extLst>
              <a:ext uri="{FF2B5EF4-FFF2-40B4-BE49-F238E27FC236}">
                <a16:creationId xmlns:a16="http://schemas.microsoft.com/office/drawing/2014/main" id="{E8C84A93-F5C1-4369-AABF-B23AE81B98D4}"/>
              </a:ext>
              <a:ext uri="{C183D7F6-B498-43B3-948B-1728B52AA6E4}">
                <adec:decorative xmlns:adec="http://schemas.microsoft.com/office/drawing/2017/decorative" val="1"/>
              </a:ext>
            </a:extLst>
          </p:cNvPr>
          <p:cNvSpPr/>
          <p:nvPr userDrawn="1"/>
        </p:nvSpPr>
        <p:spPr bwMode="auto">
          <a:xfrm>
            <a:off x="6251699" y="1430971"/>
            <a:ext cx="2514599" cy="9144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a:ln>
                <a:noFill/>
              </a:ln>
              <a:solidFill>
                <a:srgbClr val="1A1A1A"/>
              </a:solidFill>
              <a:effectLst/>
              <a:uLnTx/>
              <a:uFillTx/>
              <a:latin typeface="Segoe UI"/>
              <a:ea typeface="Segoe UI" pitchFamily="34" charset="0"/>
              <a:cs typeface="Segoe UI" pitchFamily="34" charset="0"/>
            </a:endParaRPr>
          </a:p>
        </p:txBody>
      </p:sp>
      <p:sp>
        <p:nvSpPr>
          <p:cNvPr id="25" name="Assumption 3 icon placeholder" descr="icon placeholder">
            <a:extLst>
              <a:ext uri="{FF2B5EF4-FFF2-40B4-BE49-F238E27FC236}">
                <a16:creationId xmlns:a16="http://schemas.microsoft.com/office/drawing/2014/main" id="{AE86EBD5-D842-42CD-A015-77D1DE2ABF80}"/>
              </a:ext>
            </a:extLst>
          </p:cNvPr>
          <p:cNvSpPr>
            <a:spLocks noGrp="1"/>
          </p:cNvSpPr>
          <p:nvPr>
            <p:ph type="pic" sz="quarter" idx="27" hasCustomPrompt="1"/>
          </p:nvPr>
        </p:nvSpPr>
        <p:spPr>
          <a:xfrm>
            <a:off x="6366844" y="1600135"/>
            <a:ext cx="576072" cy="576072"/>
          </a:xfrm>
          <a:prstGeom prst="rect">
            <a:avLst/>
          </a:prstGeo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000"/>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Tap to add icon</a:t>
            </a:r>
          </a:p>
        </p:txBody>
      </p:sp>
      <p:sp>
        <p:nvSpPr>
          <p:cNvPr id="26" name="Assumption 3 heading">
            <a:extLst>
              <a:ext uri="{FF2B5EF4-FFF2-40B4-BE49-F238E27FC236}">
                <a16:creationId xmlns:a16="http://schemas.microsoft.com/office/drawing/2014/main" id="{0F0DE734-57B7-4A37-83CC-31B74A13444F}"/>
              </a:ext>
            </a:extLst>
          </p:cNvPr>
          <p:cNvSpPr>
            <a:spLocks noGrp="1"/>
          </p:cNvSpPr>
          <p:nvPr>
            <p:ph type="body" sz="quarter" idx="28" hasCustomPrompt="1"/>
          </p:nvPr>
        </p:nvSpPr>
        <p:spPr>
          <a:xfrm>
            <a:off x="7058060" y="1430971"/>
            <a:ext cx="1709929" cy="914400"/>
          </a:xfrm>
          <a:prstGeom prst="rect">
            <a:avLst/>
          </a:prstGeom>
          <a:solidFill>
            <a:srgbClr val="0078D4"/>
          </a:solidFill>
        </p:spPr>
        <p:txBody>
          <a:bodyPr lIns="182880" tIns="0" rIns="182880" bIns="45720" anchor="ctr"/>
          <a:lstStyle>
            <a:lvl1pPr marL="0" indent="0">
              <a:spcBef>
                <a:spcPts val="0"/>
              </a:spcBef>
              <a:buNone/>
              <a:defRPr sz="2000">
                <a:solidFill>
                  <a:schemeClr val="bg1"/>
                </a:solidFill>
                <a:latin typeface="Segoe UI" panose="020B0502040204020203" pitchFamily="34" charset="0"/>
                <a:cs typeface="Segoe UI" panose="020B0502040204020203" pitchFamily="34" charset="0"/>
              </a:defRPr>
            </a:lvl1pPr>
          </a:lstStyle>
          <a:p>
            <a:pPr lvl="0"/>
            <a:r>
              <a:rPr lang="en-US"/>
              <a:t>Assumption three</a:t>
            </a:r>
          </a:p>
        </p:txBody>
      </p:sp>
      <p:sp>
        <p:nvSpPr>
          <p:cNvPr id="51" name="Assumption 2 description/list">
            <a:extLst>
              <a:ext uri="{FF2B5EF4-FFF2-40B4-BE49-F238E27FC236}">
                <a16:creationId xmlns:a16="http://schemas.microsoft.com/office/drawing/2014/main" id="{4457B5A7-65FF-074D-8482-4774561D0A80}"/>
              </a:ext>
            </a:extLst>
          </p:cNvPr>
          <p:cNvSpPr>
            <a:spLocks noGrp="1"/>
          </p:cNvSpPr>
          <p:nvPr>
            <p:ph type="body" sz="quarter" idx="22"/>
          </p:nvPr>
        </p:nvSpPr>
        <p:spPr>
          <a:xfrm>
            <a:off x="3425646" y="2610085"/>
            <a:ext cx="2514600" cy="3657600"/>
          </a:xfrm>
          <a:prstGeom prst="rect">
            <a:avLst/>
          </a:prstGeom>
        </p:spPr>
        <p:txBody>
          <a:bodyPr tIns="0" bIns="0"/>
          <a:lstStyle>
            <a:lvl1pPr marL="169863" indent="-169863">
              <a:buFont typeface="Wingdings" panose="05000000000000000000" pitchFamily="2" charset="2"/>
              <a:buChar char=""/>
              <a:defRPr sz="1600">
                <a:latin typeface="+mn-lt"/>
              </a:defRPr>
            </a:lvl1pPr>
            <a:lvl2pPr marL="228600" indent="0">
              <a:buNone/>
              <a:defRPr sz="1600">
                <a:latin typeface="+mn-lt"/>
              </a:defRPr>
            </a:lvl2pPr>
            <a:lvl3pPr marL="457200" indent="0">
              <a:buNone/>
              <a:defRPr sz="1600">
                <a:latin typeface="+mn-lt"/>
              </a:defRPr>
            </a:lvl3pPr>
            <a:lvl4pPr marL="661988" indent="0">
              <a:buNone/>
              <a:defRPr sz="1600">
                <a:latin typeface="+mn-lt"/>
              </a:defRPr>
            </a:lvl4pPr>
            <a:lvl5pPr marL="855663" indent="0">
              <a:buNone/>
              <a:defRPr sz="1600">
                <a:latin typeface="+mn-lt"/>
              </a:defRPr>
            </a:lvl5pPr>
          </a:lstStyle>
          <a:p>
            <a:pPr lvl="0"/>
            <a:r>
              <a:rPr lang="en-US"/>
              <a:t>Edit Master text styles</a:t>
            </a:r>
          </a:p>
        </p:txBody>
      </p:sp>
      <p:sp>
        <p:nvSpPr>
          <p:cNvPr id="20" name="Assumption 2 light grey background box">
            <a:extLst>
              <a:ext uri="{FF2B5EF4-FFF2-40B4-BE49-F238E27FC236}">
                <a16:creationId xmlns:a16="http://schemas.microsoft.com/office/drawing/2014/main" id="{3A4BF2C3-1749-4F39-B67C-E20F7ACDFEEA}"/>
              </a:ext>
              <a:ext uri="{C183D7F6-B498-43B3-948B-1728B52AA6E4}">
                <adec:decorative xmlns:adec="http://schemas.microsoft.com/office/drawing/2017/decorative" val="1"/>
              </a:ext>
            </a:extLst>
          </p:cNvPr>
          <p:cNvSpPr/>
          <p:nvPr userDrawn="1"/>
        </p:nvSpPr>
        <p:spPr bwMode="auto">
          <a:xfrm>
            <a:off x="3423925" y="1430971"/>
            <a:ext cx="2514600" cy="9144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a:ln>
                <a:noFill/>
              </a:ln>
              <a:solidFill>
                <a:srgbClr val="1A1A1A"/>
              </a:solidFill>
              <a:effectLst/>
              <a:uLnTx/>
              <a:uFillTx/>
              <a:latin typeface="Segoe UI"/>
              <a:ea typeface="Segoe UI" pitchFamily="34" charset="0"/>
              <a:cs typeface="Segoe UI" pitchFamily="34" charset="0"/>
            </a:endParaRPr>
          </a:p>
        </p:txBody>
      </p:sp>
      <p:sp>
        <p:nvSpPr>
          <p:cNvPr id="23" name="Assumption 2 heading">
            <a:extLst>
              <a:ext uri="{FF2B5EF4-FFF2-40B4-BE49-F238E27FC236}">
                <a16:creationId xmlns:a16="http://schemas.microsoft.com/office/drawing/2014/main" id="{CE177CE4-624C-4858-BED8-F5261694B814}"/>
              </a:ext>
            </a:extLst>
          </p:cNvPr>
          <p:cNvSpPr>
            <a:spLocks noGrp="1"/>
          </p:cNvSpPr>
          <p:nvPr>
            <p:ph type="body" sz="quarter" idx="26" hasCustomPrompt="1"/>
          </p:nvPr>
        </p:nvSpPr>
        <p:spPr>
          <a:xfrm>
            <a:off x="4230285" y="1430971"/>
            <a:ext cx="1709929" cy="914400"/>
          </a:xfrm>
          <a:prstGeom prst="rect">
            <a:avLst/>
          </a:prstGeom>
          <a:solidFill>
            <a:srgbClr val="0078D4"/>
          </a:solidFill>
        </p:spPr>
        <p:txBody>
          <a:bodyPr lIns="182880" tIns="0" rIns="182880" bIns="45720" anchor="ctr"/>
          <a:lstStyle>
            <a:lvl1pPr marL="0" indent="0">
              <a:spcBef>
                <a:spcPts val="0"/>
              </a:spcBef>
              <a:buNone/>
              <a:defRPr sz="2000">
                <a:solidFill>
                  <a:schemeClr val="bg1"/>
                </a:solidFill>
                <a:latin typeface="Segoe UI" panose="020B0502040204020203" pitchFamily="34" charset="0"/>
                <a:cs typeface="Segoe UI" panose="020B0502040204020203" pitchFamily="34" charset="0"/>
              </a:defRPr>
            </a:lvl1pPr>
          </a:lstStyle>
          <a:p>
            <a:pPr lvl="0"/>
            <a:r>
              <a:rPr lang="en-US"/>
              <a:t>Assumption two</a:t>
            </a:r>
          </a:p>
        </p:txBody>
      </p:sp>
      <p:sp>
        <p:nvSpPr>
          <p:cNvPr id="21" name="Assumption 2 icon placeholder" descr="icon placeholder">
            <a:extLst>
              <a:ext uri="{FF2B5EF4-FFF2-40B4-BE49-F238E27FC236}">
                <a16:creationId xmlns:a16="http://schemas.microsoft.com/office/drawing/2014/main" id="{4CD1330C-BAE0-46A5-9001-EB44FF34BE1B}"/>
              </a:ext>
            </a:extLst>
          </p:cNvPr>
          <p:cNvSpPr>
            <a:spLocks noGrp="1"/>
          </p:cNvSpPr>
          <p:nvPr>
            <p:ph type="pic" sz="quarter" idx="25" hasCustomPrompt="1"/>
          </p:nvPr>
        </p:nvSpPr>
        <p:spPr>
          <a:xfrm>
            <a:off x="3539069" y="1600135"/>
            <a:ext cx="576072" cy="576072"/>
          </a:xfrm>
          <a:prstGeom prst="rect">
            <a:avLst/>
          </a:prstGeo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000"/>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Tap to add icon</a:t>
            </a:r>
          </a:p>
        </p:txBody>
      </p:sp>
      <p:sp>
        <p:nvSpPr>
          <p:cNvPr id="6" name="Assumption 1 description/list">
            <a:extLst>
              <a:ext uri="{FF2B5EF4-FFF2-40B4-BE49-F238E27FC236}">
                <a16:creationId xmlns:a16="http://schemas.microsoft.com/office/drawing/2014/main" id="{4457B5A7-65FF-074D-8482-4774561D0A80}"/>
              </a:ext>
            </a:extLst>
          </p:cNvPr>
          <p:cNvSpPr>
            <a:spLocks noGrp="1"/>
          </p:cNvSpPr>
          <p:nvPr>
            <p:ph type="body" sz="quarter" idx="16"/>
          </p:nvPr>
        </p:nvSpPr>
        <p:spPr>
          <a:xfrm>
            <a:off x="597903" y="2610085"/>
            <a:ext cx="2514600" cy="3657600"/>
          </a:xfrm>
          <a:prstGeom prst="rect">
            <a:avLst/>
          </a:prstGeom>
        </p:spPr>
        <p:txBody>
          <a:bodyPr tIns="0" bIns="0"/>
          <a:lstStyle>
            <a:lvl1pPr marL="169863" indent="-169863">
              <a:buFont typeface="Wingdings" panose="05000000000000000000" pitchFamily="2" charset="2"/>
              <a:buChar char=""/>
              <a:defRPr sz="1600">
                <a:latin typeface="+mn-lt"/>
              </a:defRPr>
            </a:lvl1pPr>
            <a:lvl2pPr marL="228600" indent="0">
              <a:buNone/>
              <a:defRPr sz="1600">
                <a:latin typeface="+mn-lt"/>
              </a:defRPr>
            </a:lvl2pPr>
            <a:lvl3pPr marL="457200" indent="0">
              <a:buNone/>
              <a:defRPr sz="1600">
                <a:latin typeface="+mn-lt"/>
              </a:defRPr>
            </a:lvl3pPr>
            <a:lvl4pPr marL="661988" indent="0">
              <a:buNone/>
              <a:defRPr sz="1600">
                <a:latin typeface="+mn-lt"/>
              </a:defRPr>
            </a:lvl4pPr>
            <a:lvl5pPr marL="855663" indent="0">
              <a:buNone/>
              <a:defRPr sz="1600">
                <a:latin typeface="+mn-lt"/>
              </a:defRPr>
            </a:lvl5pPr>
          </a:lstStyle>
          <a:p>
            <a:pPr lvl="0"/>
            <a:r>
              <a:rPr lang="en-US"/>
              <a:t>Edit Master text styles</a:t>
            </a:r>
          </a:p>
        </p:txBody>
      </p:sp>
      <p:sp>
        <p:nvSpPr>
          <p:cNvPr id="8" name="Assumption 1 light grey background box">
            <a:extLst>
              <a:ext uri="{FF2B5EF4-FFF2-40B4-BE49-F238E27FC236}">
                <a16:creationId xmlns:a16="http://schemas.microsoft.com/office/drawing/2014/main" id="{1B7B5E21-3ED6-D847-A3AD-503DA38B40EF}"/>
              </a:ext>
              <a:ext uri="{C183D7F6-B498-43B3-948B-1728B52AA6E4}">
                <adec:decorative xmlns:adec="http://schemas.microsoft.com/office/drawing/2017/decorative" val="1"/>
              </a:ext>
            </a:extLst>
          </p:cNvPr>
          <p:cNvSpPr/>
          <p:nvPr userDrawn="1"/>
        </p:nvSpPr>
        <p:spPr bwMode="auto">
          <a:xfrm>
            <a:off x="596213" y="1430971"/>
            <a:ext cx="2516290" cy="9144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a:ln>
                <a:noFill/>
              </a:ln>
              <a:solidFill>
                <a:srgbClr val="1A1A1A"/>
              </a:solidFill>
              <a:effectLst/>
              <a:uLnTx/>
              <a:uFillTx/>
              <a:latin typeface="Segoe UI"/>
              <a:ea typeface="Segoe UI" pitchFamily="34" charset="0"/>
              <a:cs typeface="Segoe UI" pitchFamily="34" charset="0"/>
            </a:endParaRPr>
          </a:p>
        </p:txBody>
      </p:sp>
      <p:sp>
        <p:nvSpPr>
          <p:cNvPr id="17" name="Assumption 1 heading">
            <a:extLst>
              <a:ext uri="{FF2B5EF4-FFF2-40B4-BE49-F238E27FC236}">
                <a16:creationId xmlns:a16="http://schemas.microsoft.com/office/drawing/2014/main" id="{D9E35080-BDAC-4139-823A-F016B933D578}"/>
              </a:ext>
            </a:extLst>
          </p:cNvPr>
          <p:cNvSpPr>
            <a:spLocks noGrp="1"/>
          </p:cNvSpPr>
          <p:nvPr>
            <p:ph type="body" sz="quarter" idx="24" hasCustomPrompt="1"/>
          </p:nvPr>
        </p:nvSpPr>
        <p:spPr>
          <a:xfrm>
            <a:off x="1402573" y="1430971"/>
            <a:ext cx="1709929" cy="914400"/>
          </a:xfrm>
          <a:prstGeom prst="rect">
            <a:avLst/>
          </a:prstGeom>
          <a:solidFill>
            <a:srgbClr val="0078D4"/>
          </a:solidFill>
        </p:spPr>
        <p:txBody>
          <a:bodyPr lIns="182880" tIns="0" rIns="182880" bIns="45720" anchor="ctr"/>
          <a:lstStyle>
            <a:lvl1pPr marL="0" indent="0">
              <a:spcBef>
                <a:spcPts val="0"/>
              </a:spcBef>
              <a:buNone/>
              <a:defRPr sz="2000">
                <a:solidFill>
                  <a:schemeClr val="bg1"/>
                </a:solidFill>
                <a:latin typeface="Segoe UI" panose="020B0502040204020203" pitchFamily="34" charset="0"/>
                <a:cs typeface="Segoe UI" panose="020B0502040204020203" pitchFamily="34" charset="0"/>
              </a:defRPr>
            </a:lvl1pPr>
          </a:lstStyle>
          <a:p>
            <a:pPr lvl="0"/>
            <a:r>
              <a:rPr lang="en-US"/>
              <a:t>Assumption one</a:t>
            </a:r>
          </a:p>
        </p:txBody>
      </p:sp>
      <p:sp>
        <p:nvSpPr>
          <p:cNvPr id="49" name="Assumption 1 icon placeholder" descr="icon placeholder">
            <a:extLst>
              <a:ext uri="{FF2B5EF4-FFF2-40B4-BE49-F238E27FC236}">
                <a16:creationId xmlns:a16="http://schemas.microsoft.com/office/drawing/2014/main" id="{878B4613-2190-5147-B5DD-D30A6CA9DD9F}"/>
              </a:ext>
            </a:extLst>
          </p:cNvPr>
          <p:cNvSpPr>
            <a:spLocks noGrp="1"/>
          </p:cNvSpPr>
          <p:nvPr>
            <p:ph type="pic" sz="quarter" idx="20" hasCustomPrompt="1"/>
          </p:nvPr>
        </p:nvSpPr>
        <p:spPr>
          <a:xfrm>
            <a:off x="711357" y="1600135"/>
            <a:ext cx="576072" cy="576072"/>
          </a:xfrm>
          <a:prstGeom prst="rect">
            <a:avLst/>
          </a:prstGeo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000"/>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Tap to add icon</a:t>
            </a:r>
          </a:p>
        </p:txBody>
      </p:sp>
      <p:sp>
        <p:nvSpPr>
          <p:cNvPr id="16" name="Key assumptions 1 slide title">
            <a:extLst>
              <a:ext uri="{FF2B5EF4-FFF2-40B4-BE49-F238E27FC236}">
                <a16:creationId xmlns:a16="http://schemas.microsoft.com/office/drawing/2014/main" id="{2D9CF5A6-0E76-4774-9CAE-AC123BB1D44A}"/>
              </a:ext>
            </a:extLst>
          </p:cNvPr>
          <p:cNvSpPr>
            <a:spLocks noGrp="1"/>
          </p:cNvSpPr>
          <p:nvPr>
            <p:ph type="title" hasCustomPrompt="1"/>
          </p:nvPr>
        </p:nvSpPr>
        <p:spPr>
          <a:xfrm>
            <a:off x="587070" y="457200"/>
            <a:ext cx="11024300" cy="553998"/>
          </a:xfrm>
          <a:prstGeom prst="rect">
            <a:avLst/>
          </a:prstGeom>
        </p:spPr>
        <p:txBody>
          <a:bodyPr lIns="0" tIns="0" rIns="0" bIns="0"/>
          <a:lstStyle>
            <a:lvl1pPr>
              <a:defRPr baseline="0"/>
            </a:lvl1pPr>
          </a:lstStyle>
          <a:p>
            <a:r>
              <a:rPr lang="en-US"/>
              <a:t>Key assumptions (1) (4 columns)</a:t>
            </a:r>
          </a:p>
        </p:txBody>
      </p:sp>
    </p:spTree>
    <p:extLst>
      <p:ext uri="{BB962C8B-B14F-4D97-AF65-F5344CB8AC3E}">
        <p14:creationId xmlns:p14="http://schemas.microsoft.com/office/powerpoint/2010/main" val="3089850416"/>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Key assumptions 2">
    <p:spTree>
      <p:nvGrpSpPr>
        <p:cNvPr id="1" name=""/>
        <p:cNvGrpSpPr/>
        <p:nvPr/>
      </p:nvGrpSpPr>
      <p:grpSpPr>
        <a:xfrm>
          <a:off x="0" y="0"/>
          <a:ext cx="0" cy="0"/>
          <a:chOff x="0" y="0"/>
          <a:chExt cx="0" cy="0"/>
        </a:xfrm>
      </p:grpSpPr>
      <p:sp>
        <p:nvSpPr>
          <p:cNvPr id="7" name="Photo placeholder, right half" descr="image placeholder, right. 7.5 inches square">
            <a:extLst>
              <a:ext uri="{FF2B5EF4-FFF2-40B4-BE49-F238E27FC236}">
                <a16:creationId xmlns:a16="http://schemas.microsoft.com/office/drawing/2014/main" id="{C5C8F444-0C83-8449-AAD8-C5285796C63B}"/>
              </a:ext>
            </a:extLst>
          </p:cNvPr>
          <p:cNvSpPr>
            <a:spLocks noGrp="1"/>
          </p:cNvSpPr>
          <p:nvPr>
            <p:ph type="pic" sz="quarter" idx="11" hasCustomPrompt="1"/>
          </p:nvPr>
        </p:nvSpPr>
        <p:spPr>
          <a:xfrm>
            <a:off x="5341311" y="0"/>
            <a:ext cx="6858000" cy="6858000"/>
          </a:xfrm>
          <a:prstGeom prst="rect">
            <a:avLst/>
          </a:prstGeo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Tap to insert photo or illustration</a:t>
            </a:r>
          </a:p>
          <a:p>
            <a:endParaRPr lang="en-US"/>
          </a:p>
        </p:txBody>
      </p:sp>
      <p:sp>
        <p:nvSpPr>
          <p:cNvPr id="4" name="Description/list">
            <a:extLst>
              <a:ext uri="{FF2B5EF4-FFF2-40B4-BE49-F238E27FC236}">
                <a16:creationId xmlns:a16="http://schemas.microsoft.com/office/drawing/2014/main" id="{DE88E2B9-A705-4D41-B77D-A3785943995B}"/>
              </a:ext>
            </a:extLst>
          </p:cNvPr>
          <p:cNvSpPr>
            <a:spLocks noGrp="1"/>
          </p:cNvSpPr>
          <p:nvPr>
            <p:ph type="body" sz="quarter" idx="10" hasCustomPrompt="1"/>
          </p:nvPr>
        </p:nvSpPr>
        <p:spPr>
          <a:xfrm>
            <a:off x="593628" y="1435496"/>
            <a:ext cx="4572000" cy="2573012"/>
          </a:xfrm>
          <a:prstGeom prst="rect">
            <a:avLst/>
          </a:prstGeom>
        </p:spPr>
        <p:txBody>
          <a:bodyPr lIns="0" tIns="0" rIns="0" bIns="0"/>
          <a:lstStyle>
            <a:lvl1pPr>
              <a:defRPr sz="2000"/>
            </a:lvl1pPr>
            <a:lvl2pPr>
              <a:defRPr sz="1600"/>
            </a:lvl2pPr>
          </a:lstStyle>
          <a:p>
            <a:pPr lvl="0"/>
            <a:r>
              <a:rPr lang="en-US"/>
              <a:t>List item</a:t>
            </a:r>
          </a:p>
          <a:p>
            <a:pPr lvl="0"/>
            <a:r>
              <a:rPr lang="en-US"/>
              <a:t>List item</a:t>
            </a:r>
          </a:p>
          <a:p>
            <a:pPr lvl="0"/>
            <a:r>
              <a:rPr lang="en-US"/>
              <a:t>List item</a:t>
            </a:r>
          </a:p>
          <a:p>
            <a:pPr lvl="0"/>
            <a:r>
              <a:rPr lang="en-US"/>
              <a:t>List item</a:t>
            </a:r>
          </a:p>
          <a:p>
            <a:pPr lvl="0"/>
            <a:r>
              <a:rPr lang="en-US"/>
              <a:t>List item</a:t>
            </a:r>
          </a:p>
        </p:txBody>
      </p:sp>
      <p:sp>
        <p:nvSpPr>
          <p:cNvPr id="6" name="Key assumptions 2 slide title">
            <a:extLst>
              <a:ext uri="{FF2B5EF4-FFF2-40B4-BE49-F238E27FC236}">
                <a16:creationId xmlns:a16="http://schemas.microsoft.com/office/drawing/2014/main" id="{2D9CF5A6-0E76-4774-9CAE-AC123BB1D44A}"/>
              </a:ext>
            </a:extLst>
          </p:cNvPr>
          <p:cNvSpPr>
            <a:spLocks noGrp="1"/>
          </p:cNvSpPr>
          <p:nvPr>
            <p:ph type="title" hasCustomPrompt="1"/>
          </p:nvPr>
        </p:nvSpPr>
        <p:spPr>
          <a:xfrm>
            <a:off x="587069" y="457200"/>
            <a:ext cx="4572000" cy="553998"/>
          </a:xfrm>
          <a:prstGeom prst="rect">
            <a:avLst/>
          </a:prstGeom>
        </p:spPr>
        <p:txBody>
          <a:bodyPr lIns="0" tIns="0" rIns="0" bIns="0"/>
          <a:lstStyle>
            <a:lvl1pPr>
              <a:defRPr baseline="0"/>
            </a:lvl1pPr>
          </a:lstStyle>
          <a:p>
            <a:r>
              <a:rPr lang="en-US"/>
              <a:t>Key assumptions (2)</a:t>
            </a:r>
          </a:p>
        </p:txBody>
      </p:sp>
    </p:spTree>
    <p:extLst>
      <p:ext uri="{BB962C8B-B14F-4D97-AF65-F5344CB8AC3E}">
        <p14:creationId xmlns:p14="http://schemas.microsoft.com/office/powerpoint/2010/main" val="3932070757"/>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Key assumptions 3">
    <p:spTree>
      <p:nvGrpSpPr>
        <p:cNvPr id="1" name=""/>
        <p:cNvGrpSpPr/>
        <p:nvPr/>
      </p:nvGrpSpPr>
      <p:grpSpPr>
        <a:xfrm>
          <a:off x="0" y="0"/>
          <a:ext cx="0" cy="0"/>
          <a:chOff x="0" y="0"/>
          <a:chExt cx="0" cy="0"/>
        </a:xfrm>
      </p:grpSpPr>
      <p:sp>
        <p:nvSpPr>
          <p:cNvPr id="14" name="Topic three (blue background)">
            <a:extLst>
              <a:ext uri="{FF2B5EF4-FFF2-40B4-BE49-F238E27FC236}">
                <a16:creationId xmlns:a16="http://schemas.microsoft.com/office/drawing/2014/main" id="{30DAFDAA-0ED7-4DD7-8708-8CD9FD97D7F1}"/>
              </a:ext>
            </a:extLst>
          </p:cNvPr>
          <p:cNvSpPr>
            <a:spLocks noGrp="1"/>
          </p:cNvSpPr>
          <p:nvPr>
            <p:ph type="body" sz="quarter" idx="15" hasCustomPrompt="1"/>
          </p:nvPr>
        </p:nvSpPr>
        <p:spPr>
          <a:xfrm>
            <a:off x="2150199" y="5119343"/>
            <a:ext cx="7543800" cy="1141407"/>
          </a:xfrm>
          <a:prstGeom prst="rect">
            <a:avLst/>
          </a:prstGeom>
          <a:solidFill>
            <a:srgbClr val="0078D4"/>
          </a:solidFill>
        </p:spPr>
        <p:txBody>
          <a:bodyPr/>
          <a:lstStyle>
            <a:lvl1pPr marL="0" indent="0">
              <a:buNone/>
              <a:defRPr sz="2000">
                <a:solidFill>
                  <a:schemeClr val="bg1"/>
                </a:solidFill>
                <a:latin typeface="Segoe UI" panose="020B0502040204020203" pitchFamily="34" charset="0"/>
                <a:cs typeface="Segoe UI" panose="020B0502040204020203" pitchFamily="34" charset="0"/>
              </a:defRPr>
            </a:lvl1pPr>
          </a:lstStyle>
          <a:p>
            <a:pPr lvl="0"/>
            <a:r>
              <a:rPr lang="en-US"/>
              <a:t>Topic three</a:t>
            </a:r>
          </a:p>
        </p:txBody>
      </p:sp>
      <p:sp>
        <p:nvSpPr>
          <p:cNvPr id="18" name="Topic three icon/image placeholder" descr="icon placeholder">
            <a:extLst>
              <a:ext uri="{FF2B5EF4-FFF2-40B4-BE49-F238E27FC236}">
                <a16:creationId xmlns:a16="http://schemas.microsoft.com/office/drawing/2014/main" id="{CD0BFDF1-6D87-7742-83C4-16B9E0F09E38}"/>
              </a:ext>
            </a:extLst>
          </p:cNvPr>
          <p:cNvSpPr>
            <a:spLocks noGrp="1"/>
          </p:cNvSpPr>
          <p:nvPr>
            <p:ph type="pic" sz="quarter" idx="11" hasCustomPrompt="1"/>
          </p:nvPr>
        </p:nvSpPr>
        <p:spPr>
          <a:xfrm>
            <a:off x="592744" y="5119343"/>
            <a:ext cx="1141349" cy="1141407"/>
          </a:xfrm>
          <a:prstGeom prst="rect">
            <a:avLst/>
          </a:prstGeo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000"/>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Tap to add icon</a:t>
            </a:r>
          </a:p>
        </p:txBody>
      </p:sp>
      <p:sp>
        <p:nvSpPr>
          <p:cNvPr id="13" name="Topic two (blue background)">
            <a:extLst>
              <a:ext uri="{FF2B5EF4-FFF2-40B4-BE49-F238E27FC236}">
                <a16:creationId xmlns:a16="http://schemas.microsoft.com/office/drawing/2014/main" id="{36700696-D193-40FA-BCD9-6141188BDA1A}"/>
              </a:ext>
            </a:extLst>
          </p:cNvPr>
          <p:cNvSpPr>
            <a:spLocks noGrp="1"/>
          </p:cNvSpPr>
          <p:nvPr>
            <p:ph type="body" sz="quarter" idx="14" hasCustomPrompt="1"/>
          </p:nvPr>
        </p:nvSpPr>
        <p:spPr>
          <a:xfrm>
            <a:off x="2150198" y="3272339"/>
            <a:ext cx="7543800" cy="1141407"/>
          </a:xfrm>
          <a:prstGeom prst="rect">
            <a:avLst/>
          </a:prstGeom>
          <a:solidFill>
            <a:srgbClr val="0078D4"/>
          </a:solidFill>
        </p:spPr>
        <p:txBody>
          <a:bodyPr/>
          <a:lstStyle>
            <a:lvl1pPr marL="0" indent="0">
              <a:buNone/>
              <a:defRPr sz="2000">
                <a:solidFill>
                  <a:schemeClr val="bg1"/>
                </a:solidFill>
                <a:latin typeface="Segoe UI" panose="020B0502040204020203" pitchFamily="34" charset="0"/>
                <a:cs typeface="Segoe UI" panose="020B0502040204020203" pitchFamily="34" charset="0"/>
              </a:defRPr>
            </a:lvl1pPr>
          </a:lstStyle>
          <a:p>
            <a:pPr lvl="0"/>
            <a:r>
              <a:rPr lang="en-US"/>
              <a:t>Topic two</a:t>
            </a:r>
          </a:p>
        </p:txBody>
      </p:sp>
      <p:sp>
        <p:nvSpPr>
          <p:cNvPr id="19" name="Topic two icon/image placeholder" descr="icon placeholder">
            <a:extLst>
              <a:ext uri="{FF2B5EF4-FFF2-40B4-BE49-F238E27FC236}">
                <a16:creationId xmlns:a16="http://schemas.microsoft.com/office/drawing/2014/main" id="{492D1066-4742-CC4A-A82F-D5A239FADEE1}"/>
              </a:ext>
            </a:extLst>
          </p:cNvPr>
          <p:cNvSpPr>
            <a:spLocks noGrp="1"/>
          </p:cNvSpPr>
          <p:nvPr>
            <p:ph type="pic" sz="quarter" idx="12" hasCustomPrompt="1"/>
          </p:nvPr>
        </p:nvSpPr>
        <p:spPr>
          <a:xfrm>
            <a:off x="592744" y="3272339"/>
            <a:ext cx="1141349" cy="1141407"/>
          </a:xfrm>
          <a:prstGeom prst="rect">
            <a:avLst/>
          </a:prstGeo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000"/>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Tap to add icon</a:t>
            </a:r>
          </a:p>
        </p:txBody>
      </p:sp>
      <p:sp>
        <p:nvSpPr>
          <p:cNvPr id="3" name="Topic one (blue background)">
            <a:extLst>
              <a:ext uri="{FF2B5EF4-FFF2-40B4-BE49-F238E27FC236}">
                <a16:creationId xmlns:a16="http://schemas.microsoft.com/office/drawing/2014/main" id="{64F08DCC-7992-4DBC-903B-28482D9F63F8}"/>
              </a:ext>
            </a:extLst>
          </p:cNvPr>
          <p:cNvSpPr>
            <a:spLocks noGrp="1"/>
          </p:cNvSpPr>
          <p:nvPr>
            <p:ph type="body" sz="quarter" idx="13" hasCustomPrompt="1"/>
          </p:nvPr>
        </p:nvSpPr>
        <p:spPr>
          <a:xfrm>
            <a:off x="2150199" y="1425335"/>
            <a:ext cx="7543800" cy="1141407"/>
          </a:xfrm>
          <a:prstGeom prst="rect">
            <a:avLst/>
          </a:prstGeom>
          <a:solidFill>
            <a:srgbClr val="0078D4"/>
          </a:solidFill>
        </p:spPr>
        <p:txBody>
          <a:bodyPr/>
          <a:lstStyle>
            <a:lvl1pPr marL="0" indent="0">
              <a:buNone/>
              <a:defRPr sz="2000">
                <a:solidFill>
                  <a:schemeClr val="bg1"/>
                </a:solidFill>
                <a:latin typeface="Segoe UI" panose="020B0502040204020203" pitchFamily="34" charset="0"/>
                <a:cs typeface="Segoe UI" panose="020B0502040204020203" pitchFamily="34" charset="0"/>
              </a:defRPr>
            </a:lvl1pPr>
          </a:lstStyle>
          <a:p>
            <a:pPr lvl="0"/>
            <a:r>
              <a:rPr lang="en-US"/>
              <a:t>Topic one</a:t>
            </a:r>
          </a:p>
        </p:txBody>
      </p:sp>
      <p:sp>
        <p:nvSpPr>
          <p:cNvPr id="17" name="Topic one icon/image placeholder" descr="icon placeholder">
            <a:extLst>
              <a:ext uri="{FF2B5EF4-FFF2-40B4-BE49-F238E27FC236}">
                <a16:creationId xmlns:a16="http://schemas.microsoft.com/office/drawing/2014/main" id="{FACDF362-7107-824C-BFEE-91E9F0F4FF21}"/>
              </a:ext>
            </a:extLst>
          </p:cNvPr>
          <p:cNvSpPr>
            <a:spLocks noGrp="1"/>
          </p:cNvSpPr>
          <p:nvPr>
            <p:ph type="pic" sz="quarter" idx="10" hasCustomPrompt="1"/>
          </p:nvPr>
        </p:nvSpPr>
        <p:spPr>
          <a:xfrm>
            <a:off x="592744" y="1425335"/>
            <a:ext cx="1143000" cy="1141407"/>
          </a:xfrm>
          <a:prstGeom prst="rect">
            <a:avLst/>
          </a:prstGeo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000"/>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Tap to add icon</a:t>
            </a:r>
          </a:p>
        </p:txBody>
      </p:sp>
      <p:sp>
        <p:nvSpPr>
          <p:cNvPr id="10" name="Key assumptions 3 slide title">
            <a:extLst>
              <a:ext uri="{FF2B5EF4-FFF2-40B4-BE49-F238E27FC236}">
                <a16:creationId xmlns:a16="http://schemas.microsoft.com/office/drawing/2014/main" id="{2D9CF5A6-0E76-4774-9CAE-AC123BB1D44A}"/>
              </a:ext>
            </a:extLst>
          </p:cNvPr>
          <p:cNvSpPr>
            <a:spLocks noGrp="1"/>
          </p:cNvSpPr>
          <p:nvPr>
            <p:ph type="title" hasCustomPrompt="1"/>
          </p:nvPr>
        </p:nvSpPr>
        <p:spPr>
          <a:xfrm>
            <a:off x="587070" y="457200"/>
            <a:ext cx="11024300" cy="553998"/>
          </a:xfrm>
          <a:prstGeom prst="rect">
            <a:avLst/>
          </a:prstGeom>
        </p:spPr>
        <p:txBody>
          <a:bodyPr lIns="0" tIns="0" rIns="0" bIns="0"/>
          <a:lstStyle>
            <a:lvl1pPr>
              <a:defRPr baseline="0"/>
            </a:lvl1pPr>
          </a:lstStyle>
          <a:p>
            <a:r>
              <a:rPr lang="en-US"/>
              <a:t>Key assumptions (3) (3 rows)</a:t>
            </a:r>
          </a:p>
        </p:txBody>
      </p:sp>
    </p:spTree>
    <p:extLst>
      <p:ext uri="{BB962C8B-B14F-4D97-AF65-F5344CB8AC3E}">
        <p14:creationId xmlns:p14="http://schemas.microsoft.com/office/powerpoint/2010/main" val="2565142291"/>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Key assumptions 3 (4 items)">
    <p:spTree>
      <p:nvGrpSpPr>
        <p:cNvPr id="1" name=""/>
        <p:cNvGrpSpPr/>
        <p:nvPr/>
      </p:nvGrpSpPr>
      <p:grpSpPr>
        <a:xfrm>
          <a:off x="0" y="0"/>
          <a:ext cx="0" cy="0"/>
          <a:chOff x="0" y="0"/>
          <a:chExt cx="0" cy="0"/>
        </a:xfrm>
      </p:grpSpPr>
      <p:sp>
        <p:nvSpPr>
          <p:cNvPr id="14" name="Topic four (blue background)">
            <a:extLst>
              <a:ext uri="{FF2B5EF4-FFF2-40B4-BE49-F238E27FC236}">
                <a16:creationId xmlns:a16="http://schemas.microsoft.com/office/drawing/2014/main" id="{30DAFDAA-0ED7-4DD7-8708-8CD9FD97D7F1}"/>
              </a:ext>
            </a:extLst>
          </p:cNvPr>
          <p:cNvSpPr>
            <a:spLocks noGrp="1"/>
          </p:cNvSpPr>
          <p:nvPr>
            <p:ph type="body" sz="quarter" idx="15" hasCustomPrompt="1"/>
          </p:nvPr>
        </p:nvSpPr>
        <p:spPr>
          <a:xfrm>
            <a:off x="2150199" y="5341009"/>
            <a:ext cx="7543800" cy="914400"/>
          </a:xfrm>
          <a:prstGeom prst="rect">
            <a:avLst/>
          </a:prstGeom>
          <a:solidFill>
            <a:srgbClr val="0078D4"/>
          </a:solidFill>
        </p:spPr>
        <p:txBody>
          <a:bodyPr/>
          <a:lstStyle>
            <a:lvl1pPr marL="0" indent="0">
              <a:buNone/>
              <a:defRPr sz="2000">
                <a:solidFill>
                  <a:schemeClr val="bg1"/>
                </a:solidFill>
                <a:latin typeface="Segoe UI" panose="020B0502040204020203" pitchFamily="34" charset="0"/>
                <a:cs typeface="Segoe UI" panose="020B0502040204020203" pitchFamily="34" charset="0"/>
              </a:defRPr>
            </a:lvl1pPr>
          </a:lstStyle>
          <a:p>
            <a:pPr lvl="0"/>
            <a:r>
              <a:rPr lang="en-US"/>
              <a:t>Topic four</a:t>
            </a:r>
          </a:p>
        </p:txBody>
      </p:sp>
      <p:sp>
        <p:nvSpPr>
          <p:cNvPr id="18" name="Topic four icon/image placeholder" descr="icon placeholder">
            <a:extLst>
              <a:ext uri="{FF2B5EF4-FFF2-40B4-BE49-F238E27FC236}">
                <a16:creationId xmlns:a16="http://schemas.microsoft.com/office/drawing/2014/main" id="{CD0BFDF1-6D87-7742-83C4-16B9E0F09E38}"/>
              </a:ext>
            </a:extLst>
          </p:cNvPr>
          <p:cNvSpPr>
            <a:spLocks noGrp="1"/>
          </p:cNvSpPr>
          <p:nvPr>
            <p:ph type="pic" sz="quarter" idx="11" hasCustomPrompt="1"/>
          </p:nvPr>
        </p:nvSpPr>
        <p:spPr>
          <a:xfrm>
            <a:off x="592744" y="5341009"/>
            <a:ext cx="1141349" cy="914400"/>
          </a:xfrm>
          <a:prstGeom prst="rect">
            <a:avLst/>
          </a:prstGeo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000"/>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Tap to add icon</a:t>
            </a:r>
          </a:p>
        </p:txBody>
      </p:sp>
      <p:sp>
        <p:nvSpPr>
          <p:cNvPr id="11" name="Topic three (blue background)">
            <a:extLst>
              <a:ext uri="{FF2B5EF4-FFF2-40B4-BE49-F238E27FC236}">
                <a16:creationId xmlns:a16="http://schemas.microsoft.com/office/drawing/2014/main" id="{BD10FBB4-EB5E-46F9-AFF8-FE71C4745719}"/>
              </a:ext>
            </a:extLst>
          </p:cNvPr>
          <p:cNvSpPr>
            <a:spLocks noGrp="1"/>
          </p:cNvSpPr>
          <p:nvPr>
            <p:ph type="body" sz="quarter" idx="17" hasCustomPrompt="1"/>
          </p:nvPr>
        </p:nvSpPr>
        <p:spPr>
          <a:xfrm>
            <a:off x="2150199" y="4035785"/>
            <a:ext cx="7543800" cy="914400"/>
          </a:xfrm>
          <a:prstGeom prst="rect">
            <a:avLst/>
          </a:prstGeom>
          <a:solidFill>
            <a:srgbClr val="0078D4"/>
          </a:solidFill>
        </p:spPr>
        <p:txBody>
          <a:bodyPr/>
          <a:lstStyle>
            <a:lvl1pPr marL="0" indent="0">
              <a:buNone/>
              <a:defRPr sz="2000">
                <a:solidFill>
                  <a:schemeClr val="bg1"/>
                </a:solidFill>
                <a:latin typeface="Segoe UI" panose="020B0502040204020203" pitchFamily="34" charset="0"/>
                <a:cs typeface="Segoe UI" panose="020B0502040204020203" pitchFamily="34" charset="0"/>
              </a:defRPr>
            </a:lvl1pPr>
          </a:lstStyle>
          <a:p>
            <a:pPr lvl="0"/>
            <a:r>
              <a:rPr lang="en-US"/>
              <a:t>Topic three</a:t>
            </a:r>
          </a:p>
        </p:txBody>
      </p:sp>
      <p:sp>
        <p:nvSpPr>
          <p:cNvPr id="9" name="Topic three icon/image placeholder" descr="icon placeholder">
            <a:extLst>
              <a:ext uri="{FF2B5EF4-FFF2-40B4-BE49-F238E27FC236}">
                <a16:creationId xmlns:a16="http://schemas.microsoft.com/office/drawing/2014/main" id="{51D9779B-E393-4D72-9E57-9F23DE83A801}"/>
              </a:ext>
            </a:extLst>
          </p:cNvPr>
          <p:cNvSpPr>
            <a:spLocks noGrp="1"/>
          </p:cNvSpPr>
          <p:nvPr>
            <p:ph type="pic" sz="quarter" idx="16" hasCustomPrompt="1"/>
          </p:nvPr>
        </p:nvSpPr>
        <p:spPr>
          <a:xfrm>
            <a:off x="592745" y="4035785"/>
            <a:ext cx="1141349" cy="914400"/>
          </a:xfrm>
          <a:prstGeom prst="rect">
            <a:avLst/>
          </a:prstGeo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000"/>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Tap to add icon</a:t>
            </a:r>
          </a:p>
        </p:txBody>
      </p:sp>
      <p:sp>
        <p:nvSpPr>
          <p:cNvPr id="13" name="Topic two (blue background)">
            <a:extLst>
              <a:ext uri="{FF2B5EF4-FFF2-40B4-BE49-F238E27FC236}">
                <a16:creationId xmlns:a16="http://schemas.microsoft.com/office/drawing/2014/main" id="{36700696-D193-40FA-BCD9-6141188BDA1A}"/>
              </a:ext>
            </a:extLst>
          </p:cNvPr>
          <p:cNvSpPr>
            <a:spLocks noGrp="1"/>
          </p:cNvSpPr>
          <p:nvPr>
            <p:ph type="body" sz="quarter" idx="14" hasCustomPrompt="1"/>
          </p:nvPr>
        </p:nvSpPr>
        <p:spPr>
          <a:xfrm>
            <a:off x="2150198" y="2730560"/>
            <a:ext cx="7543800" cy="914400"/>
          </a:xfrm>
          <a:prstGeom prst="rect">
            <a:avLst/>
          </a:prstGeom>
          <a:solidFill>
            <a:srgbClr val="0078D4"/>
          </a:solidFill>
        </p:spPr>
        <p:txBody>
          <a:bodyPr/>
          <a:lstStyle>
            <a:lvl1pPr marL="0" indent="0">
              <a:buNone/>
              <a:defRPr sz="2000">
                <a:solidFill>
                  <a:schemeClr val="bg1"/>
                </a:solidFill>
                <a:latin typeface="Segoe UI" panose="020B0502040204020203" pitchFamily="34" charset="0"/>
                <a:cs typeface="Segoe UI" panose="020B0502040204020203" pitchFamily="34" charset="0"/>
              </a:defRPr>
            </a:lvl1pPr>
          </a:lstStyle>
          <a:p>
            <a:pPr lvl="0"/>
            <a:r>
              <a:rPr lang="en-US"/>
              <a:t>Topic two</a:t>
            </a:r>
          </a:p>
        </p:txBody>
      </p:sp>
      <p:sp>
        <p:nvSpPr>
          <p:cNvPr id="19" name="Topic two icon/image placeholder" descr="icon placeholder">
            <a:extLst>
              <a:ext uri="{FF2B5EF4-FFF2-40B4-BE49-F238E27FC236}">
                <a16:creationId xmlns:a16="http://schemas.microsoft.com/office/drawing/2014/main" id="{492D1066-4742-CC4A-A82F-D5A239FADEE1}"/>
              </a:ext>
            </a:extLst>
          </p:cNvPr>
          <p:cNvSpPr>
            <a:spLocks noGrp="1"/>
          </p:cNvSpPr>
          <p:nvPr>
            <p:ph type="pic" sz="quarter" idx="12" hasCustomPrompt="1"/>
          </p:nvPr>
        </p:nvSpPr>
        <p:spPr>
          <a:xfrm>
            <a:off x="592744" y="2730560"/>
            <a:ext cx="1141349" cy="914400"/>
          </a:xfrm>
          <a:prstGeom prst="rect">
            <a:avLst/>
          </a:prstGeo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000"/>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Tap to add icon</a:t>
            </a:r>
          </a:p>
        </p:txBody>
      </p:sp>
      <p:sp>
        <p:nvSpPr>
          <p:cNvPr id="3" name="Topic one (blue background)">
            <a:extLst>
              <a:ext uri="{FF2B5EF4-FFF2-40B4-BE49-F238E27FC236}">
                <a16:creationId xmlns:a16="http://schemas.microsoft.com/office/drawing/2014/main" id="{64F08DCC-7992-4DBC-903B-28482D9F63F8}"/>
              </a:ext>
            </a:extLst>
          </p:cNvPr>
          <p:cNvSpPr>
            <a:spLocks noGrp="1"/>
          </p:cNvSpPr>
          <p:nvPr>
            <p:ph type="body" sz="quarter" idx="13" hasCustomPrompt="1"/>
          </p:nvPr>
        </p:nvSpPr>
        <p:spPr>
          <a:xfrm>
            <a:off x="2150199" y="1425335"/>
            <a:ext cx="7543800" cy="914400"/>
          </a:xfrm>
          <a:prstGeom prst="rect">
            <a:avLst/>
          </a:prstGeom>
          <a:solidFill>
            <a:srgbClr val="0078D4"/>
          </a:solidFill>
        </p:spPr>
        <p:txBody>
          <a:bodyPr/>
          <a:lstStyle>
            <a:lvl1pPr marL="0" indent="0">
              <a:buNone/>
              <a:defRPr sz="2000">
                <a:solidFill>
                  <a:schemeClr val="bg1"/>
                </a:solidFill>
                <a:latin typeface="Segoe UI" panose="020B0502040204020203" pitchFamily="34" charset="0"/>
                <a:cs typeface="Segoe UI" panose="020B0502040204020203" pitchFamily="34" charset="0"/>
              </a:defRPr>
            </a:lvl1pPr>
          </a:lstStyle>
          <a:p>
            <a:pPr lvl="0"/>
            <a:r>
              <a:rPr lang="en-US"/>
              <a:t>Topic one</a:t>
            </a:r>
          </a:p>
        </p:txBody>
      </p:sp>
      <p:sp>
        <p:nvSpPr>
          <p:cNvPr id="17" name="Topic one icon/image placeholder" descr="icon placeholder">
            <a:extLst>
              <a:ext uri="{FF2B5EF4-FFF2-40B4-BE49-F238E27FC236}">
                <a16:creationId xmlns:a16="http://schemas.microsoft.com/office/drawing/2014/main" id="{FACDF362-7107-824C-BFEE-91E9F0F4FF21}"/>
              </a:ext>
            </a:extLst>
          </p:cNvPr>
          <p:cNvSpPr>
            <a:spLocks noGrp="1"/>
          </p:cNvSpPr>
          <p:nvPr>
            <p:ph type="pic" sz="quarter" idx="10" hasCustomPrompt="1"/>
          </p:nvPr>
        </p:nvSpPr>
        <p:spPr>
          <a:xfrm>
            <a:off x="592744" y="1425335"/>
            <a:ext cx="1143000" cy="914400"/>
          </a:xfrm>
          <a:prstGeom prst="rect">
            <a:avLst/>
          </a:prstGeo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000"/>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Tap to add icon</a:t>
            </a:r>
          </a:p>
        </p:txBody>
      </p:sp>
      <p:sp>
        <p:nvSpPr>
          <p:cNvPr id="10" name="Key assumptions 3 slide title">
            <a:extLst>
              <a:ext uri="{FF2B5EF4-FFF2-40B4-BE49-F238E27FC236}">
                <a16:creationId xmlns:a16="http://schemas.microsoft.com/office/drawing/2014/main" id="{2D9CF5A6-0E76-4774-9CAE-AC123BB1D44A}"/>
              </a:ext>
            </a:extLst>
          </p:cNvPr>
          <p:cNvSpPr>
            <a:spLocks noGrp="1"/>
          </p:cNvSpPr>
          <p:nvPr>
            <p:ph type="title" hasCustomPrompt="1"/>
          </p:nvPr>
        </p:nvSpPr>
        <p:spPr>
          <a:xfrm>
            <a:off x="587070" y="457200"/>
            <a:ext cx="11024300" cy="553998"/>
          </a:xfrm>
          <a:prstGeom prst="rect">
            <a:avLst/>
          </a:prstGeom>
        </p:spPr>
        <p:txBody>
          <a:bodyPr lIns="0" tIns="0" rIns="0" bIns="0"/>
          <a:lstStyle>
            <a:lvl1pPr>
              <a:defRPr baseline="0"/>
            </a:lvl1pPr>
          </a:lstStyle>
          <a:p>
            <a:r>
              <a:rPr lang="en-US"/>
              <a:t>Key assumptions (3) (4 rows)</a:t>
            </a:r>
          </a:p>
        </p:txBody>
      </p:sp>
    </p:spTree>
    <p:extLst>
      <p:ext uri="{BB962C8B-B14F-4D97-AF65-F5344CB8AC3E}">
        <p14:creationId xmlns:p14="http://schemas.microsoft.com/office/powerpoint/2010/main" val="3280844393"/>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Why MS Services 1">
    <p:spTree>
      <p:nvGrpSpPr>
        <p:cNvPr id="1" name=""/>
        <p:cNvGrpSpPr/>
        <p:nvPr/>
      </p:nvGrpSpPr>
      <p:grpSpPr>
        <a:xfrm>
          <a:off x="0" y="0"/>
          <a:ext cx="0" cy="0"/>
          <a:chOff x="0" y="0"/>
          <a:chExt cx="0" cy="0"/>
        </a:xfrm>
      </p:grpSpPr>
      <p:grpSp>
        <p:nvGrpSpPr>
          <p:cNvPr id="18" name="Pinterest icon"/>
          <p:cNvGrpSpPr/>
          <p:nvPr userDrawn="1"/>
        </p:nvGrpSpPr>
        <p:grpSpPr>
          <a:xfrm>
            <a:off x="3674759" y="5743880"/>
            <a:ext cx="542402" cy="542402"/>
            <a:chOff x="3958372" y="5743880"/>
            <a:chExt cx="542402" cy="542402"/>
          </a:xfrm>
        </p:grpSpPr>
        <p:sp>
          <p:nvSpPr>
            <p:cNvPr id="7" name="Oval 6" descr="Blue oval">
              <a:hlinkClick r:id="rId2"/>
              <a:extLst>
                <a:ext uri="{FF2B5EF4-FFF2-40B4-BE49-F238E27FC236}">
                  <a16:creationId xmlns:a16="http://schemas.microsoft.com/office/drawing/2014/main" id="{FAC565DF-2372-874D-A732-7E0B0DB58B5A}"/>
                </a:ext>
              </a:extLst>
            </p:cNvPr>
            <p:cNvSpPr/>
            <p:nvPr userDrawn="1"/>
          </p:nvSpPr>
          <p:spPr>
            <a:xfrm>
              <a:off x="3958372" y="5743880"/>
              <a:ext cx="542402" cy="542402"/>
            </a:xfrm>
            <a:prstGeom prst="ellipse">
              <a:avLst/>
            </a:prstGeom>
            <a:solidFill>
              <a:srgbClr val="0078D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91440" rIns="91440" bIns="91440" numCol="1" spcCol="0" rtlCol="0" fromWordArt="0" anchor="b" anchorCtr="0" forceAA="0" compatLnSpc="1">
              <a:prstTxWarp prst="textNoShape">
                <a:avLst/>
              </a:prstTxWarp>
              <a:noAutofit/>
            </a:bodyPr>
            <a:lstStyle>
              <a:defPPr>
                <a:defRPr lang="en-US"/>
              </a:defPPr>
              <a:lvl1pPr marL="0" algn="l" defTabSz="1088105" rtl="0" eaLnBrk="1" latinLnBrk="0" hangingPunct="1">
                <a:defRPr sz="2200" kern="1200">
                  <a:solidFill>
                    <a:schemeClr val="lt1"/>
                  </a:solidFill>
                  <a:latin typeface="+mn-lt"/>
                  <a:ea typeface="+mn-ea"/>
                  <a:cs typeface="+mn-cs"/>
                </a:defRPr>
              </a:lvl1pPr>
              <a:lvl2pPr marL="544053" algn="l" defTabSz="1088105" rtl="0" eaLnBrk="1" latinLnBrk="0" hangingPunct="1">
                <a:defRPr sz="2200" kern="1200">
                  <a:solidFill>
                    <a:schemeClr val="lt1"/>
                  </a:solidFill>
                  <a:latin typeface="+mn-lt"/>
                  <a:ea typeface="+mn-ea"/>
                  <a:cs typeface="+mn-cs"/>
                </a:defRPr>
              </a:lvl2pPr>
              <a:lvl3pPr marL="1088105" algn="l" defTabSz="1088105" rtl="0" eaLnBrk="1" latinLnBrk="0" hangingPunct="1">
                <a:defRPr sz="2200" kern="1200">
                  <a:solidFill>
                    <a:schemeClr val="lt1"/>
                  </a:solidFill>
                  <a:latin typeface="+mn-lt"/>
                  <a:ea typeface="+mn-ea"/>
                  <a:cs typeface="+mn-cs"/>
                </a:defRPr>
              </a:lvl3pPr>
              <a:lvl4pPr marL="1632159" algn="l" defTabSz="1088105" rtl="0" eaLnBrk="1" latinLnBrk="0" hangingPunct="1">
                <a:defRPr sz="2200" kern="1200">
                  <a:solidFill>
                    <a:schemeClr val="lt1"/>
                  </a:solidFill>
                  <a:latin typeface="+mn-lt"/>
                  <a:ea typeface="+mn-ea"/>
                  <a:cs typeface="+mn-cs"/>
                </a:defRPr>
              </a:lvl4pPr>
              <a:lvl5pPr marL="2176211" algn="l" defTabSz="1088105" rtl="0" eaLnBrk="1" latinLnBrk="0" hangingPunct="1">
                <a:defRPr sz="2200" kern="1200">
                  <a:solidFill>
                    <a:schemeClr val="lt1"/>
                  </a:solidFill>
                  <a:latin typeface="+mn-lt"/>
                  <a:ea typeface="+mn-ea"/>
                  <a:cs typeface="+mn-cs"/>
                </a:defRPr>
              </a:lvl5pPr>
              <a:lvl6pPr marL="2720264" algn="l" defTabSz="1088105" rtl="0" eaLnBrk="1" latinLnBrk="0" hangingPunct="1">
                <a:defRPr sz="2200" kern="1200">
                  <a:solidFill>
                    <a:schemeClr val="lt1"/>
                  </a:solidFill>
                  <a:latin typeface="+mn-lt"/>
                  <a:ea typeface="+mn-ea"/>
                  <a:cs typeface="+mn-cs"/>
                </a:defRPr>
              </a:lvl6pPr>
              <a:lvl7pPr marL="3264316" algn="l" defTabSz="1088105" rtl="0" eaLnBrk="1" latinLnBrk="0" hangingPunct="1">
                <a:defRPr sz="2200" kern="1200">
                  <a:solidFill>
                    <a:schemeClr val="lt1"/>
                  </a:solidFill>
                  <a:latin typeface="+mn-lt"/>
                  <a:ea typeface="+mn-ea"/>
                  <a:cs typeface="+mn-cs"/>
                </a:defRPr>
              </a:lvl7pPr>
              <a:lvl8pPr marL="3808369" algn="l" defTabSz="1088105" rtl="0" eaLnBrk="1" latinLnBrk="0" hangingPunct="1">
                <a:defRPr sz="2200" kern="1200">
                  <a:solidFill>
                    <a:schemeClr val="lt1"/>
                  </a:solidFill>
                  <a:latin typeface="+mn-lt"/>
                  <a:ea typeface="+mn-ea"/>
                  <a:cs typeface="+mn-cs"/>
                </a:defRPr>
              </a:lvl8pPr>
              <a:lvl9pPr marL="4352422" algn="l" defTabSz="1088105" rtl="0" eaLnBrk="1" latinLnBrk="0" hangingPunct="1">
                <a:defRPr sz="2200" kern="1200">
                  <a:solidFill>
                    <a:schemeClr val="lt1"/>
                  </a:solidFill>
                  <a:latin typeface="+mn-lt"/>
                  <a:ea typeface="+mn-ea"/>
                  <a:cs typeface="+mn-cs"/>
                </a:defRPr>
              </a:lvl9pPr>
            </a:lstStyle>
            <a:p>
              <a:pPr marL="0" marR="0" lvl="0" indent="0" algn="r" defTabSz="1088105"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white"/>
                </a:solidFill>
                <a:effectLst/>
                <a:uLnTx/>
                <a:uFillTx/>
                <a:latin typeface="Segoe UI"/>
                <a:ea typeface="+mn-ea"/>
                <a:cs typeface="+mn-cs"/>
              </a:endParaRPr>
            </a:p>
          </p:txBody>
        </p:sp>
        <p:pic>
          <p:nvPicPr>
            <p:cNvPr id="8" name="Picture 7" descr="Pinterest icon">
              <a:hlinkClick r:id="rId2"/>
              <a:extLst>
                <a:ext uri="{FF2B5EF4-FFF2-40B4-BE49-F238E27FC236}">
                  <a16:creationId xmlns:a16="http://schemas.microsoft.com/office/drawing/2014/main" id="{FEBCC813-5F62-B04B-B8B0-4C29DF90EE93}"/>
                </a:ext>
              </a:extLst>
            </p:cNvPr>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a:ext>
              </a:extLst>
            </a:blip>
            <a:stretch>
              <a:fillRect/>
            </a:stretch>
          </p:blipFill>
          <p:spPr>
            <a:xfrm>
              <a:off x="4043089" y="5784510"/>
              <a:ext cx="372968" cy="461143"/>
            </a:xfrm>
            <a:prstGeom prst="rect">
              <a:avLst/>
            </a:prstGeom>
          </p:spPr>
        </p:pic>
      </p:grpSp>
      <p:grpSp>
        <p:nvGrpSpPr>
          <p:cNvPr id="9" name="LinkedIn icon" descr="LinkedIn oval">
            <a:extLst>
              <a:ext uri="{FF2B5EF4-FFF2-40B4-BE49-F238E27FC236}">
                <a16:creationId xmlns:a16="http://schemas.microsoft.com/office/drawing/2014/main" id="{C93F8711-3F4E-F446-A463-FDB653F3D16C}"/>
              </a:ext>
            </a:extLst>
          </p:cNvPr>
          <p:cNvGrpSpPr/>
          <p:nvPr userDrawn="1"/>
        </p:nvGrpSpPr>
        <p:grpSpPr>
          <a:xfrm>
            <a:off x="2636382" y="5743880"/>
            <a:ext cx="542402" cy="542402"/>
            <a:chOff x="2856510" y="5822031"/>
            <a:chExt cx="542402" cy="542402"/>
          </a:xfrm>
          <a:solidFill>
            <a:srgbClr val="0078D4"/>
          </a:solidFill>
        </p:grpSpPr>
        <p:sp>
          <p:nvSpPr>
            <p:cNvPr id="10" name="Oval 9">
              <a:hlinkClick r:id="rId5"/>
              <a:extLst>
                <a:ext uri="{FF2B5EF4-FFF2-40B4-BE49-F238E27FC236}">
                  <a16:creationId xmlns:a16="http://schemas.microsoft.com/office/drawing/2014/main" id="{89AEC450-9485-F74E-B056-BDE939A45849}"/>
                </a:ext>
              </a:extLst>
            </p:cNvPr>
            <p:cNvSpPr/>
            <p:nvPr/>
          </p:nvSpPr>
          <p:spPr>
            <a:xfrm>
              <a:off x="2856510" y="5822031"/>
              <a:ext cx="542402" cy="54240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91440" rIns="91440" bIns="91440" numCol="1" spcCol="0" rtlCol="0" fromWordArt="0" anchor="b" anchorCtr="0" forceAA="0" compatLnSpc="1">
              <a:prstTxWarp prst="textNoShape">
                <a:avLst/>
              </a:prstTxWarp>
              <a:noAutofit/>
            </a:bodyPr>
            <a:lstStyle>
              <a:defPPr>
                <a:defRPr lang="en-US"/>
              </a:defPPr>
              <a:lvl1pPr marL="0" algn="l" defTabSz="1088105" rtl="0" eaLnBrk="1" latinLnBrk="0" hangingPunct="1">
                <a:defRPr sz="2200" kern="1200">
                  <a:solidFill>
                    <a:schemeClr val="lt1"/>
                  </a:solidFill>
                  <a:latin typeface="+mn-lt"/>
                  <a:ea typeface="+mn-ea"/>
                  <a:cs typeface="+mn-cs"/>
                </a:defRPr>
              </a:lvl1pPr>
              <a:lvl2pPr marL="544053" algn="l" defTabSz="1088105" rtl="0" eaLnBrk="1" latinLnBrk="0" hangingPunct="1">
                <a:defRPr sz="2200" kern="1200">
                  <a:solidFill>
                    <a:schemeClr val="lt1"/>
                  </a:solidFill>
                  <a:latin typeface="+mn-lt"/>
                  <a:ea typeface="+mn-ea"/>
                  <a:cs typeface="+mn-cs"/>
                </a:defRPr>
              </a:lvl2pPr>
              <a:lvl3pPr marL="1088105" algn="l" defTabSz="1088105" rtl="0" eaLnBrk="1" latinLnBrk="0" hangingPunct="1">
                <a:defRPr sz="2200" kern="1200">
                  <a:solidFill>
                    <a:schemeClr val="lt1"/>
                  </a:solidFill>
                  <a:latin typeface="+mn-lt"/>
                  <a:ea typeface="+mn-ea"/>
                  <a:cs typeface="+mn-cs"/>
                </a:defRPr>
              </a:lvl3pPr>
              <a:lvl4pPr marL="1632159" algn="l" defTabSz="1088105" rtl="0" eaLnBrk="1" latinLnBrk="0" hangingPunct="1">
                <a:defRPr sz="2200" kern="1200">
                  <a:solidFill>
                    <a:schemeClr val="lt1"/>
                  </a:solidFill>
                  <a:latin typeface="+mn-lt"/>
                  <a:ea typeface="+mn-ea"/>
                  <a:cs typeface="+mn-cs"/>
                </a:defRPr>
              </a:lvl4pPr>
              <a:lvl5pPr marL="2176211" algn="l" defTabSz="1088105" rtl="0" eaLnBrk="1" latinLnBrk="0" hangingPunct="1">
                <a:defRPr sz="2200" kern="1200">
                  <a:solidFill>
                    <a:schemeClr val="lt1"/>
                  </a:solidFill>
                  <a:latin typeface="+mn-lt"/>
                  <a:ea typeface="+mn-ea"/>
                  <a:cs typeface="+mn-cs"/>
                </a:defRPr>
              </a:lvl5pPr>
              <a:lvl6pPr marL="2720264" algn="l" defTabSz="1088105" rtl="0" eaLnBrk="1" latinLnBrk="0" hangingPunct="1">
                <a:defRPr sz="2200" kern="1200">
                  <a:solidFill>
                    <a:schemeClr val="lt1"/>
                  </a:solidFill>
                  <a:latin typeface="+mn-lt"/>
                  <a:ea typeface="+mn-ea"/>
                  <a:cs typeface="+mn-cs"/>
                </a:defRPr>
              </a:lvl6pPr>
              <a:lvl7pPr marL="3264316" algn="l" defTabSz="1088105" rtl="0" eaLnBrk="1" latinLnBrk="0" hangingPunct="1">
                <a:defRPr sz="2200" kern="1200">
                  <a:solidFill>
                    <a:schemeClr val="lt1"/>
                  </a:solidFill>
                  <a:latin typeface="+mn-lt"/>
                  <a:ea typeface="+mn-ea"/>
                  <a:cs typeface="+mn-cs"/>
                </a:defRPr>
              </a:lvl7pPr>
              <a:lvl8pPr marL="3808369" algn="l" defTabSz="1088105" rtl="0" eaLnBrk="1" latinLnBrk="0" hangingPunct="1">
                <a:defRPr sz="2200" kern="1200">
                  <a:solidFill>
                    <a:schemeClr val="lt1"/>
                  </a:solidFill>
                  <a:latin typeface="+mn-lt"/>
                  <a:ea typeface="+mn-ea"/>
                  <a:cs typeface="+mn-cs"/>
                </a:defRPr>
              </a:lvl8pPr>
              <a:lvl9pPr marL="4352422" algn="l" defTabSz="1088105" rtl="0" eaLnBrk="1" latinLnBrk="0" hangingPunct="1">
                <a:defRPr sz="2200" kern="1200">
                  <a:solidFill>
                    <a:schemeClr val="lt1"/>
                  </a:solidFill>
                  <a:latin typeface="+mn-lt"/>
                  <a:ea typeface="+mn-ea"/>
                  <a:cs typeface="+mn-cs"/>
                </a:defRPr>
              </a:lvl9pPr>
            </a:lstStyle>
            <a:p>
              <a:pPr marL="0" marR="0" lvl="0" indent="0" algn="r" defTabSz="1088105"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white"/>
                </a:solidFill>
                <a:effectLst/>
                <a:uLnTx/>
                <a:uFillTx/>
                <a:latin typeface="Segoe UI"/>
                <a:ea typeface="+mn-ea"/>
                <a:cs typeface="+mn-cs"/>
              </a:endParaRPr>
            </a:p>
          </p:txBody>
        </p:sp>
        <p:pic>
          <p:nvPicPr>
            <p:cNvPr id="11" name="Picture 10" descr="LinkedIn Icon">
              <a:extLst>
                <a:ext uri="{FF2B5EF4-FFF2-40B4-BE49-F238E27FC236}">
                  <a16:creationId xmlns:a16="http://schemas.microsoft.com/office/drawing/2014/main" id="{81B8A7E8-3221-104C-A514-83BEA9851EDB}"/>
                </a:ext>
              </a:extLst>
            </p:cNvPr>
            <p:cNvPicPr>
              <a:picLocks noChangeAspect="1"/>
            </p:cNvPicPr>
            <p:nvPr/>
          </p:nvPicPr>
          <p:blipFill>
            <a:blip r:embed="rId6"/>
            <a:stretch>
              <a:fillRect/>
            </a:stretch>
          </p:blipFill>
          <p:spPr>
            <a:xfrm>
              <a:off x="2980944" y="5943600"/>
              <a:ext cx="322411" cy="292608"/>
            </a:xfrm>
            <a:prstGeom prst="rect">
              <a:avLst/>
            </a:prstGeom>
            <a:grpFill/>
          </p:spPr>
        </p:pic>
      </p:grpSp>
      <p:grpSp>
        <p:nvGrpSpPr>
          <p:cNvPr id="12" name="Twitter icon" descr="Twitter icon">
            <a:extLst>
              <a:ext uri="{FF2B5EF4-FFF2-40B4-BE49-F238E27FC236}">
                <a16:creationId xmlns:a16="http://schemas.microsoft.com/office/drawing/2014/main" id="{FFFBAD1D-20EA-944F-ABE0-9B4C4FD9826B}"/>
              </a:ext>
            </a:extLst>
          </p:cNvPr>
          <p:cNvGrpSpPr/>
          <p:nvPr userDrawn="1"/>
        </p:nvGrpSpPr>
        <p:grpSpPr>
          <a:xfrm>
            <a:off x="1598005" y="5743880"/>
            <a:ext cx="542402" cy="542402"/>
            <a:chOff x="1660381" y="5781402"/>
            <a:chExt cx="542402" cy="542402"/>
          </a:xfrm>
          <a:solidFill>
            <a:srgbClr val="0078D4"/>
          </a:solidFill>
        </p:grpSpPr>
        <p:sp>
          <p:nvSpPr>
            <p:cNvPr id="13" name="Oval 12">
              <a:hlinkClick r:id="rId7"/>
              <a:extLst>
                <a:ext uri="{FF2B5EF4-FFF2-40B4-BE49-F238E27FC236}">
                  <a16:creationId xmlns:a16="http://schemas.microsoft.com/office/drawing/2014/main" id="{6B8EEB43-A5D9-5541-9BF0-726D4935A12F}"/>
                </a:ext>
              </a:extLst>
            </p:cNvPr>
            <p:cNvSpPr/>
            <p:nvPr/>
          </p:nvSpPr>
          <p:spPr>
            <a:xfrm>
              <a:off x="1660381" y="5781402"/>
              <a:ext cx="542402" cy="54240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91440" rIns="91440" bIns="91440" numCol="1" spcCol="0" rtlCol="0" fromWordArt="0" anchor="b" anchorCtr="0" forceAA="0" compatLnSpc="1">
              <a:prstTxWarp prst="textNoShape">
                <a:avLst/>
              </a:prstTxWarp>
              <a:noAutofit/>
            </a:bodyPr>
            <a:lstStyle>
              <a:defPPr>
                <a:defRPr lang="en-US"/>
              </a:defPPr>
              <a:lvl1pPr marL="0" algn="l" defTabSz="1088105" rtl="0" eaLnBrk="1" latinLnBrk="0" hangingPunct="1">
                <a:defRPr sz="2200" kern="1200">
                  <a:solidFill>
                    <a:schemeClr val="lt1"/>
                  </a:solidFill>
                  <a:latin typeface="+mn-lt"/>
                  <a:ea typeface="+mn-ea"/>
                  <a:cs typeface="+mn-cs"/>
                </a:defRPr>
              </a:lvl1pPr>
              <a:lvl2pPr marL="544053" algn="l" defTabSz="1088105" rtl="0" eaLnBrk="1" latinLnBrk="0" hangingPunct="1">
                <a:defRPr sz="2200" kern="1200">
                  <a:solidFill>
                    <a:schemeClr val="lt1"/>
                  </a:solidFill>
                  <a:latin typeface="+mn-lt"/>
                  <a:ea typeface="+mn-ea"/>
                  <a:cs typeface="+mn-cs"/>
                </a:defRPr>
              </a:lvl2pPr>
              <a:lvl3pPr marL="1088105" algn="l" defTabSz="1088105" rtl="0" eaLnBrk="1" latinLnBrk="0" hangingPunct="1">
                <a:defRPr sz="2200" kern="1200">
                  <a:solidFill>
                    <a:schemeClr val="lt1"/>
                  </a:solidFill>
                  <a:latin typeface="+mn-lt"/>
                  <a:ea typeface="+mn-ea"/>
                  <a:cs typeface="+mn-cs"/>
                </a:defRPr>
              </a:lvl3pPr>
              <a:lvl4pPr marL="1632159" algn="l" defTabSz="1088105" rtl="0" eaLnBrk="1" latinLnBrk="0" hangingPunct="1">
                <a:defRPr sz="2200" kern="1200">
                  <a:solidFill>
                    <a:schemeClr val="lt1"/>
                  </a:solidFill>
                  <a:latin typeface="+mn-lt"/>
                  <a:ea typeface="+mn-ea"/>
                  <a:cs typeface="+mn-cs"/>
                </a:defRPr>
              </a:lvl4pPr>
              <a:lvl5pPr marL="2176211" algn="l" defTabSz="1088105" rtl="0" eaLnBrk="1" latinLnBrk="0" hangingPunct="1">
                <a:defRPr sz="2200" kern="1200">
                  <a:solidFill>
                    <a:schemeClr val="lt1"/>
                  </a:solidFill>
                  <a:latin typeface="+mn-lt"/>
                  <a:ea typeface="+mn-ea"/>
                  <a:cs typeface="+mn-cs"/>
                </a:defRPr>
              </a:lvl5pPr>
              <a:lvl6pPr marL="2720264" algn="l" defTabSz="1088105" rtl="0" eaLnBrk="1" latinLnBrk="0" hangingPunct="1">
                <a:defRPr sz="2200" kern="1200">
                  <a:solidFill>
                    <a:schemeClr val="lt1"/>
                  </a:solidFill>
                  <a:latin typeface="+mn-lt"/>
                  <a:ea typeface="+mn-ea"/>
                  <a:cs typeface="+mn-cs"/>
                </a:defRPr>
              </a:lvl6pPr>
              <a:lvl7pPr marL="3264316" algn="l" defTabSz="1088105" rtl="0" eaLnBrk="1" latinLnBrk="0" hangingPunct="1">
                <a:defRPr sz="2200" kern="1200">
                  <a:solidFill>
                    <a:schemeClr val="lt1"/>
                  </a:solidFill>
                  <a:latin typeface="+mn-lt"/>
                  <a:ea typeface="+mn-ea"/>
                  <a:cs typeface="+mn-cs"/>
                </a:defRPr>
              </a:lvl7pPr>
              <a:lvl8pPr marL="3808369" algn="l" defTabSz="1088105" rtl="0" eaLnBrk="1" latinLnBrk="0" hangingPunct="1">
                <a:defRPr sz="2200" kern="1200">
                  <a:solidFill>
                    <a:schemeClr val="lt1"/>
                  </a:solidFill>
                  <a:latin typeface="+mn-lt"/>
                  <a:ea typeface="+mn-ea"/>
                  <a:cs typeface="+mn-cs"/>
                </a:defRPr>
              </a:lvl8pPr>
              <a:lvl9pPr marL="4352422" algn="l" defTabSz="1088105" rtl="0" eaLnBrk="1" latinLnBrk="0" hangingPunct="1">
                <a:defRPr sz="2200" kern="1200">
                  <a:solidFill>
                    <a:schemeClr val="lt1"/>
                  </a:solidFill>
                  <a:latin typeface="+mn-lt"/>
                  <a:ea typeface="+mn-ea"/>
                  <a:cs typeface="+mn-cs"/>
                </a:defRPr>
              </a:lvl9pPr>
            </a:lstStyle>
            <a:p>
              <a:pPr marL="0" marR="0" lvl="0" indent="0" algn="r" defTabSz="1088105"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white"/>
                </a:solidFill>
                <a:effectLst/>
                <a:uLnTx/>
                <a:uFillTx/>
                <a:latin typeface="Segoe UI"/>
                <a:ea typeface="+mn-ea"/>
                <a:cs typeface="+mn-cs"/>
              </a:endParaRPr>
            </a:p>
          </p:txBody>
        </p:sp>
        <p:pic>
          <p:nvPicPr>
            <p:cNvPr id="14" name="Picture 13" descr="Twitter icon">
              <a:hlinkClick r:id="rId7"/>
              <a:extLst>
                <a:ext uri="{FF2B5EF4-FFF2-40B4-BE49-F238E27FC236}">
                  <a16:creationId xmlns:a16="http://schemas.microsoft.com/office/drawing/2014/main" id="{7C64D7ED-249F-6140-95B3-BE844EBAD098}"/>
                </a:ext>
              </a:extLst>
            </p:cNvPr>
            <p:cNvPicPr>
              <a:picLocks noChangeAspect="1"/>
            </p:cNvPicPr>
            <p:nvPr/>
          </p:nvPicPr>
          <p:blipFill>
            <a:blip r:embed="rId8" cstate="print">
              <a:extLst>
                <a:ext uri="{BEBA8EAE-BF5A-486C-A8C5-ECC9F3942E4B}">
                  <a14:imgProps xmlns:a14="http://schemas.microsoft.com/office/drawing/2010/main">
                    <a14:imgLayer r:embed="rId9">
                      <a14:imgEffect>
                        <a14:brightnessContrast bright="100000" contrast="100000"/>
                      </a14:imgEffect>
                    </a14:imgLayer>
                  </a14:imgProps>
                </a:ext>
                <a:ext uri="{28A0092B-C50C-407E-A947-70E740481C1C}">
                  <a14:useLocalDpi xmlns:a14="http://schemas.microsoft.com/office/drawing/2010/main"/>
                </a:ext>
              </a:extLst>
            </a:blip>
            <a:stretch>
              <a:fillRect/>
            </a:stretch>
          </p:blipFill>
          <p:spPr>
            <a:xfrm>
              <a:off x="1740546" y="5864210"/>
              <a:ext cx="374003" cy="374002"/>
            </a:xfrm>
            <a:prstGeom prst="rect">
              <a:avLst/>
            </a:prstGeom>
            <a:grpFill/>
          </p:spPr>
        </p:pic>
      </p:grpSp>
      <p:grpSp>
        <p:nvGrpSpPr>
          <p:cNvPr id="16" name="Facebook icon"/>
          <p:cNvGrpSpPr/>
          <p:nvPr userDrawn="1"/>
        </p:nvGrpSpPr>
        <p:grpSpPr>
          <a:xfrm>
            <a:off x="559628" y="5743880"/>
            <a:ext cx="542402" cy="542402"/>
            <a:chOff x="584290" y="5743880"/>
            <a:chExt cx="542402" cy="542402"/>
          </a:xfrm>
        </p:grpSpPr>
        <p:sp>
          <p:nvSpPr>
            <p:cNvPr id="5" name="Oval 4" descr="oval">
              <a:hlinkClick r:id="rId5"/>
              <a:extLst>
                <a:ext uri="{FF2B5EF4-FFF2-40B4-BE49-F238E27FC236}">
                  <a16:creationId xmlns:a16="http://schemas.microsoft.com/office/drawing/2014/main" id="{E530ED28-0CD0-8445-934E-9B2622EC5CB3}"/>
                </a:ext>
              </a:extLst>
            </p:cNvPr>
            <p:cNvSpPr/>
            <p:nvPr userDrawn="1"/>
          </p:nvSpPr>
          <p:spPr>
            <a:xfrm>
              <a:off x="584290" y="5743880"/>
              <a:ext cx="542402" cy="542402"/>
            </a:xfrm>
            <a:prstGeom prst="ellipse">
              <a:avLst/>
            </a:prstGeom>
            <a:solidFill>
              <a:srgbClr val="0078D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91440" rIns="91440" bIns="91440" numCol="1" spcCol="0" rtlCol="0" fromWordArt="0" anchor="b" anchorCtr="0" forceAA="0" compatLnSpc="1">
              <a:prstTxWarp prst="textNoShape">
                <a:avLst/>
              </a:prstTxWarp>
              <a:noAutofit/>
            </a:bodyPr>
            <a:lstStyle>
              <a:defPPr>
                <a:defRPr lang="en-US"/>
              </a:defPPr>
              <a:lvl1pPr marL="0" algn="l" defTabSz="1088105" rtl="0" eaLnBrk="1" latinLnBrk="0" hangingPunct="1">
                <a:defRPr sz="2200" kern="1200">
                  <a:solidFill>
                    <a:schemeClr val="lt1"/>
                  </a:solidFill>
                  <a:latin typeface="+mn-lt"/>
                  <a:ea typeface="+mn-ea"/>
                  <a:cs typeface="+mn-cs"/>
                </a:defRPr>
              </a:lvl1pPr>
              <a:lvl2pPr marL="544053" algn="l" defTabSz="1088105" rtl="0" eaLnBrk="1" latinLnBrk="0" hangingPunct="1">
                <a:defRPr sz="2200" kern="1200">
                  <a:solidFill>
                    <a:schemeClr val="lt1"/>
                  </a:solidFill>
                  <a:latin typeface="+mn-lt"/>
                  <a:ea typeface="+mn-ea"/>
                  <a:cs typeface="+mn-cs"/>
                </a:defRPr>
              </a:lvl2pPr>
              <a:lvl3pPr marL="1088105" algn="l" defTabSz="1088105" rtl="0" eaLnBrk="1" latinLnBrk="0" hangingPunct="1">
                <a:defRPr sz="2200" kern="1200">
                  <a:solidFill>
                    <a:schemeClr val="lt1"/>
                  </a:solidFill>
                  <a:latin typeface="+mn-lt"/>
                  <a:ea typeface="+mn-ea"/>
                  <a:cs typeface="+mn-cs"/>
                </a:defRPr>
              </a:lvl3pPr>
              <a:lvl4pPr marL="1632159" algn="l" defTabSz="1088105" rtl="0" eaLnBrk="1" latinLnBrk="0" hangingPunct="1">
                <a:defRPr sz="2200" kern="1200">
                  <a:solidFill>
                    <a:schemeClr val="lt1"/>
                  </a:solidFill>
                  <a:latin typeface="+mn-lt"/>
                  <a:ea typeface="+mn-ea"/>
                  <a:cs typeface="+mn-cs"/>
                </a:defRPr>
              </a:lvl4pPr>
              <a:lvl5pPr marL="2176211" algn="l" defTabSz="1088105" rtl="0" eaLnBrk="1" latinLnBrk="0" hangingPunct="1">
                <a:defRPr sz="2200" kern="1200">
                  <a:solidFill>
                    <a:schemeClr val="lt1"/>
                  </a:solidFill>
                  <a:latin typeface="+mn-lt"/>
                  <a:ea typeface="+mn-ea"/>
                  <a:cs typeface="+mn-cs"/>
                </a:defRPr>
              </a:lvl5pPr>
              <a:lvl6pPr marL="2720264" algn="l" defTabSz="1088105" rtl="0" eaLnBrk="1" latinLnBrk="0" hangingPunct="1">
                <a:defRPr sz="2200" kern="1200">
                  <a:solidFill>
                    <a:schemeClr val="lt1"/>
                  </a:solidFill>
                  <a:latin typeface="+mn-lt"/>
                  <a:ea typeface="+mn-ea"/>
                  <a:cs typeface="+mn-cs"/>
                </a:defRPr>
              </a:lvl6pPr>
              <a:lvl7pPr marL="3264316" algn="l" defTabSz="1088105" rtl="0" eaLnBrk="1" latinLnBrk="0" hangingPunct="1">
                <a:defRPr sz="2200" kern="1200">
                  <a:solidFill>
                    <a:schemeClr val="lt1"/>
                  </a:solidFill>
                  <a:latin typeface="+mn-lt"/>
                  <a:ea typeface="+mn-ea"/>
                  <a:cs typeface="+mn-cs"/>
                </a:defRPr>
              </a:lvl7pPr>
              <a:lvl8pPr marL="3808369" algn="l" defTabSz="1088105" rtl="0" eaLnBrk="1" latinLnBrk="0" hangingPunct="1">
                <a:defRPr sz="2200" kern="1200">
                  <a:solidFill>
                    <a:schemeClr val="lt1"/>
                  </a:solidFill>
                  <a:latin typeface="+mn-lt"/>
                  <a:ea typeface="+mn-ea"/>
                  <a:cs typeface="+mn-cs"/>
                </a:defRPr>
              </a:lvl8pPr>
              <a:lvl9pPr marL="4352422" algn="l" defTabSz="1088105" rtl="0" eaLnBrk="1" latinLnBrk="0" hangingPunct="1">
                <a:defRPr sz="2200" kern="1200">
                  <a:solidFill>
                    <a:schemeClr val="lt1"/>
                  </a:solidFill>
                  <a:latin typeface="+mn-lt"/>
                  <a:ea typeface="+mn-ea"/>
                  <a:cs typeface="+mn-cs"/>
                </a:defRPr>
              </a:lvl9pPr>
            </a:lstStyle>
            <a:p>
              <a:pPr marL="0" marR="0" lvl="0" indent="0" algn="r" defTabSz="1088105"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white"/>
                </a:solidFill>
                <a:effectLst/>
                <a:uLnTx/>
                <a:uFillTx/>
                <a:latin typeface="Segoe UI"/>
                <a:ea typeface="+mn-ea"/>
                <a:cs typeface="+mn-cs"/>
              </a:endParaRPr>
            </a:p>
          </p:txBody>
        </p:sp>
        <p:sp>
          <p:nvSpPr>
            <p:cNvPr id="6" name="Freeform: Shape 18" descr="Facebook icon">
              <a:hlinkClick r:id="rId5"/>
              <a:extLst>
                <a:ext uri="{FF2B5EF4-FFF2-40B4-BE49-F238E27FC236}">
                  <a16:creationId xmlns:a16="http://schemas.microsoft.com/office/drawing/2014/main" id="{55ADD98C-B8A9-7441-AB7A-8244084D6FD1}"/>
                </a:ext>
              </a:extLst>
            </p:cNvPr>
            <p:cNvSpPr/>
            <p:nvPr userDrawn="1"/>
          </p:nvSpPr>
          <p:spPr>
            <a:xfrm>
              <a:off x="734436" y="5786001"/>
              <a:ext cx="242111" cy="458161"/>
            </a:xfrm>
            <a:custGeom>
              <a:avLst/>
              <a:gdLst>
                <a:gd name="connsiteX0" fmla="*/ 201224 w 307975"/>
                <a:gd name="connsiteY0" fmla="*/ 0 h 582800"/>
                <a:gd name="connsiteX1" fmla="*/ 307975 w 307975"/>
                <a:gd name="connsiteY1" fmla="*/ 0 h 582800"/>
                <a:gd name="connsiteX2" fmla="*/ 307975 w 307975"/>
                <a:gd name="connsiteY2" fmla="*/ 99653 h 582800"/>
                <a:gd name="connsiteX3" fmla="*/ 258850 w 307975"/>
                <a:gd name="connsiteY3" fmla="*/ 99653 h 582800"/>
                <a:gd name="connsiteX4" fmla="*/ 214922 w 307975"/>
                <a:gd name="connsiteY4" fmla="*/ 143576 h 582800"/>
                <a:gd name="connsiteX5" fmla="*/ 214922 w 307975"/>
                <a:gd name="connsiteY5" fmla="*/ 176636 h 582800"/>
                <a:gd name="connsiteX6" fmla="*/ 307975 w 307975"/>
                <a:gd name="connsiteY6" fmla="*/ 176636 h 582800"/>
                <a:gd name="connsiteX7" fmla="*/ 307975 w 307975"/>
                <a:gd name="connsiteY7" fmla="*/ 276288 h 582800"/>
                <a:gd name="connsiteX8" fmla="*/ 214922 w 307975"/>
                <a:gd name="connsiteY8" fmla="*/ 276288 h 582800"/>
                <a:gd name="connsiteX9" fmla="*/ 214922 w 307975"/>
                <a:gd name="connsiteY9" fmla="*/ 582800 h 582800"/>
                <a:gd name="connsiteX10" fmla="*/ 84079 w 307975"/>
                <a:gd name="connsiteY10" fmla="*/ 582800 h 582800"/>
                <a:gd name="connsiteX11" fmla="*/ 84079 w 307975"/>
                <a:gd name="connsiteY11" fmla="*/ 276288 h 582800"/>
                <a:gd name="connsiteX12" fmla="*/ 0 w 307975"/>
                <a:gd name="connsiteY12" fmla="*/ 276288 h 582800"/>
                <a:gd name="connsiteX13" fmla="*/ 0 w 307975"/>
                <a:gd name="connsiteY13" fmla="*/ 176636 h 582800"/>
                <a:gd name="connsiteX14" fmla="*/ 84079 w 307975"/>
                <a:gd name="connsiteY14" fmla="*/ 176636 h 582800"/>
                <a:gd name="connsiteX15" fmla="*/ 84079 w 307975"/>
                <a:gd name="connsiteY15" fmla="*/ 117127 h 582800"/>
                <a:gd name="connsiteX16" fmla="*/ 201224 w 307975"/>
                <a:gd name="connsiteY16" fmla="*/ 0 h 582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07975" h="582800">
                  <a:moveTo>
                    <a:pt x="201224" y="0"/>
                  </a:moveTo>
                  <a:cubicBezTo>
                    <a:pt x="201224" y="0"/>
                    <a:pt x="201224" y="0"/>
                    <a:pt x="307975" y="0"/>
                  </a:cubicBezTo>
                  <a:cubicBezTo>
                    <a:pt x="307975" y="0"/>
                    <a:pt x="307975" y="0"/>
                    <a:pt x="307975" y="99653"/>
                  </a:cubicBezTo>
                  <a:cubicBezTo>
                    <a:pt x="307975" y="99653"/>
                    <a:pt x="307975" y="99653"/>
                    <a:pt x="258850" y="99653"/>
                  </a:cubicBezTo>
                  <a:cubicBezTo>
                    <a:pt x="234288" y="99653"/>
                    <a:pt x="214922" y="119016"/>
                    <a:pt x="214922" y="143576"/>
                  </a:cubicBezTo>
                  <a:cubicBezTo>
                    <a:pt x="214922" y="143576"/>
                    <a:pt x="214922" y="143576"/>
                    <a:pt x="214922" y="176636"/>
                  </a:cubicBezTo>
                  <a:cubicBezTo>
                    <a:pt x="214922" y="176636"/>
                    <a:pt x="214922" y="176636"/>
                    <a:pt x="307975" y="176636"/>
                  </a:cubicBezTo>
                  <a:cubicBezTo>
                    <a:pt x="307975" y="176636"/>
                    <a:pt x="307975" y="176636"/>
                    <a:pt x="307975" y="276288"/>
                  </a:cubicBezTo>
                  <a:cubicBezTo>
                    <a:pt x="307975" y="276288"/>
                    <a:pt x="307975" y="276288"/>
                    <a:pt x="214922" y="276288"/>
                  </a:cubicBezTo>
                  <a:cubicBezTo>
                    <a:pt x="214922" y="276288"/>
                    <a:pt x="214922" y="276288"/>
                    <a:pt x="214922" y="582800"/>
                  </a:cubicBezTo>
                  <a:cubicBezTo>
                    <a:pt x="214922" y="582800"/>
                    <a:pt x="214922" y="582800"/>
                    <a:pt x="84079" y="582800"/>
                  </a:cubicBezTo>
                  <a:cubicBezTo>
                    <a:pt x="84079" y="582800"/>
                    <a:pt x="84079" y="582800"/>
                    <a:pt x="84079" y="276288"/>
                  </a:cubicBezTo>
                  <a:cubicBezTo>
                    <a:pt x="84079" y="276288"/>
                    <a:pt x="84079" y="276288"/>
                    <a:pt x="0" y="276288"/>
                  </a:cubicBezTo>
                  <a:cubicBezTo>
                    <a:pt x="0" y="276288"/>
                    <a:pt x="0" y="276288"/>
                    <a:pt x="0" y="176636"/>
                  </a:cubicBezTo>
                  <a:cubicBezTo>
                    <a:pt x="0" y="176636"/>
                    <a:pt x="0" y="176636"/>
                    <a:pt x="84079" y="176636"/>
                  </a:cubicBezTo>
                  <a:cubicBezTo>
                    <a:pt x="84079" y="176636"/>
                    <a:pt x="84079" y="176636"/>
                    <a:pt x="84079" y="117127"/>
                  </a:cubicBezTo>
                  <a:cubicBezTo>
                    <a:pt x="84079" y="52424"/>
                    <a:pt x="136511" y="0"/>
                    <a:pt x="20122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91440" rIns="91440" bIns="91440" numCol="1" spcCol="0" rtlCol="0" fromWordArt="0" anchor="b" anchorCtr="0" forceAA="0" compatLnSpc="1">
              <a:prstTxWarp prst="textNoShape">
                <a:avLst/>
              </a:prstTxWarp>
              <a:noAutofit/>
            </a:bodyPr>
            <a:lstStyle>
              <a:defPPr>
                <a:defRPr lang="en-US"/>
              </a:defPPr>
              <a:lvl1pPr marL="0" algn="l" defTabSz="1088105" rtl="0" eaLnBrk="1" latinLnBrk="0" hangingPunct="1">
                <a:defRPr sz="2200" kern="1200">
                  <a:solidFill>
                    <a:schemeClr val="lt1"/>
                  </a:solidFill>
                  <a:latin typeface="+mn-lt"/>
                  <a:ea typeface="+mn-ea"/>
                  <a:cs typeface="+mn-cs"/>
                </a:defRPr>
              </a:lvl1pPr>
              <a:lvl2pPr marL="544053" algn="l" defTabSz="1088105" rtl="0" eaLnBrk="1" latinLnBrk="0" hangingPunct="1">
                <a:defRPr sz="2200" kern="1200">
                  <a:solidFill>
                    <a:schemeClr val="lt1"/>
                  </a:solidFill>
                  <a:latin typeface="+mn-lt"/>
                  <a:ea typeface="+mn-ea"/>
                  <a:cs typeface="+mn-cs"/>
                </a:defRPr>
              </a:lvl2pPr>
              <a:lvl3pPr marL="1088105" algn="l" defTabSz="1088105" rtl="0" eaLnBrk="1" latinLnBrk="0" hangingPunct="1">
                <a:defRPr sz="2200" kern="1200">
                  <a:solidFill>
                    <a:schemeClr val="lt1"/>
                  </a:solidFill>
                  <a:latin typeface="+mn-lt"/>
                  <a:ea typeface="+mn-ea"/>
                  <a:cs typeface="+mn-cs"/>
                </a:defRPr>
              </a:lvl3pPr>
              <a:lvl4pPr marL="1632159" algn="l" defTabSz="1088105" rtl="0" eaLnBrk="1" latinLnBrk="0" hangingPunct="1">
                <a:defRPr sz="2200" kern="1200">
                  <a:solidFill>
                    <a:schemeClr val="lt1"/>
                  </a:solidFill>
                  <a:latin typeface="+mn-lt"/>
                  <a:ea typeface="+mn-ea"/>
                  <a:cs typeface="+mn-cs"/>
                </a:defRPr>
              </a:lvl4pPr>
              <a:lvl5pPr marL="2176211" algn="l" defTabSz="1088105" rtl="0" eaLnBrk="1" latinLnBrk="0" hangingPunct="1">
                <a:defRPr sz="2200" kern="1200">
                  <a:solidFill>
                    <a:schemeClr val="lt1"/>
                  </a:solidFill>
                  <a:latin typeface="+mn-lt"/>
                  <a:ea typeface="+mn-ea"/>
                  <a:cs typeface="+mn-cs"/>
                </a:defRPr>
              </a:lvl5pPr>
              <a:lvl6pPr marL="2720264" algn="l" defTabSz="1088105" rtl="0" eaLnBrk="1" latinLnBrk="0" hangingPunct="1">
                <a:defRPr sz="2200" kern="1200">
                  <a:solidFill>
                    <a:schemeClr val="lt1"/>
                  </a:solidFill>
                  <a:latin typeface="+mn-lt"/>
                  <a:ea typeface="+mn-ea"/>
                  <a:cs typeface="+mn-cs"/>
                </a:defRPr>
              </a:lvl6pPr>
              <a:lvl7pPr marL="3264316" algn="l" defTabSz="1088105" rtl="0" eaLnBrk="1" latinLnBrk="0" hangingPunct="1">
                <a:defRPr sz="2200" kern="1200">
                  <a:solidFill>
                    <a:schemeClr val="lt1"/>
                  </a:solidFill>
                  <a:latin typeface="+mn-lt"/>
                  <a:ea typeface="+mn-ea"/>
                  <a:cs typeface="+mn-cs"/>
                </a:defRPr>
              </a:lvl7pPr>
              <a:lvl8pPr marL="3808369" algn="l" defTabSz="1088105" rtl="0" eaLnBrk="1" latinLnBrk="0" hangingPunct="1">
                <a:defRPr sz="2200" kern="1200">
                  <a:solidFill>
                    <a:schemeClr val="lt1"/>
                  </a:solidFill>
                  <a:latin typeface="+mn-lt"/>
                  <a:ea typeface="+mn-ea"/>
                  <a:cs typeface="+mn-cs"/>
                </a:defRPr>
              </a:lvl8pPr>
              <a:lvl9pPr marL="4352422" algn="l" defTabSz="1088105" rtl="0" eaLnBrk="1" latinLnBrk="0" hangingPunct="1">
                <a:defRPr sz="2200" kern="1200">
                  <a:solidFill>
                    <a:schemeClr val="lt1"/>
                  </a:solidFill>
                  <a:latin typeface="+mn-lt"/>
                  <a:ea typeface="+mn-ea"/>
                  <a:cs typeface="+mn-cs"/>
                </a:defRPr>
              </a:lvl9pPr>
            </a:lstStyle>
            <a:p>
              <a:pPr marL="0" marR="0" lvl="0" indent="0" algn="r" defTabSz="1088105"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white"/>
                </a:solidFill>
                <a:effectLst/>
                <a:uLnTx/>
                <a:uFillTx/>
                <a:latin typeface="Segoe UI"/>
                <a:ea typeface="+mn-ea"/>
                <a:cs typeface="+mn-cs"/>
              </a:endParaRPr>
            </a:p>
          </p:txBody>
        </p:sp>
      </p:grpSp>
      <p:sp>
        <p:nvSpPr>
          <p:cNvPr id="17" name="Photo placeholder, right half" descr="image placeholder, right, 7.5 inches square">
            <a:extLst>
              <a:ext uri="{FF2B5EF4-FFF2-40B4-BE49-F238E27FC236}">
                <a16:creationId xmlns:a16="http://schemas.microsoft.com/office/drawing/2014/main" id="{D98BB92A-DD07-A44F-BE1B-FFA400300A7B}"/>
              </a:ext>
            </a:extLst>
          </p:cNvPr>
          <p:cNvSpPr>
            <a:spLocks noGrp="1"/>
          </p:cNvSpPr>
          <p:nvPr>
            <p:ph type="pic" sz="quarter" idx="11" hasCustomPrompt="1"/>
          </p:nvPr>
        </p:nvSpPr>
        <p:spPr>
          <a:xfrm>
            <a:off x="5338865" y="-1"/>
            <a:ext cx="6858000" cy="6858001"/>
          </a:xfrm>
          <a:prstGeom prst="rect">
            <a:avLst/>
          </a:prstGeo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Click or tap to insert photo or illustration</a:t>
            </a:r>
          </a:p>
          <a:p>
            <a:endParaRPr lang="en-US"/>
          </a:p>
        </p:txBody>
      </p:sp>
      <p:sp>
        <p:nvSpPr>
          <p:cNvPr id="2" name="Key words plus URL">
            <a:extLst>
              <a:ext uri="{FF2B5EF4-FFF2-40B4-BE49-F238E27FC236}">
                <a16:creationId xmlns:a16="http://schemas.microsoft.com/office/drawing/2014/main" id="{FC3BEFCF-8A51-4DBF-A90C-78C7D8AC5D85}"/>
              </a:ext>
            </a:extLst>
          </p:cNvPr>
          <p:cNvSpPr txBox="1"/>
          <p:nvPr userDrawn="1"/>
        </p:nvSpPr>
        <p:spPr>
          <a:xfrm>
            <a:off x="604341" y="2356241"/>
            <a:ext cx="3612820" cy="3200876"/>
          </a:xfrm>
          <a:prstGeom prst="rect">
            <a:avLst/>
          </a:prstGeom>
          <a:noFill/>
        </p:spPr>
        <p:txBody>
          <a:bodyPr wrap="square" lIns="0" tIns="0" rIns="0" bIns="0" rtlCol="0">
            <a:spAutoFit/>
          </a:bodyPr>
          <a:lstStyle/>
          <a:p>
            <a:pPr algn="l">
              <a:spcBef>
                <a:spcPts val="0"/>
              </a:spcBef>
            </a:pPr>
            <a:r>
              <a:rPr lang="en-US" sz="4800">
                <a:solidFill>
                  <a:srgbClr val="1A1A1A"/>
                </a:solidFill>
                <a:latin typeface="Segoe UI Semilight" panose="020B0402040204020203" pitchFamily="34" charset="0"/>
                <a:cs typeface="Segoe UI Semilight" panose="020B0402040204020203" pitchFamily="34" charset="0"/>
              </a:rPr>
              <a:t>Imagine.</a:t>
            </a:r>
          </a:p>
          <a:p>
            <a:pPr algn="l">
              <a:spcBef>
                <a:spcPts val="0"/>
              </a:spcBef>
            </a:pPr>
            <a:r>
              <a:rPr lang="en-US" sz="4800">
                <a:solidFill>
                  <a:srgbClr val="1A1A1A"/>
                </a:solidFill>
                <a:latin typeface="Segoe UI Semilight" panose="020B0402040204020203" pitchFamily="34" charset="0"/>
                <a:cs typeface="Segoe UI Semilight" panose="020B0402040204020203" pitchFamily="34" charset="0"/>
              </a:rPr>
              <a:t>Realize.</a:t>
            </a:r>
          </a:p>
          <a:p>
            <a:pPr algn="l">
              <a:spcBef>
                <a:spcPts val="0"/>
              </a:spcBef>
            </a:pPr>
            <a:r>
              <a:rPr lang="en-US" sz="4800">
                <a:solidFill>
                  <a:srgbClr val="1A1A1A"/>
                </a:solidFill>
                <a:latin typeface="Segoe UI Semilight" panose="020B0402040204020203" pitchFamily="34" charset="0"/>
                <a:cs typeface="Segoe UI Semilight" panose="020B0402040204020203" pitchFamily="34" charset="0"/>
              </a:rPr>
              <a:t>Experience.</a:t>
            </a:r>
          </a:p>
          <a:p>
            <a:pPr algn="l">
              <a:spcBef>
                <a:spcPts val="0"/>
              </a:spcBef>
            </a:pPr>
            <a:r>
              <a:rPr lang="en-US" sz="4800">
                <a:solidFill>
                  <a:srgbClr val="1A1A1A"/>
                </a:solidFill>
                <a:latin typeface="Segoe UI Semilight" panose="020B0402040204020203" pitchFamily="34" charset="0"/>
                <a:cs typeface="Segoe UI Semilight" panose="020B0402040204020203" pitchFamily="34" charset="0"/>
              </a:rPr>
              <a:t> </a:t>
            </a:r>
          </a:p>
          <a:p>
            <a:pPr algn="l">
              <a:spcBef>
                <a:spcPts val="0"/>
              </a:spcBef>
            </a:pPr>
            <a:r>
              <a:rPr lang="en-US" sz="1600">
                <a:solidFill>
                  <a:srgbClr val="1A1A1A"/>
                </a:solidFill>
                <a:latin typeface="Segoe UI Semilight" panose="020B0402040204020203" pitchFamily="34" charset="0"/>
                <a:cs typeface="Segoe UI Semilight" panose="020B0402040204020203" pitchFamily="34" charset="0"/>
              </a:rPr>
              <a:t>Microsoft.com/services</a:t>
            </a:r>
            <a:endParaRPr lang="en-US" sz="1600">
              <a:gradFill>
                <a:gsLst>
                  <a:gs pos="2917">
                    <a:schemeClr val="tx1"/>
                  </a:gs>
                  <a:gs pos="30000">
                    <a:schemeClr val="tx1"/>
                  </a:gs>
                </a:gsLst>
                <a:lin ang="5400000" scaled="0"/>
              </a:gradFill>
            </a:endParaRPr>
          </a:p>
        </p:txBody>
      </p:sp>
      <p:sp>
        <p:nvSpPr>
          <p:cNvPr id="3" name="Description/blurb">
            <a:extLst>
              <a:ext uri="{FF2B5EF4-FFF2-40B4-BE49-F238E27FC236}">
                <a16:creationId xmlns:a16="http://schemas.microsoft.com/office/drawing/2014/main" id="{CB17475B-1E49-2748-85A5-A7B1B9574CC4}"/>
              </a:ext>
            </a:extLst>
          </p:cNvPr>
          <p:cNvSpPr>
            <a:spLocks noGrp="1"/>
          </p:cNvSpPr>
          <p:nvPr>
            <p:ph type="body" sz="quarter" idx="12" hasCustomPrompt="1"/>
          </p:nvPr>
        </p:nvSpPr>
        <p:spPr>
          <a:xfrm>
            <a:off x="596531" y="1432046"/>
            <a:ext cx="4570041" cy="603250"/>
          </a:xfrm>
          <a:prstGeom prst="rect">
            <a:avLst/>
          </a:prstGeom>
        </p:spPr>
        <p:txBody>
          <a:bodyPr lIns="0" tIns="0" rIns="0" bIns="0"/>
          <a:lstStyle>
            <a:lvl1pPr marL="0" indent="0" algn="l">
              <a:spcBef>
                <a:spcPts val="0"/>
              </a:spcBef>
              <a:buNone/>
              <a:defRPr sz="1200">
                <a:latin typeface="+mn-lt"/>
              </a:defRPr>
            </a:lvl1pPr>
            <a:lvl2pPr marL="228600" indent="0">
              <a:buNone/>
              <a:defRPr sz="1200"/>
            </a:lvl2pPr>
            <a:lvl3pPr marL="457200" indent="0">
              <a:buNone/>
              <a:defRPr sz="1200"/>
            </a:lvl3pPr>
            <a:lvl4pPr marL="661988" indent="0">
              <a:buNone/>
              <a:defRPr sz="1200"/>
            </a:lvl4pPr>
            <a:lvl5pPr marL="855663" indent="0">
              <a:buNone/>
              <a:defRPr sz="1200"/>
            </a:lvl5pPr>
          </a:lstStyle>
          <a:p>
            <a:pPr algn="l"/>
            <a:r>
              <a:rPr lang="en-US" sz="1200">
                <a:solidFill>
                  <a:srgbClr val="1A1A1A"/>
                </a:solidFill>
                <a:latin typeface="Segoe UI Semilight" panose="020B0402040204020203" pitchFamily="34" charset="0"/>
                <a:cs typeface="Segoe UI Semilight" panose="020B0402040204020203" pitchFamily="34" charset="0"/>
              </a:rPr>
              <a:t>Example text: Microsoft Services empowers organizations to accelerate the value imagined and realized from their digital experiences. </a:t>
            </a:r>
          </a:p>
        </p:txBody>
      </p:sp>
      <p:sp>
        <p:nvSpPr>
          <p:cNvPr id="19" name="Why Microsoft Services 1 slide title/headline/summary text">
            <a:extLst>
              <a:ext uri="{FF2B5EF4-FFF2-40B4-BE49-F238E27FC236}">
                <a16:creationId xmlns:a16="http://schemas.microsoft.com/office/drawing/2014/main" id="{8F56C4F6-9291-4E3C-B3D4-5B39087F8AE8}"/>
              </a:ext>
            </a:extLst>
          </p:cNvPr>
          <p:cNvSpPr>
            <a:spLocks noGrp="1"/>
          </p:cNvSpPr>
          <p:nvPr>
            <p:ph type="title" hasCustomPrompt="1"/>
          </p:nvPr>
        </p:nvSpPr>
        <p:spPr>
          <a:xfrm>
            <a:off x="587071" y="520259"/>
            <a:ext cx="4579502" cy="653901"/>
          </a:xfrm>
          <a:prstGeom prst="rect">
            <a:avLst/>
          </a:prstGeom>
        </p:spPr>
        <p:txBody>
          <a:bodyPr lIns="0" tIns="0" rIns="0" bIns="0"/>
          <a:lstStyle>
            <a:lvl1pPr>
              <a:defRPr sz="2000" baseline="0">
                <a:latin typeface="Segoe UI Semilight" panose="020B0402040204020203" pitchFamily="34" charset="0"/>
                <a:cs typeface="Segoe UI Semilight" panose="020B0402040204020203" pitchFamily="34" charset="0"/>
              </a:defRPr>
            </a:lvl1pPr>
          </a:lstStyle>
          <a:p>
            <a:r>
              <a:rPr lang="en-US"/>
              <a:t>Why Microsoft Services (1) </a:t>
            </a:r>
            <a:br>
              <a:rPr lang="en-US"/>
            </a:br>
            <a:r>
              <a:rPr lang="en-US"/>
              <a:t>(headline or summary text)</a:t>
            </a:r>
          </a:p>
        </p:txBody>
      </p:sp>
    </p:spTree>
    <p:extLst>
      <p:ext uri="{BB962C8B-B14F-4D97-AF65-F5344CB8AC3E}">
        <p14:creationId xmlns:p14="http://schemas.microsoft.com/office/powerpoint/2010/main" val="52123770"/>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Why MS Services 2">
    <p:spTree>
      <p:nvGrpSpPr>
        <p:cNvPr id="1" name=""/>
        <p:cNvGrpSpPr/>
        <p:nvPr/>
      </p:nvGrpSpPr>
      <p:grpSpPr>
        <a:xfrm>
          <a:off x="0" y="0"/>
          <a:ext cx="0" cy="0"/>
          <a:chOff x="0" y="0"/>
          <a:chExt cx="0" cy="0"/>
        </a:xfrm>
      </p:grpSpPr>
      <p:sp>
        <p:nvSpPr>
          <p:cNvPr id="4" name="blue background box">
            <a:extLst>
              <a:ext uri="{FF2B5EF4-FFF2-40B4-BE49-F238E27FC236}">
                <a16:creationId xmlns:a16="http://schemas.microsoft.com/office/drawing/2014/main" id="{D9CB12C9-D685-5248-BBAC-83A34809314C}"/>
              </a:ext>
            </a:extLst>
          </p:cNvPr>
          <p:cNvSpPr/>
          <p:nvPr userDrawn="1"/>
        </p:nvSpPr>
        <p:spPr bwMode="auto">
          <a:xfrm>
            <a:off x="0" y="3538538"/>
            <a:ext cx="12192000" cy="3430423"/>
          </a:xfrm>
          <a:prstGeom prst="rect">
            <a:avLst/>
          </a:prstGeom>
          <a:solidFill>
            <a:srgbClr val="00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160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28" name="Column 3 description/list">
            <a:extLst>
              <a:ext uri="{FF2B5EF4-FFF2-40B4-BE49-F238E27FC236}">
                <a16:creationId xmlns:a16="http://schemas.microsoft.com/office/drawing/2014/main" id="{03A1811C-F921-3343-B5F3-4F1F219877EE}"/>
              </a:ext>
            </a:extLst>
          </p:cNvPr>
          <p:cNvSpPr>
            <a:spLocks noGrp="1"/>
          </p:cNvSpPr>
          <p:nvPr>
            <p:ph type="body" sz="quarter" idx="22"/>
          </p:nvPr>
        </p:nvSpPr>
        <p:spPr>
          <a:xfrm>
            <a:off x="8182370" y="5051685"/>
            <a:ext cx="3429000" cy="1214178"/>
          </a:xfrm>
          <a:prstGeom prst="rect">
            <a:avLst/>
          </a:prstGeom>
        </p:spPr>
        <p:txBody>
          <a:bodyPr lIns="0" tIns="0" rIns="0" bIns="0"/>
          <a:lstStyle>
            <a:lvl1pPr marL="169863" indent="-169863" algn="l">
              <a:spcBef>
                <a:spcPts val="0"/>
              </a:spcBef>
              <a:buFont typeface="Wingdings" panose="05000000000000000000" pitchFamily="2" charset="2"/>
              <a:buChar char=""/>
              <a:defRPr sz="1600">
                <a:solidFill>
                  <a:schemeClr val="bg1"/>
                </a:solidFill>
              </a:defRPr>
            </a:lvl1pPr>
            <a:lvl2pPr marL="228600" indent="0" algn="l">
              <a:buNone/>
              <a:defRPr sz="1600">
                <a:solidFill>
                  <a:schemeClr val="bg1"/>
                </a:solidFill>
              </a:defRPr>
            </a:lvl2pPr>
            <a:lvl3pPr marL="457200" indent="0" algn="l">
              <a:buNone/>
              <a:defRPr sz="1600">
                <a:solidFill>
                  <a:schemeClr val="bg1"/>
                </a:solidFill>
              </a:defRPr>
            </a:lvl3pPr>
            <a:lvl4pPr marL="661988" indent="0" algn="l">
              <a:buNone/>
              <a:defRPr sz="1600">
                <a:solidFill>
                  <a:schemeClr val="bg1"/>
                </a:solidFill>
              </a:defRPr>
            </a:lvl4pPr>
            <a:lvl5pPr marL="855663" indent="0" algn="l">
              <a:buNone/>
              <a:defRPr sz="1600">
                <a:solidFill>
                  <a:schemeClr val="bg1"/>
                </a:solidFill>
              </a:defRPr>
            </a:lvl5pPr>
          </a:lstStyle>
          <a:p>
            <a:pPr lvl="0"/>
            <a:r>
              <a:rPr lang="en-US"/>
              <a:t>Edit Master text styles</a:t>
            </a:r>
          </a:p>
        </p:txBody>
      </p:sp>
      <p:sp>
        <p:nvSpPr>
          <p:cNvPr id="30" name="Column 3 heading">
            <a:extLst>
              <a:ext uri="{FF2B5EF4-FFF2-40B4-BE49-F238E27FC236}">
                <a16:creationId xmlns:a16="http://schemas.microsoft.com/office/drawing/2014/main" id="{872740B4-D0D7-0A45-BCF3-9DF99B183C7C}"/>
              </a:ext>
            </a:extLst>
          </p:cNvPr>
          <p:cNvSpPr>
            <a:spLocks noGrp="1"/>
          </p:cNvSpPr>
          <p:nvPr>
            <p:ph type="body" sz="quarter" idx="24" hasCustomPrompt="1"/>
          </p:nvPr>
        </p:nvSpPr>
        <p:spPr>
          <a:xfrm>
            <a:off x="8182370" y="4616827"/>
            <a:ext cx="1803400" cy="354012"/>
          </a:xfrm>
          <a:prstGeom prst="rect">
            <a:avLst/>
          </a:prstGeom>
        </p:spPr>
        <p:txBody>
          <a:bodyPr lIns="0" tIns="0" rIns="0" bIns="0"/>
          <a:lstStyle>
            <a:lvl1pPr marL="0" indent="0">
              <a:spcBef>
                <a:spcPts val="0"/>
              </a:spcBef>
              <a:buNone/>
              <a:defRPr sz="2000">
                <a:solidFill>
                  <a:schemeClr val="bg1"/>
                </a:solidFill>
                <a:latin typeface="+mn-lt"/>
              </a:defRPr>
            </a:lvl1pPr>
            <a:lvl2pPr marL="228600" indent="0">
              <a:buNone/>
              <a:defRPr sz="2000">
                <a:solidFill>
                  <a:schemeClr val="bg1"/>
                </a:solidFill>
                <a:latin typeface="+mn-lt"/>
              </a:defRPr>
            </a:lvl2pPr>
            <a:lvl3pPr marL="457200" indent="0">
              <a:buNone/>
              <a:defRPr sz="2000">
                <a:solidFill>
                  <a:schemeClr val="bg1"/>
                </a:solidFill>
                <a:latin typeface="+mn-lt"/>
              </a:defRPr>
            </a:lvl3pPr>
            <a:lvl4pPr marL="661988" indent="0">
              <a:buNone/>
              <a:defRPr sz="2000">
                <a:solidFill>
                  <a:schemeClr val="bg1"/>
                </a:solidFill>
                <a:latin typeface="+mn-lt"/>
              </a:defRPr>
            </a:lvl4pPr>
            <a:lvl5pPr marL="855663" indent="0">
              <a:buNone/>
              <a:defRPr sz="2000">
                <a:solidFill>
                  <a:schemeClr val="bg1"/>
                </a:solidFill>
                <a:latin typeface="+mn-lt"/>
              </a:defRPr>
            </a:lvl5pPr>
          </a:lstStyle>
          <a:p>
            <a:pPr lvl="0"/>
            <a:r>
              <a:rPr lang="en-US"/>
              <a:t>Heading</a:t>
            </a:r>
          </a:p>
        </p:txBody>
      </p:sp>
      <p:sp>
        <p:nvSpPr>
          <p:cNvPr id="27" name="Column 3 icon dk grey background box">
            <a:extLst>
              <a:ext uri="{FF2B5EF4-FFF2-40B4-BE49-F238E27FC236}">
                <a16:creationId xmlns:a16="http://schemas.microsoft.com/office/drawing/2014/main" id="{E4E15919-EDF0-E34A-AA27-1594C78910B2}"/>
              </a:ext>
            </a:extLst>
          </p:cNvPr>
          <p:cNvSpPr/>
          <p:nvPr userDrawn="1"/>
        </p:nvSpPr>
        <p:spPr bwMode="auto">
          <a:xfrm>
            <a:off x="8182370" y="3630990"/>
            <a:ext cx="911352" cy="914400"/>
          </a:xfrm>
          <a:prstGeom prst="rect">
            <a:avLst/>
          </a:prstGeom>
          <a:solidFill>
            <a:srgbClr val="73737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29" name="Column 3 icon placeholder" descr="icon placeholder">
            <a:extLst>
              <a:ext uri="{FF2B5EF4-FFF2-40B4-BE49-F238E27FC236}">
                <a16:creationId xmlns:a16="http://schemas.microsoft.com/office/drawing/2014/main" id="{E3560EE1-D40C-884A-A441-FD687B2459C1}"/>
              </a:ext>
            </a:extLst>
          </p:cNvPr>
          <p:cNvSpPr>
            <a:spLocks noGrp="1"/>
          </p:cNvSpPr>
          <p:nvPr>
            <p:ph type="pic" sz="quarter" idx="23" hasCustomPrompt="1"/>
          </p:nvPr>
        </p:nvSpPr>
        <p:spPr>
          <a:xfrm>
            <a:off x="8253871" y="3709720"/>
            <a:ext cx="768350" cy="758825"/>
          </a:xfrm>
          <a:prstGeom prst="rect">
            <a:avLst/>
          </a:prstGeo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000">
                <a:solidFill>
                  <a:schemeClr val="bg1"/>
                </a:solidFill>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Tap to add icon</a:t>
            </a:r>
          </a:p>
          <a:p>
            <a:r>
              <a:rPr lang="en-US"/>
              <a:t>o</a:t>
            </a:r>
          </a:p>
        </p:txBody>
      </p:sp>
      <p:sp>
        <p:nvSpPr>
          <p:cNvPr id="32" name="Column 2 description/text">
            <a:extLst>
              <a:ext uri="{FF2B5EF4-FFF2-40B4-BE49-F238E27FC236}">
                <a16:creationId xmlns:a16="http://schemas.microsoft.com/office/drawing/2014/main" id="{03A1811C-F921-3343-B5F3-4F1F219877EE}"/>
              </a:ext>
            </a:extLst>
          </p:cNvPr>
          <p:cNvSpPr>
            <a:spLocks noGrp="1"/>
          </p:cNvSpPr>
          <p:nvPr>
            <p:ph type="body" sz="quarter" idx="25"/>
          </p:nvPr>
        </p:nvSpPr>
        <p:spPr>
          <a:xfrm>
            <a:off x="4381500" y="5051685"/>
            <a:ext cx="3429000" cy="1214178"/>
          </a:xfrm>
          <a:prstGeom prst="rect">
            <a:avLst/>
          </a:prstGeom>
        </p:spPr>
        <p:txBody>
          <a:bodyPr lIns="0" tIns="0" rIns="0" bIns="0"/>
          <a:lstStyle>
            <a:lvl1pPr marL="169863" indent="-169863" algn="l">
              <a:spcBef>
                <a:spcPts val="0"/>
              </a:spcBef>
              <a:buFont typeface="Wingdings" panose="05000000000000000000" pitchFamily="2" charset="2"/>
              <a:buChar char=""/>
              <a:defRPr sz="1600">
                <a:solidFill>
                  <a:schemeClr val="bg1"/>
                </a:solidFill>
              </a:defRPr>
            </a:lvl1pPr>
            <a:lvl2pPr marL="228600" indent="0" algn="l">
              <a:buNone/>
              <a:defRPr sz="1600">
                <a:solidFill>
                  <a:schemeClr val="bg1"/>
                </a:solidFill>
              </a:defRPr>
            </a:lvl2pPr>
            <a:lvl3pPr marL="457200" indent="0" algn="l">
              <a:buNone/>
              <a:defRPr sz="1600">
                <a:solidFill>
                  <a:schemeClr val="bg1"/>
                </a:solidFill>
              </a:defRPr>
            </a:lvl3pPr>
            <a:lvl4pPr marL="661988" indent="0" algn="l">
              <a:buNone/>
              <a:defRPr sz="1600">
                <a:solidFill>
                  <a:schemeClr val="bg1"/>
                </a:solidFill>
              </a:defRPr>
            </a:lvl4pPr>
            <a:lvl5pPr marL="855663" indent="0" algn="l">
              <a:buNone/>
              <a:defRPr sz="1600">
                <a:solidFill>
                  <a:schemeClr val="bg1"/>
                </a:solidFill>
              </a:defRPr>
            </a:lvl5pPr>
          </a:lstStyle>
          <a:p>
            <a:pPr lvl="0"/>
            <a:r>
              <a:rPr lang="en-US"/>
              <a:t>Edit Master text styles</a:t>
            </a:r>
          </a:p>
        </p:txBody>
      </p:sp>
      <p:sp>
        <p:nvSpPr>
          <p:cNvPr id="34" name="Column 2 heading">
            <a:extLst>
              <a:ext uri="{FF2B5EF4-FFF2-40B4-BE49-F238E27FC236}">
                <a16:creationId xmlns:a16="http://schemas.microsoft.com/office/drawing/2014/main" id="{872740B4-D0D7-0A45-BCF3-9DF99B183C7C}"/>
              </a:ext>
            </a:extLst>
          </p:cNvPr>
          <p:cNvSpPr>
            <a:spLocks noGrp="1"/>
          </p:cNvSpPr>
          <p:nvPr>
            <p:ph type="body" sz="quarter" idx="27" hasCustomPrompt="1"/>
          </p:nvPr>
        </p:nvSpPr>
        <p:spPr>
          <a:xfrm>
            <a:off x="4381500" y="4616827"/>
            <a:ext cx="1803400" cy="354012"/>
          </a:xfrm>
          <a:prstGeom prst="rect">
            <a:avLst/>
          </a:prstGeom>
        </p:spPr>
        <p:txBody>
          <a:bodyPr lIns="0" tIns="0" rIns="0" bIns="0"/>
          <a:lstStyle>
            <a:lvl1pPr marL="0" indent="0">
              <a:spcBef>
                <a:spcPts val="0"/>
              </a:spcBef>
              <a:buNone/>
              <a:defRPr sz="2000">
                <a:solidFill>
                  <a:schemeClr val="bg1"/>
                </a:solidFill>
                <a:latin typeface="+mn-lt"/>
              </a:defRPr>
            </a:lvl1pPr>
            <a:lvl2pPr marL="228600" indent="0">
              <a:buNone/>
              <a:defRPr sz="2000">
                <a:solidFill>
                  <a:schemeClr val="bg1"/>
                </a:solidFill>
                <a:latin typeface="+mn-lt"/>
              </a:defRPr>
            </a:lvl2pPr>
            <a:lvl3pPr marL="457200" indent="0">
              <a:buNone/>
              <a:defRPr sz="2000">
                <a:solidFill>
                  <a:schemeClr val="bg1"/>
                </a:solidFill>
                <a:latin typeface="+mn-lt"/>
              </a:defRPr>
            </a:lvl3pPr>
            <a:lvl4pPr marL="661988" indent="0">
              <a:buNone/>
              <a:defRPr sz="2000">
                <a:solidFill>
                  <a:schemeClr val="bg1"/>
                </a:solidFill>
                <a:latin typeface="+mn-lt"/>
              </a:defRPr>
            </a:lvl4pPr>
            <a:lvl5pPr marL="855663" indent="0">
              <a:buNone/>
              <a:defRPr sz="2000">
                <a:solidFill>
                  <a:schemeClr val="bg1"/>
                </a:solidFill>
                <a:latin typeface="+mn-lt"/>
              </a:defRPr>
            </a:lvl5pPr>
          </a:lstStyle>
          <a:p>
            <a:pPr lvl="0"/>
            <a:r>
              <a:rPr lang="en-US"/>
              <a:t>Heading</a:t>
            </a:r>
          </a:p>
        </p:txBody>
      </p:sp>
      <p:sp>
        <p:nvSpPr>
          <p:cNvPr id="31" name="Column 2 icon dk grey background box">
            <a:extLst>
              <a:ext uri="{FF2B5EF4-FFF2-40B4-BE49-F238E27FC236}">
                <a16:creationId xmlns:a16="http://schemas.microsoft.com/office/drawing/2014/main" id="{E4E15919-EDF0-E34A-AA27-1594C78910B2}"/>
              </a:ext>
            </a:extLst>
          </p:cNvPr>
          <p:cNvSpPr/>
          <p:nvPr userDrawn="1"/>
        </p:nvSpPr>
        <p:spPr bwMode="auto">
          <a:xfrm>
            <a:off x="4381500" y="3630990"/>
            <a:ext cx="911352" cy="914400"/>
          </a:xfrm>
          <a:prstGeom prst="rect">
            <a:avLst/>
          </a:prstGeom>
          <a:solidFill>
            <a:srgbClr val="73737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33" name="Column 2 icon placeholder" descr="icon placeholder">
            <a:extLst>
              <a:ext uri="{FF2B5EF4-FFF2-40B4-BE49-F238E27FC236}">
                <a16:creationId xmlns:a16="http://schemas.microsoft.com/office/drawing/2014/main" id="{E3560EE1-D40C-884A-A441-FD687B2459C1}"/>
              </a:ext>
            </a:extLst>
          </p:cNvPr>
          <p:cNvSpPr>
            <a:spLocks noGrp="1"/>
          </p:cNvSpPr>
          <p:nvPr>
            <p:ph type="pic" sz="quarter" idx="26" hasCustomPrompt="1"/>
          </p:nvPr>
        </p:nvSpPr>
        <p:spPr>
          <a:xfrm>
            <a:off x="4453001" y="3709720"/>
            <a:ext cx="768350" cy="758825"/>
          </a:xfrm>
          <a:prstGeom prst="rect">
            <a:avLst/>
          </a:prstGeo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000">
                <a:solidFill>
                  <a:schemeClr val="bg1"/>
                </a:solidFill>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Tap to add icon</a:t>
            </a:r>
          </a:p>
          <a:p>
            <a:endParaRPr lang="en-US"/>
          </a:p>
        </p:txBody>
      </p:sp>
      <p:sp>
        <p:nvSpPr>
          <p:cNvPr id="19" name="Column description/list">
            <a:extLst>
              <a:ext uri="{FF2B5EF4-FFF2-40B4-BE49-F238E27FC236}">
                <a16:creationId xmlns:a16="http://schemas.microsoft.com/office/drawing/2014/main" id="{03A1811C-F921-3343-B5F3-4F1F219877EE}"/>
              </a:ext>
            </a:extLst>
          </p:cNvPr>
          <p:cNvSpPr>
            <a:spLocks noGrp="1"/>
          </p:cNvSpPr>
          <p:nvPr userDrawn="1">
            <p:ph type="body" sz="quarter" idx="10"/>
          </p:nvPr>
        </p:nvSpPr>
        <p:spPr>
          <a:xfrm>
            <a:off x="587069" y="5051685"/>
            <a:ext cx="3429000" cy="1214178"/>
          </a:xfrm>
          <a:prstGeom prst="rect">
            <a:avLst/>
          </a:prstGeom>
        </p:spPr>
        <p:txBody>
          <a:bodyPr lIns="0" tIns="0" rIns="0" bIns="0"/>
          <a:lstStyle>
            <a:lvl1pPr marL="169863" indent="-169863" algn="l">
              <a:spcBef>
                <a:spcPts val="0"/>
              </a:spcBef>
              <a:buFont typeface="Wingdings" panose="05000000000000000000" pitchFamily="2" charset="2"/>
              <a:buChar char=""/>
              <a:defRPr sz="1600">
                <a:solidFill>
                  <a:schemeClr val="bg1"/>
                </a:solidFill>
              </a:defRPr>
            </a:lvl1pPr>
            <a:lvl2pPr marL="228600" indent="0" algn="l">
              <a:buNone/>
              <a:defRPr sz="1600">
                <a:solidFill>
                  <a:schemeClr val="bg1"/>
                </a:solidFill>
              </a:defRPr>
            </a:lvl2pPr>
            <a:lvl3pPr marL="457200" indent="0" algn="l">
              <a:buNone/>
              <a:defRPr sz="1600">
                <a:solidFill>
                  <a:schemeClr val="bg1"/>
                </a:solidFill>
              </a:defRPr>
            </a:lvl3pPr>
            <a:lvl4pPr marL="661988" indent="0" algn="l">
              <a:buNone/>
              <a:defRPr sz="1600">
                <a:solidFill>
                  <a:schemeClr val="bg1"/>
                </a:solidFill>
              </a:defRPr>
            </a:lvl4pPr>
            <a:lvl5pPr marL="855663" indent="0" algn="l">
              <a:buNone/>
              <a:defRPr sz="1600">
                <a:solidFill>
                  <a:schemeClr val="bg1"/>
                </a:solidFill>
              </a:defRPr>
            </a:lvl5pPr>
          </a:lstStyle>
          <a:p>
            <a:pPr lvl="0"/>
            <a:r>
              <a:rPr lang="en-US"/>
              <a:t>Edit Master text styles</a:t>
            </a:r>
          </a:p>
        </p:txBody>
      </p:sp>
      <p:sp>
        <p:nvSpPr>
          <p:cNvPr id="9" name="Column 1 heading">
            <a:extLst>
              <a:ext uri="{FF2B5EF4-FFF2-40B4-BE49-F238E27FC236}">
                <a16:creationId xmlns:a16="http://schemas.microsoft.com/office/drawing/2014/main" id="{872740B4-D0D7-0A45-BCF3-9DF99B183C7C}"/>
              </a:ext>
            </a:extLst>
          </p:cNvPr>
          <p:cNvSpPr>
            <a:spLocks noGrp="1"/>
          </p:cNvSpPr>
          <p:nvPr>
            <p:ph type="body" sz="quarter" idx="18" hasCustomPrompt="1"/>
          </p:nvPr>
        </p:nvSpPr>
        <p:spPr>
          <a:xfrm>
            <a:off x="587069" y="4616827"/>
            <a:ext cx="1803400" cy="354012"/>
          </a:xfrm>
          <a:prstGeom prst="rect">
            <a:avLst/>
          </a:prstGeom>
        </p:spPr>
        <p:txBody>
          <a:bodyPr lIns="0" tIns="0" rIns="0" bIns="0"/>
          <a:lstStyle>
            <a:lvl1pPr marL="0" indent="0">
              <a:spcBef>
                <a:spcPts val="0"/>
              </a:spcBef>
              <a:buNone/>
              <a:defRPr sz="2000">
                <a:solidFill>
                  <a:schemeClr val="bg1"/>
                </a:solidFill>
                <a:latin typeface="+mn-lt"/>
              </a:defRPr>
            </a:lvl1pPr>
            <a:lvl2pPr marL="228600" indent="0">
              <a:buNone/>
              <a:defRPr sz="2000">
                <a:solidFill>
                  <a:schemeClr val="bg1"/>
                </a:solidFill>
                <a:latin typeface="+mn-lt"/>
              </a:defRPr>
            </a:lvl2pPr>
            <a:lvl3pPr marL="457200" indent="0">
              <a:buNone/>
              <a:defRPr sz="2000">
                <a:solidFill>
                  <a:schemeClr val="bg1"/>
                </a:solidFill>
                <a:latin typeface="+mn-lt"/>
              </a:defRPr>
            </a:lvl3pPr>
            <a:lvl4pPr marL="661988" indent="0">
              <a:buNone/>
              <a:defRPr sz="2000">
                <a:solidFill>
                  <a:schemeClr val="bg1"/>
                </a:solidFill>
                <a:latin typeface="+mn-lt"/>
              </a:defRPr>
            </a:lvl4pPr>
            <a:lvl5pPr marL="855663" indent="0">
              <a:buNone/>
              <a:defRPr sz="2000">
                <a:solidFill>
                  <a:schemeClr val="bg1"/>
                </a:solidFill>
                <a:latin typeface="+mn-lt"/>
              </a:defRPr>
            </a:lvl5pPr>
          </a:lstStyle>
          <a:p>
            <a:pPr lvl="0"/>
            <a:r>
              <a:rPr lang="en-US"/>
              <a:t>Heading</a:t>
            </a:r>
          </a:p>
        </p:txBody>
      </p:sp>
      <p:sp>
        <p:nvSpPr>
          <p:cNvPr id="8" name="Columns 1 icon dk grey background box">
            <a:extLst>
              <a:ext uri="{FF2B5EF4-FFF2-40B4-BE49-F238E27FC236}">
                <a16:creationId xmlns:a16="http://schemas.microsoft.com/office/drawing/2014/main" id="{E4E15919-EDF0-E34A-AA27-1594C78910B2}"/>
              </a:ext>
              <a:ext uri="{C183D7F6-B498-43B3-948B-1728B52AA6E4}">
                <adec:decorative xmlns:adec="http://schemas.microsoft.com/office/drawing/2017/decorative" val="1"/>
              </a:ext>
            </a:extLst>
          </p:cNvPr>
          <p:cNvSpPr/>
          <p:nvPr userDrawn="1"/>
        </p:nvSpPr>
        <p:spPr bwMode="auto">
          <a:xfrm>
            <a:off x="587069" y="3630990"/>
            <a:ext cx="911352" cy="914400"/>
          </a:xfrm>
          <a:prstGeom prst="rect">
            <a:avLst/>
          </a:prstGeom>
          <a:solidFill>
            <a:srgbClr val="73737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5" name="Column 1 icon placeholder" descr="icon placeholder">
            <a:extLst>
              <a:ext uri="{FF2B5EF4-FFF2-40B4-BE49-F238E27FC236}">
                <a16:creationId xmlns:a16="http://schemas.microsoft.com/office/drawing/2014/main" id="{E3560EE1-D40C-884A-A441-FD687B2459C1}"/>
              </a:ext>
            </a:extLst>
          </p:cNvPr>
          <p:cNvSpPr>
            <a:spLocks noGrp="1"/>
          </p:cNvSpPr>
          <p:nvPr>
            <p:ph type="pic" sz="quarter" idx="13" hasCustomPrompt="1"/>
          </p:nvPr>
        </p:nvSpPr>
        <p:spPr>
          <a:xfrm>
            <a:off x="658570" y="3709720"/>
            <a:ext cx="768350" cy="758825"/>
          </a:xfrm>
          <a:prstGeom prst="rect">
            <a:avLst/>
          </a:prstGeo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000">
                <a:solidFill>
                  <a:schemeClr val="bg1"/>
                </a:solidFill>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Tap to add icon</a:t>
            </a:r>
          </a:p>
          <a:p>
            <a:endParaRPr lang="en-US"/>
          </a:p>
        </p:txBody>
      </p:sp>
      <p:sp>
        <p:nvSpPr>
          <p:cNvPr id="6" name="Why Microsoft Services... heading, dk blue background box">
            <a:extLst>
              <a:ext uri="{C183D7F6-B498-43B3-948B-1728B52AA6E4}">
                <adec:decorative xmlns:adec="http://schemas.microsoft.com/office/drawing/2017/decorative" val="1"/>
              </a:ext>
            </a:extLst>
          </p:cNvPr>
          <p:cNvSpPr/>
          <p:nvPr userDrawn="1"/>
        </p:nvSpPr>
        <p:spPr bwMode="auto">
          <a:xfrm>
            <a:off x="0" y="3088264"/>
            <a:ext cx="12192000" cy="452282"/>
          </a:xfrm>
          <a:prstGeom prst="rect">
            <a:avLst/>
          </a:prstGeom>
          <a:solidFill>
            <a:srgbClr val="002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6" name="Why Microsoft Services... heading">
            <a:extLst>
              <a:ext uri="{FF2B5EF4-FFF2-40B4-BE49-F238E27FC236}">
                <a16:creationId xmlns:a16="http://schemas.microsoft.com/office/drawing/2014/main" id="{872740B4-D0D7-0A45-BCF3-9DF99B183C7C}"/>
              </a:ext>
            </a:extLst>
          </p:cNvPr>
          <p:cNvSpPr>
            <a:spLocks noGrp="1"/>
          </p:cNvSpPr>
          <p:nvPr>
            <p:ph type="body" sz="quarter" idx="21" hasCustomPrompt="1"/>
          </p:nvPr>
        </p:nvSpPr>
        <p:spPr>
          <a:xfrm>
            <a:off x="587069" y="3088262"/>
            <a:ext cx="4751693" cy="454592"/>
          </a:xfrm>
          <a:prstGeom prst="rect">
            <a:avLst/>
          </a:prstGeom>
        </p:spPr>
        <p:txBody>
          <a:bodyPr lIns="0" tIns="0" rIns="0" bIns="45720" anchor="ctr" anchorCtr="0"/>
          <a:lstStyle>
            <a:lvl1pPr marL="0" indent="0">
              <a:spcBef>
                <a:spcPts val="0"/>
              </a:spcBef>
              <a:buNone/>
              <a:defRPr sz="2000">
                <a:solidFill>
                  <a:schemeClr val="bg1"/>
                </a:solidFill>
                <a:latin typeface="+mn-lt"/>
              </a:defRPr>
            </a:lvl1pPr>
            <a:lvl2pPr marL="228600" indent="0">
              <a:buNone/>
              <a:defRPr sz="2000">
                <a:solidFill>
                  <a:schemeClr val="bg1"/>
                </a:solidFill>
                <a:latin typeface="+mn-lt"/>
              </a:defRPr>
            </a:lvl2pPr>
            <a:lvl3pPr marL="457200" indent="0">
              <a:buNone/>
              <a:defRPr sz="2000">
                <a:solidFill>
                  <a:schemeClr val="bg1"/>
                </a:solidFill>
                <a:latin typeface="+mn-lt"/>
              </a:defRPr>
            </a:lvl3pPr>
            <a:lvl4pPr marL="661988" indent="0">
              <a:buNone/>
              <a:defRPr sz="2000">
                <a:solidFill>
                  <a:schemeClr val="bg1"/>
                </a:solidFill>
                <a:latin typeface="+mn-lt"/>
              </a:defRPr>
            </a:lvl4pPr>
            <a:lvl5pPr marL="855663" indent="0">
              <a:buNone/>
              <a:defRPr sz="2000">
                <a:solidFill>
                  <a:schemeClr val="bg1"/>
                </a:solidFill>
                <a:latin typeface="+mn-lt"/>
              </a:defRPr>
            </a:lvl5pPr>
          </a:lstStyle>
          <a:p>
            <a:pPr lvl="0"/>
            <a:r>
              <a:rPr lang="en-US"/>
              <a:t>Why Microsoft Services…</a:t>
            </a:r>
          </a:p>
        </p:txBody>
      </p:sp>
      <p:sp>
        <p:nvSpPr>
          <p:cNvPr id="7" name="Description">
            <a:extLst>
              <a:ext uri="{FF2B5EF4-FFF2-40B4-BE49-F238E27FC236}">
                <a16:creationId xmlns:a16="http://schemas.microsoft.com/office/drawing/2014/main" id="{791CD3D2-8198-4DF9-AE28-121BD251F439}"/>
              </a:ext>
            </a:extLst>
          </p:cNvPr>
          <p:cNvSpPr>
            <a:spLocks noGrp="1"/>
          </p:cNvSpPr>
          <p:nvPr>
            <p:ph type="body" sz="quarter" idx="17" hasCustomPrompt="1"/>
          </p:nvPr>
        </p:nvSpPr>
        <p:spPr>
          <a:xfrm>
            <a:off x="596531" y="1268413"/>
            <a:ext cx="10998200" cy="884237"/>
          </a:xfrm>
          <a:prstGeom prst="rect">
            <a:avLst/>
          </a:prstGeom>
        </p:spPr>
        <p:txBody>
          <a:bodyPr lIns="0" tIns="0" rIns="0" bIns="0"/>
          <a:lstStyle>
            <a:lvl1pPr marL="0" indent="0">
              <a:spcBef>
                <a:spcPts val="0"/>
              </a:spcBef>
              <a:buNone/>
              <a:defRPr sz="2000">
                <a:latin typeface="Segoe UI" panose="020B0502040204020203" pitchFamily="34" charset="0"/>
                <a:cs typeface="Segoe UI" panose="020B0502040204020203" pitchFamily="34" charset="0"/>
              </a:defRPr>
            </a:lvl1pPr>
          </a:lstStyle>
          <a:p>
            <a:pPr lvl="0"/>
            <a:r>
              <a:rPr lang="en-US"/>
              <a:t>Description of Microsoft Services</a:t>
            </a:r>
          </a:p>
        </p:txBody>
      </p:sp>
      <p:sp>
        <p:nvSpPr>
          <p:cNvPr id="25" name="Why Microsoft Services 2 slide title">
            <a:extLst>
              <a:ext uri="{FF2B5EF4-FFF2-40B4-BE49-F238E27FC236}">
                <a16:creationId xmlns:a16="http://schemas.microsoft.com/office/drawing/2014/main" id="{2D9CF5A6-0E76-4774-9CAE-AC123BB1D44A}"/>
              </a:ext>
            </a:extLst>
          </p:cNvPr>
          <p:cNvSpPr>
            <a:spLocks noGrp="1"/>
          </p:cNvSpPr>
          <p:nvPr>
            <p:ph type="title" hasCustomPrompt="1"/>
          </p:nvPr>
        </p:nvSpPr>
        <p:spPr>
          <a:xfrm>
            <a:off x="587070" y="457200"/>
            <a:ext cx="11024300" cy="553998"/>
          </a:xfrm>
          <a:prstGeom prst="rect">
            <a:avLst/>
          </a:prstGeom>
        </p:spPr>
        <p:txBody>
          <a:bodyPr lIns="0" tIns="0" rIns="0" bIns="0"/>
          <a:lstStyle>
            <a:lvl1pPr>
              <a:defRPr baseline="0"/>
            </a:lvl1pPr>
          </a:lstStyle>
          <a:p>
            <a:r>
              <a:rPr lang="en-US"/>
              <a:t>Why Microsoft Services (2) (3 items + description)</a:t>
            </a:r>
          </a:p>
        </p:txBody>
      </p:sp>
    </p:spTree>
    <p:extLst>
      <p:ext uri="{BB962C8B-B14F-4D97-AF65-F5344CB8AC3E}">
        <p14:creationId xmlns:p14="http://schemas.microsoft.com/office/powerpoint/2010/main" val="1720695460"/>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Why MS Services 3">
    <p:spTree>
      <p:nvGrpSpPr>
        <p:cNvPr id="1" name=""/>
        <p:cNvGrpSpPr/>
        <p:nvPr/>
      </p:nvGrpSpPr>
      <p:grpSpPr>
        <a:xfrm>
          <a:off x="0" y="0"/>
          <a:ext cx="0" cy="0"/>
          <a:chOff x="0" y="0"/>
          <a:chExt cx="0" cy="0"/>
        </a:xfrm>
      </p:grpSpPr>
      <p:cxnSp>
        <p:nvCxnSpPr>
          <p:cNvPr id="61" name="Reason 5 bottom rule, blue" descr="First item divider">
            <a:extLst>
              <a:ext uri="{FF2B5EF4-FFF2-40B4-BE49-F238E27FC236}">
                <a16:creationId xmlns:a16="http://schemas.microsoft.com/office/drawing/2014/main" id="{6FB74571-F58B-5D41-BF7F-27CE503112F8}"/>
              </a:ext>
            </a:extLst>
          </p:cNvPr>
          <p:cNvCxnSpPr/>
          <p:nvPr userDrawn="1"/>
        </p:nvCxnSpPr>
        <p:spPr>
          <a:xfrm flipH="1">
            <a:off x="9593610" y="6265863"/>
            <a:ext cx="2004001" cy="0"/>
          </a:xfrm>
          <a:prstGeom prst="line">
            <a:avLst/>
          </a:prstGeom>
          <a:noFill/>
          <a:ln w="31750" cap="flat" cmpd="sng" algn="ctr">
            <a:solidFill>
              <a:srgbClr val="0078D4"/>
            </a:solidFill>
            <a:prstDash val="solid"/>
          </a:ln>
          <a:effectLst/>
        </p:spPr>
      </p:cxnSp>
      <p:sp>
        <p:nvSpPr>
          <p:cNvPr id="56" name="Reason 5 light grey background box">
            <a:extLst>
              <a:ext uri="{FF2B5EF4-FFF2-40B4-BE49-F238E27FC236}">
                <a16:creationId xmlns:a16="http://schemas.microsoft.com/office/drawing/2014/main" id="{FDC90F2A-19F4-5D43-A95C-7E9B1B6B4280}"/>
              </a:ext>
            </a:extLst>
          </p:cNvPr>
          <p:cNvSpPr/>
          <p:nvPr userDrawn="1"/>
        </p:nvSpPr>
        <p:spPr bwMode="auto">
          <a:xfrm>
            <a:off x="9589770" y="1872516"/>
            <a:ext cx="2011680" cy="4371532"/>
          </a:xfrm>
          <a:prstGeom prst="rect">
            <a:avLst/>
          </a:prstGeom>
          <a:solidFill>
            <a:srgbClr val="FFFFFF">
              <a:lumMod val="95000"/>
              <a:alpha val="92000"/>
            </a:srgbClr>
          </a:solidFill>
          <a:ln w="9525" cap="flat" cmpd="sng" algn="ctr">
            <a:noFill/>
            <a:prstDash val="solid"/>
            <a:headEnd type="none" w="med" len="med"/>
            <a:tailEnd type="none" w="med" len="med"/>
          </a:ln>
          <a:effectLst/>
        </p:spPr>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marL="0" marR="0" lvl="0" indent="0" algn="ctr" defTabSz="913916" eaLnBrk="1" fontAlgn="base" latinLnBrk="0" hangingPunct="1">
              <a:lnSpc>
                <a:spcPct val="90000"/>
              </a:lnSpc>
              <a:spcBef>
                <a:spcPct val="0"/>
              </a:spcBef>
              <a:spcAft>
                <a:spcPct val="0"/>
              </a:spcAft>
              <a:buClrTx/>
              <a:buSzTx/>
              <a:buFontTx/>
              <a:buNone/>
              <a:tabLst/>
              <a:defRPr/>
            </a:pPr>
            <a:endParaRPr kumimoji="0" lang="en-US" sz="20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0" name="Reason 5 description/list">
            <a:extLst>
              <a:ext uri="{FF2B5EF4-FFF2-40B4-BE49-F238E27FC236}">
                <a16:creationId xmlns:a16="http://schemas.microsoft.com/office/drawing/2014/main" id="{C9B1F0E5-FD8B-764C-8F5F-4FF3E7EE2279}"/>
              </a:ext>
            </a:extLst>
          </p:cNvPr>
          <p:cNvSpPr>
            <a:spLocks noGrp="1"/>
          </p:cNvSpPr>
          <p:nvPr>
            <p:ph type="body" sz="quarter" idx="19" hasCustomPrompt="1"/>
          </p:nvPr>
        </p:nvSpPr>
        <p:spPr>
          <a:xfrm>
            <a:off x="9589770" y="3228753"/>
            <a:ext cx="2011680" cy="3037110"/>
          </a:xfrm>
          <a:prstGeom prst="rect">
            <a:avLst/>
          </a:prstGeom>
        </p:spPr>
        <p:txBody>
          <a:bodyPr lIns="182880" tIns="0" rIns="182880"/>
          <a:lstStyle>
            <a:lvl1pPr marL="0" indent="0" algn="l">
              <a:spcBef>
                <a:spcPts val="0"/>
              </a:spcBef>
              <a:buNone/>
              <a:defRPr sz="1600">
                <a:latin typeface="+mn-lt"/>
              </a:defRPr>
            </a:lvl1pPr>
            <a:lvl2pPr marL="228600" indent="0" algn="ctr">
              <a:buNone/>
              <a:defRPr>
                <a:latin typeface="+mn-lt"/>
              </a:defRPr>
            </a:lvl2pPr>
            <a:lvl3pPr marL="457200" indent="0" algn="ctr">
              <a:buNone/>
              <a:defRPr>
                <a:latin typeface="+mn-lt"/>
              </a:defRPr>
            </a:lvl3pPr>
            <a:lvl4pPr marL="661988" indent="0" algn="ctr">
              <a:buNone/>
              <a:defRPr>
                <a:latin typeface="+mn-lt"/>
              </a:defRPr>
            </a:lvl4pPr>
            <a:lvl5pPr marL="855663" indent="0" algn="ctr">
              <a:buNone/>
              <a:defRPr>
                <a:latin typeface="+mn-lt"/>
              </a:defRPr>
            </a:lvl5pPr>
          </a:lstStyle>
          <a:p>
            <a:pPr lvl="0"/>
            <a:r>
              <a:rPr lang="en-US"/>
              <a:t>Description of reason</a:t>
            </a:r>
          </a:p>
        </p:txBody>
      </p:sp>
      <p:cxnSp>
        <p:nvCxnSpPr>
          <p:cNvPr id="57" name="Reason 5 divider" descr="First item divider">
            <a:extLst>
              <a:ext uri="{FF2B5EF4-FFF2-40B4-BE49-F238E27FC236}">
                <a16:creationId xmlns:a16="http://schemas.microsoft.com/office/drawing/2014/main" id="{6FB74571-F58B-5D41-BF7F-27CE503112F8}"/>
              </a:ext>
            </a:extLst>
          </p:cNvPr>
          <p:cNvCxnSpPr/>
          <p:nvPr userDrawn="1"/>
        </p:nvCxnSpPr>
        <p:spPr>
          <a:xfrm flipH="1">
            <a:off x="10292952" y="2941087"/>
            <a:ext cx="605316" cy="0"/>
          </a:xfrm>
          <a:prstGeom prst="line">
            <a:avLst/>
          </a:prstGeom>
          <a:noFill/>
          <a:ln w="9525" cap="flat" cmpd="sng" algn="ctr">
            <a:solidFill>
              <a:srgbClr val="0078D4"/>
            </a:solidFill>
            <a:prstDash val="solid"/>
          </a:ln>
          <a:effectLst/>
        </p:spPr>
      </p:cxnSp>
      <p:sp>
        <p:nvSpPr>
          <p:cNvPr id="58" name="Reason 5 icon placeholder" descr="icon placeholder">
            <a:extLst>
              <a:ext uri="{FF2B5EF4-FFF2-40B4-BE49-F238E27FC236}">
                <a16:creationId xmlns:a16="http://schemas.microsoft.com/office/drawing/2014/main" id="{36F0C31C-8558-8E42-B33D-A3CD9C42F2C9}"/>
              </a:ext>
            </a:extLst>
          </p:cNvPr>
          <p:cNvSpPr>
            <a:spLocks noGrp="1"/>
          </p:cNvSpPr>
          <p:nvPr>
            <p:ph type="pic" sz="quarter" idx="17" hasCustomPrompt="1"/>
          </p:nvPr>
        </p:nvSpPr>
        <p:spPr>
          <a:xfrm>
            <a:off x="10293191" y="2157697"/>
            <a:ext cx="604838" cy="579437"/>
          </a:xfrm>
          <a:prstGeom prst="rect">
            <a:avLst/>
          </a:prstGeo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800"/>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Tap to add icon</a:t>
            </a:r>
          </a:p>
          <a:p>
            <a:endParaRPr lang="en-US"/>
          </a:p>
        </p:txBody>
      </p:sp>
      <p:sp>
        <p:nvSpPr>
          <p:cNvPr id="59" name="Reason 5 heading">
            <a:extLst>
              <a:ext uri="{FF2B5EF4-FFF2-40B4-BE49-F238E27FC236}">
                <a16:creationId xmlns:a16="http://schemas.microsoft.com/office/drawing/2014/main" id="{3928D03A-761B-9D4C-8D5D-046FF1749735}"/>
              </a:ext>
            </a:extLst>
          </p:cNvPr>
          <p:cNvSpPr>
            <a:spLocks noGrp="1"/>
          </p:cNvSpPr>
          <p:nvPr>
            <p:ph type="body" sz="quarter" idx="18" hasCustomPrompt="1"/>
          </p:nvPr>
        </p:nvSpPr>
        <p:spPr>
          <a:xfrm>
            <a:off x="9589770" y="1431554"/>
            <a:ext cx="2011680" cy="453291"/>
          </a:xfrm>
          <a:prstGeom prst="rect">
            <a:avLst/>
          </a:prstGeom>
          <a:solidFill>
            <a:srgbClr val="0078D4"/>
          </a:solidFill>
          <a:ln>
            <a:noFill/>
          </a:ln>
        </p:spPr>
        <p:txBody>
          <a:bodyPr lIns="182880" tIns="0" rIns="182880" bIns="45720" anchor="ctr" anchorCtr="0"/>
          <a:lstStyle>
            <a:lvl1pPr marL="0" indent="0" algn="l">
              <a:spcBef>
                <a:spcPts val="0"/>
              </a:spcBef>
              <a:buNone/>
              <a:defRPr sz="2000">
                <a:solidFill>
                  <a:schemeClr val="bg1"/>
                </a:solidFill>
                <a:latin typeface="+mn-lt"/>
              </a:defRPr>
            </a:lvl1pPr>
            <a:lvl2pPr marL="228600" indent="0">
              <a:buNone/>
              <a:defRPr>
                <a:solidFill>
                  <a:schemeClr val="bg1"/>
                </a:solidFill>
                <a:latin typeface="+mn-lt"/>
              </a:defRPr>
            </a:lvl2pPr>
            <a:lvl3pPr marL="457200" indent="0">
              <a:buNone/>
              <a:defRPr>
                <a:solidFill>
                  <a:schemeClr val="bg1"/>
                </a:solidFill>
                <a:latin typeface="+mn-lt"/>
              </a:defRPr>
            </a:lvl3pPr>
            <a:lvl4pPr marL="661988" indent="0">
              <a:buNone/>
              <a:defRPr>
                <a:solidFill>
                  <a:schemeClr val="bg1"/>
                </a:solidFill>
                <a:latin typeface="+mn-lt"/>
              </a:defRPr>
            </a:lvl4pPr>
            <a:lvl5pPr marL="855663" indent="0">
              <a:buNone/>
              <a:defRPr>
                <a:solidFill>
                  <a:schemeClr val="bg1"/>
                </a:solidFill>
                <a:latin typeface="+mn-lt"/>
              </a:defRPr>
            </a:lvl5pPr>
          </a:lstStyle>
          <a:p>
            <a:pPr lvl="0"/>
            <a:r>
              <a:rPr lang="en-US"/>
              <a:t>Reason five</a:t>
            </a:r>
          </a:p>
        </p:txBody>
      </p:sp>
      <p:cxnSp>
        <p:nvCxnSpPr>
          <p:cNvPr id="74" name="Reason 4 bottom rule, blue">
            <a:extLst>
              <a:ext uri="{FF2B5EF4-FFF2-40B4-BE49-F238E27FC236}">
                <a16:creationId xmlns:a16="http://schemas.microsoft.com/office/drawing/2014/main" id="{6FB74571-F58B-5D41-BF7F-27CE503112F8}"/>
              </a:ext>
              <a:ext uri="{C183D7F6-B498-43B3-948B-1728B52AA6E4}">
                <adec:decorative xmlns:adec="http://schemas.microsoft.com/office/drawing/2017/decorative" val="1"/>
              </a:ext>
            </a:extLst>
          </p:cNvPr>
          <p:cNvCxnSpPr/>
          <p:nvPr userDrawn="1"/>
        </p:nvCxnSpPr>
        <p:spPr>
          <a:xfrm flipH="1">
            <a:off x="7342935" y="6265863"/>
            <a:ext cx="2004001" cy="0"/>
          </a:xfrm>
          <a:prstGeom prst="line">
            <a:avLst/>
          </a:prstGeom>
          <a:noFill/>
          <a:ln w="31750" cap="flat" cmpd="sng" algn="ctr">
            <a:solidFill>
              <a:srgbClr val="0078D4"/>
            </a:solidFill>
            <a:prstDash val="solid"/>
          </a:ln>
          <a:effectLst/>
        </p:spPr>
      </p:cxnSp>
      <p:sp>
        <p:nvSpPr>
          <p:cNvPr id="69" name="Reason 4 light grey background box">
            <a:extLst>
              <a:ext uri="{FF2B5EF4-FFF2-40B4-BE49-F238E27FC236}">
                <a16:creationId xmlns:a16="http://schemas.microsoft.com/office/drawing/2014/main" id="{FDC90F2A-19F4-5D43-A95C-7E9B1B6B4280}"/>
              </a:ext>
            </a:extLst>
          </p:cNvPr>
          <p:cNvSpPr/>
          <p:nvPr userDrawn="1"/>
        </p:nvSpPr>
        <p:spPr bwMode="auto">
          <a:xfrm>
            <a:off x="7339095" y="1872516"/>
            <a:ext cx="2011680" cy="4371532"/>
          </a:xfrm>
          <a:prstGeom prst="rect">
            <a:avLst/>
          </a:prstGeom>
          <a:solidFill>
            <a:srgbClr val="FFFFFF">
              <a:lumMod val="95000"/>
              <a:alpha val="92000"/>
            </a:srgbClr>
          </a:solidFill>
          <a:ln w="9525" cap="flat" cmpd="sng" algn="ctr">
            <a:noFill/>
            <a:prstDash val="solid"/>
            <a:headEnd type="none" w="med" len="med"/>
            <a:tailEnd type="none" w="med" len="med"/>
          </a:ln>
          <a:effectLst/>
        </p:spPr>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marL="0" marR="0" lvl="0" indent="0" algn="ctr" defTabSz="913916" eaLnBrk="1" fontAlgn="base" latinLnBrk="0" hangingPunct="1">
              <a:lnSpc>
                <a:spcPct val="90000"/>
              </a:lnSpc>
              <a:spcBef>
                <a:spcPct val="0"/>
              </a:spcBef>
              <a:spcAft>
                <a:spcPct val="0"/>
              </a:spcAft>
              <a:buClrTx/>
              <a:buSzTx/>
              <a:buFontTx/>
              <a:buNone/>
              <a:tabLst/>
              <a:defRPr/>
            </a:pPr>
            <a:endParaRPr kumimoji="0" lang="en-US" sz="20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3" name="Reason 4 description/list">
            <a:extLst>
              <a:ext uri="{FF2B5EF4-FFF2-40B4-BE49-F238E27FC236}">
                <a16:creationId xmlns:a16="http://schemas.microsoft.com/office/drawing/2014/main" id="{C9B1F0E5-FD8B-764C-8F5F-4FF3E7EE2279}"/>
              </a:ext>
            </a:extLst>
          </p:cNvPr>
          <p:cNvSpPr>
            <a:spLocks noGrp="1"/>
          </p:cNvSpPr>
          <p:nvPr>
            <p:ph type="body" sz="quarter" idx="25" hasCustomPrompt="1"/>
          </p:nvPr>
        </p:nvSpPr>
        <p:spPr>
          <a:xfrm>
            <a:off x="7339095" y="3228753"/>
            <a:ext cx="2011680" cy="3037110"/>
          </a:xfrm>
          <a:prstGeom prst="rect">
            <a:avLst/>
          </a:prstGeom>
        </p:spPr>
        <p:txBody>
          <a:bodyPr lIns="182880" tIns="0" rIns="182880"/>
          <a:lstStyle>
            <a:lvl1pPr marL="0" indent="0" algn="l">
              <a:spcBef>
                <a:spcPts val="0"/>
              </a:spcBef>
              <a:buNone/>
              <a:defRPr sz="1600">
                <a:latin typeface="+mn-lt"/>
              </a:defRPr>
            </a:lvl1pPr>
            <a:lvl2pPr marL="228600" indent="0" algn="ctr">
              <a:buNone/>
              <a:defRPr>
                <a:latin typeface="+mn-lt"/>
              </a:defRPr>
            </a:lvl2pPr>
            <a:lvl3pPr marL="457200" indent="0" algn="ctr">
              <a:buNone/>
              <a:defRPr>
                <a:latin typeface="+mn-lt"/>
              </a:defRPr>
            </a:lvl3pPr>
            <a:lvl4pPr marL="661988" indent="0" algn="ctr">
              <a:buNone/>
              <a:defRPr>
                <a:latin typeface="+mn-lt"/>
              </a:defRPr>
            </a:lvl4pPr>
            <a:lvl5pPr marL="855663" indent="0" algn="ctr">
              <a:buNone/>
              <a:defRPr>
                <a:latin typeface="+mn-lt"/>
              </a:defRPr>
            </a:lvl5pPr>
          </a:lstStyle>
          <a:p>
            <a:pPr lvl="0"/>
            <a:r>
              <a:rPr lang="en-US"/>
              <a:t>Description of reason</a:t>
            </a:r>
          </a:p>
        </p:txBody>
      </p:sp>
      <p:cxnSp>
        <p:nvCxnSpPr>
          <p:cNvPr id="70" name="Reason 4 divider">
            <a:extLst>
              <a:ext uri="{FF2B5EF4-FFF2-40B4-BE49-F238E27FC236}">
                <a16:creationId xmlns:a16="http://schemas.microsoft.com/office/drawing/2014/main" id="{6FB74571-F58B-5D41-BF7F-27CE503112F8}"/>
              </a:ext>
              <a:ext uri="{C183D7F6-B498-43B3-948B-1728B52AA6E4}">
                <adec:decorative xmlns:adec="http://schemas.microsoft.com/office/drawing/2017/decorative" val="1"/>
              </a:ext>
            </a:extLst>
          </p:cNvPr>
          <p:cNvCxnSpPr/>
          <p:nvPr userDrawn="1"/>
        </p:nvCxnSpPr>
        <p:spPr>
          <a:xfrm flipH="1">
            <a:off x="8042277" y="2941087"/>
            <a:ext cx="605316" cy="0"/>
          </a:xfrm>
          <a:prstGeom prst="line">
            <a:avLst/>
          </a:prstGeom>
          <a:noFill/>
          <a:ln w="9525" cap="flat" cmpd="sng" algn="ctr">
            <a:solidFill>
              <a:srgbClr val="0078D4"/>
            </a:solidFill>
            <a:prstDash val="solid"/>
          </a:ln>
          <a:effectLst/>
        </p:spPr>
      </p:cxnSp>
      <p:sp>
        <p:nvSpPr>
          <p:cNvPr id="71" name="Reason 4 icon placeholder" descr="icon placeholder">
            <a:extLst>
              <a:ext uri="{FF2B5EF4-FFF2-40B4-BE49-F238E27FC236}">
                <a16:creationId xmlns:a16="http://schemas.microsoft.com/office/drawing/2014/main" id="{36F0C31C-8558-8E42-B33D-A3CD9C42F2C9}"/>
              </a:ext>
            </a:extLst>
          </p:cNvPr>
          <p:cNvSpPr>
            <a:spLocks noGrp="1"/>
          </p:cNvSpPr>
          <p:nvPr>
            <p:ph type="pic" sz="quarter" idx="23" hasCustomPrompt="1"/>
          </p:nvPr>
        </p:nvSpPr>
        <p:spPr>
          <a:xfrm>
            <a:off x="8042516" y="2157697"/>
            <a:ext cx="604838" cy="579437"/>
          </a:xfrm>
          <a:prstGeom prst="rect">
            <a:avLst/>
          </a:prstGeo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800"/>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Tap to add icon</a:t>
            </a:r>
          </a:p>
          <a:p>
            <a:endParaRPr lang="en-US"/>
          </a:p>
        </p:txBody>
      </p:sp>
      <p:sp>
        <p:nvSpPr>
          <p:cNvPr id="72" name="Reason 4 heading">
            <a:extLst>
              <a:ext uri="{FF2B5EF4-FFF2-40B4-BE49-F238E27FC236}">
                <a16:creationId xmlns:a16="http://schemas.microsoft.com/office/drawing/2014/main" id="{3928D03A-761B-9D4C-8D5D-046FF1749735}"/>
              </a:ext>
            </a:extLst>
          </p:cNvPr>
          <p:cNvSpPr>
            <a:spLocks noGrp="1"/>
          </p:cNvSpPr>
          <p:nvPr>
            <p:ph type="body" sz="quarter" idx="24" hasCustomPrompt="1"/>
          </p:nvPr>
        </p:nvSpPr>
        <p:spPr>
          <a:xfrm>
            <a:off x="7339095" y="1431554"/>
            <a:ext cx="2011680" cy="453291"/>
          </a:xfrm>
          <a:prstGeom prst="rect">
            <a:avLst/>
          </a:prstGeom>
          <a:solidFill>
            <a:srgbClr val="0078D4"/>
          </a:solidFill>
          <a:ln>
            <a:noFill/>
          </a:ln>
        </p:spPr>
        <p:txBody>
          <a:bodyPr lIns="182880" tIns="0" rIns="182880" bIns="45720" anchor="ctr" anchorCtr="0"/>
          <a:lstStyle>
            <a:lvl1pPr marL="0" indent="0" algn="l">
              <a:spcBef>
                <a:spcPts val="0"/>
              </a:spcBef>
              <a:buNone/>
              <a:defRPr sz="2000">
                <a:solidFill>
                  <a:schemeClr val="bg1"/>
                </a:solidFill>
                <a:latin typeface="+mn-lt"/>
              </a:defRPr>
            </a:lvl1pPr>
            <a:lvl2pPr marL="228600" indent="0">
              <a:buNone/>
              <a:defRPr>
                <a:solidFill>
                  <a:schemeClr val="bg1"/>
                </a:solidFill>
                <a:latin typeface="+mn-lt"/>
              </a:defRPr>
            </a:lvl2pPr>
            <a:lvl3pPr marL="457200" indent="0">
              <a:buNone/>
              <a:defRPr>
                <a:solidFill>
                  <a:schemeClr val="bg1"/>
                </a:solidFill>
                <a:latin typeface="+mn-lt"/>
              </a:defRPr>
            </a:lvl3pPr>
            <a:lvl4pPr marL="661988" indent="0">
              <a:buNone/>
              <a:defRPr>
                <a:solidFill>
                  <a:schemeClr val="bg1"/>
                </a:solidFill>
                <a:latin typeface="+mn-lt"/>
              </a:defRPr>
            </a:lvl4pPr>
            <a:lvl5pPr marL="855663" indent="0">
              <a:buNone/>
              <a:defRPr>
                <a:solidFill>
                  <a:schemeClr val="bg1"/>
                </a:solidFill>
                <a:latin typeface="+mn-lt"/>
              </a:defRPr>
            </a:lvl5pPr>
          </a:lstStyle>
          <a:p>
            <a:pPr lvl="0"/>
            <a:r>
              <a:rPr lang="en-US"/>
              <a:t>Reason four</a:t>
            </a:r>
          </a:p>
        </p:txBody>
      </p:sp>
      <p:cxnSp>
        <p:nvCxnSpPr>
          <p:cNvPr id="67" name="Reason 3 bottom rule, blue">
            <a:extLst>
              <a:ext uri="{FF2B5EF4-FFF2-40B4-BE49-F238E27FC236}">
                <a16:creationId xmlns:a16="http://schemas.microsoft.com/office/drawing/2014/main" id="{6FB74571-F58B-5D41-BF7F-27CE503112F8}"/>
              </a:ext>
              <a:ext uri="{C183D7F6-B498-43B3-948B-1728B52AA6E4}">
                <adec:decorative xmlns:adec="http://schemas.microsoft.com/office/drawing/2017/decorative" val="1"/>
              </a:ext>
            </a:extLst>
          </p:cNvPr>
          <p:cNvCxnSpPr/>
          <p:nvPr userDrawn="1"/>
        </p:nvCxnSpPr>
        <p:spPr>
          <a:xfrm flipH="1">
            <a:off x="5093130" y="6265863"/>
            <a:ext cx="2004001" cy="0"/>
          </a:xfrm>
          <a:prstGeom prst="line">
            <a:avLst/>
          </a:prstGeom>
          <a:noFill/>
          <a:ln w="31750" cap="flat" cmpd="sng" algn="ctr">
            <a:solidFill>
              <a:srgbClr val="0078D4"/>
            </a:solidFill>
            <a:prstDash val="solid"/>
          </a:ln>
          <a:effectLst/>
        </p:spPr>
      </p:cxnSp>
      <p:sp>
        <p:nvSpPr>
          <p:cNvPr id="62" name="Reason 3 light grey background box">
            <a:extLst>
              <a:ext uri="{FF2B5EF4-FFF2-40B4-BE49-F238E27FC236}">
                <a16:creationId xmlns:a16="http://schemas.microsoft.com/office/drawing/2014/main" id="{FDC90F2A-19F4-5D43-A95C-7E9B1B6B4280}"/>
              </a:ext>
              <a:ext uri="{C183D7F6-B498-43B3-948B-1728B52AA6E4}">
                <adec:decorative xmlns:adec="http://schemas.microsoft.com/office/drawing/2017/decorative" val="1"/>
              </a:ext>
            </a:extLst>
          </p:cNvPr>
          <p:cNvSpPr/>
          <p:nvPr userDrawn="1"/>
        </p:nvSpPr>
        <p:spPr bwMode="auto">
          <a:xfrm>
            <a:off x="5089290" y="1872516"/>
            <a:ext cx="2011680" cy="4371532"/>
          </a:xfrm>
          <a:prstGeom prst="rect">
            <a:avLst/>
          </a:prstGeom>
          <a:solidFill>
            <a:srgbClr val="FFFFFF">
              <a:lumMod val="95000"/>
              <a:alpha val="92000"/>
            </a:srgbClr>
          </a:solidFill>
          <a:ln w="9525" cap="flat" cmpd="sng" algn="ctr">
            <a:noFill/>
            <a:prstDash val="solid"/>
            <a:headEnd type="none" w="med" len="med"/>
            <a:tailEnd type="none" w="med" len="med"/>
          </a:ln>
          <a:effectLst/>
        </p:spPr>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marL="0" marR="0" lvl="0" indent="0" algn="ctr" defTabSz="913916" eaLnBrk="1" fontAlgn="base" latinLnBrk="0" hangingPunct="1">
              <a:lnSpc>
                <a:spcPct val="90000"/>
              </a:lnSpc>
              <a:spcBef>
                <a:spcPct val="0"/>
              </a:spcBef>
              <a:spcAft>
                <a:spcPct val="0"/>
              </a:spcAft>
              <a:buClrTx/>
              <a:buSzTx/>
              <a:buFontTx/>
              <a:buNone/>
              <a:tabLst/>
              <a:defRPr/>
            </a:pPr>
            <a:endParaRPr kumimoji="0" lang="en-US" sz="20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6" name="Reason 3 description/list">
            <a:extLst>
              <a:ext uri="{FF2B5EF4-FFF2-40B4-BE49-F238E27FC236}">
                <a16:creationId xmlns:a16="http://schemas.microsoft.com/office/drawing/2014/main" id="{C9B1F0E5-FD8B-764C-8F5F-4FF3E7EE2279}"/>
              </a:ext>
            </a:extLst>
          </p:cNvPr>
          <p:cNvSpPr>
            <a:spLocks noGrp="1"/>
          </p:cNvSpPr>
          <p:nvPr>
            <p:ph type="body" sz="quarter" idx="22" hasCustomPrompt="1"/>
          </p:nvPr>
        </p:nvSpPr>
        <p:spPr>
          <a:xfrm>
            <a:off x="5089290" y="3228753"/>
            <a:ext cx="2011680" cy="3037110"/>
          </a:xfrm>
          <a:prstGeom prst="rect">
            <a:avLst/>
          </a:prstGeom>
        </p:spPr>
        <p:txBody>
          <a:bodyPr lIns="182880" tIns="0" rIns="182880"/>
          <a:lstStyle>
            <a:lvl1pPr marL="0" indent="0" algn="l">
              <a:spcBef>
                <a:spcPts val="0"/>
              </a:spcBef>
              <a:buNone/>
              <a:defRPr sz="1600">
                <a:latin typeface="+mn-lt"/>
              </a:defRPr>
            </a:lvl1pPr>
            <a:lvl2pPr marL="228600" indent="0" algn="ctr">
              <a:buNone/>
              <a:defRPr>
                <a:latin typeface="+mn-lt"/>
              </a:defRPr>
            </a:lvl2pPr>
            <a:lvl3pPr marL="457200" indent="0" algn="ctr">
              <a:buNone/>
              <a:defRPr>
                <a:latin typeface="+mn-lt"/>
              </a:defRPr>
            </a:lvl3pPr>
            <a:lvl4pPr marL="661988" indent="0" algn="ctr">
              <a:buNone/>
              <a:defRPr>
                <a:latin typeface="+mn-lt"/>
              </a:defRPr>
            </a:lvl4pPr>
            <a:lvl5pPr marL="855663" indent="0" algn="ctr">
              <a:buNone/>
              <a:defRPr>
                <a:latin typeface="+mn-lt"/>
              </a:defRPr>
            </a:lvl5pPr>
          </a:lstStyle>
          <a:p>
            <a:pPr lvl="0"/>
            <a:r>
              <a:rPr lang="en-US"/>
              <a:t>Description of reason</a:t>
            </a:r>
          </a:p>
        </p:txBody>
      </p:sp>
      <p:cxnSp>
        <p:nvCxnSpPr>
          <p:cNvPr id="63" name="Reason 3 divider" descr="First item divider">
            <a:extLst>
              <a:ext uri="{FF2B5EF4-FFF2-40B4-BE49-F238E27FC236}">
                <a16:creationId xmlns:a16="http://schemas.microsoft.com/office/drawing/2014/main" id="{6FB74571-F58B-5D41-BF7F-27CE503112F8}"/>
              </a:ext>
            </a:extLst>
          </p:cNvPr>
          <p:cNvCxnSpPr/>
          <p:nvPr userDrawn="1"/>
        </p:nvCxnSpPr>
        <p:spPr>
          <a:xfrm flipH="1">
            <a:off x="5792472" y="2941087"/>
            <a:ext cx="605316" cy="0"/>
          </a:xfrm>
          <a:prstGeom prst="line">
            <a:avLst/>
          </a:prstGeom>
          <a:noFill/>
          <a:ln w="9525" cap="flat" cmpd="sng" algn="ctr">
            <a:solidFill>
              <a:srgbClr val="0078D4"/>
            </a:solidFill>
            <a:prstDash val="solid"/>
          </a:ln>
          <a:effectLst/>
        </p:spPr>
      </p:cxnSp>
      <p:sp>
        <p:nvSpPr>
          <p:cNvPr id="64" name="Reason 3 icon placeholder" descr="icon placeholder">
            <a:extLst>
              <a:ext uri="{FF2B5EF4-FFF2-40B4-BE49-F238E27FC236}">
                <a16:creationId xmlns:a16="http://schemas.microsoft.com/office/drawing/2014/main" id="{36F0C31C-8558-8E42-B33D-A3CD9C42F2C9}"/>
              </a:ext>
            </a:extLst>
          </p:cNvPr>
          <p:cNvSpPr>
            <a:spLocks noGrp="1"/>
          </p:cNvSpPr>
          <p:nvPr>
            <p:ph type="pic" sz="quarter" idx="20" hasCustomPrompt="1"/>
          </p:nvPr>
        </p:nvSpPr>
        <p:spPr>
          <a:xfrm>
            <a:off x="5792711" y="2157697"/>
            <a:ext cx="604838" cy="579437"/>
          </a:xfrm>
          <a:prstGeom prst="rect">
            <a:avLst/>
          </a:prstGeo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800"/>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Tap to add icon</a:t>
            </a:r>
          </a:p>
          <a:p>
            <a:endParaRPr lang="en-US"/>
          </a:p>
        </p:txBody>
      </p:sp>
      <p:sp>
        <p:nvSpPr>
          <p:cNvPr id="65" name="Reason 3 heading">
            <a:extLst>
              <a:ext uri="{FF2B5EF4-FFF2-40B4-BE49-F238E27FC236}">
                <a16:creationId xmlns:a16="http://schemas.microsoft.com/office/drawing/2014/main" id="{3928D03A-761B-9D4C-8D5D-046FF1749735}"/>
              </a:ext>
            </a:extLst>
          </p:cNvPr>
          <p:cNvSpPr>
            <a:spLocks noGrp="1"/>
          </p:cNvSpPr>
          <p:nvPr>
            <p:ph type="body" sz="quarter" idx="21" hasCustomPrompt="1"/>
          </p:nvPr>
        </p:nvSpPr>
        <p:spPr>
          <a:xfrm>
            <a:off x="5089290" y="1431554"/>
            <a:ext cx="2011680" cy="453291"/>
          </a:xfrm>
          <a:prstGeom prst="rect">
            <a:avLst/>
          </a:prstGeom>
          <a:solidFill>
            <a:srgbClr val="0078D4"/>
          </a:solidFill>
          <a:ln>
            <a:noFill/>
          </a:ln>
        </p:spPr>
        <p:txBody>
          <a:bodyPr lIns="182880" tIns="0" rIns="182880" bIns="45720" anchor="ctr" anchorCtr="0"/>
          <a:lstStyle>
            <a:lvl1pPr marL="0" indent="0" algn="l">
              <a:spcBef>
                <a:spcPts val="0"/>
              </a:spcBef>
              <a:buNone/>
              <a:defRPr sz="2000">
                <a:solidFill>
                  <a:schemeClr val="bg1"/>
                </a:solidFill>
                <a:latin typeface="+mn-lt"/>
              </a:defRPr>
            </a:lvl1pPr>
            <a:lvl2pPr marL="228600" indent="0">
              <a:buNone/>
              <a:defRPr>
                <a:solidFill>
                  <a:schemeClr val="bg1"/>
                </a:solidFill>
                <a:latin typeface="+mn-lt"/>
              </a:defRPr>
            </a:lvl2pPr>
            <a:lvl3pPr marL="457200" indent="0">
              <a:buNone/>
              <a:defRPr>
                <a:solidFill>
                  <a:schemeClr val="bg1"/>
                </a:solidFill>
                <a:latin typeface="+mn-lt"/>
              </a:defRPr>
            </a:lvl3pPr>
            <a:lvl4pPr marL="661988" indent="0">
              <a:buNone/>
              <a:defRPr>
                <a:solidFill>
                  <a:schemeClr val="bg1"/>
                </a:solidFill>
                <a:latin typeface="+mn-lt"/>
              </a:defRPr>
            </a:lvl4pPr>
            <a:lvl5pPr marL="855663" indent="0">
              <a:buNone/>
              <a:defRPr>
                <a:solidFill>
                  <a:schemeClr val="bg1"/>
                </a:solidFill>
                <a:latin typeface="+mn-lt"/>
              </a:defRPr>
            </a:lvl5pPr>
          </a:lstStyle>
          <a:p>
            <a:pPr lvl="0"/>
            <a:r>
              <a:rPr lang="en-US"/>
              <a:t>Reason three</a:t>
            </a:r>
          </a:p>
        </p:txBody>
      </p:sp>
      <p:cxnSp>
        <p:nvCxnSpPr>
          <p:cNvPr id="80" name="Reason 2 bottom rule, blue">
            <a:extLst>
              <a:ext uri="{FF2B5EF4-FFF2-40B4-BE49-F238E27FC236}">
                <a16:creationId xmlns:a16="http://schemas.microsoft.com/office/drawing/2014/main" id="{6FB74571-F58B-5D41-BF7F-27CE503112F8}"/>
              </a:ext>
              <a:ext uri="{C183D7F6-B498-43B3-948B-1728B52AA6E4}">
                <adec:decorative xmlns:adec="http://schemas.microsoft.com/office/drawing/2017/decorative" val="1"/>
              </a:ext>
            </a:extLst>
          </p:cNvPr>
          <p:cNvCxnSpPr/>
          <p:nvPr userDrawn="1"/>
        </p:nvCxnSpPr>
        <p:spPr>
          <a:xfrm flipH="1">
            <a:off x="2841585" y="6265863"/>
            <a:ext cx="2004001" cy="0"/>
          </a:xfrm>
          <a:prstGeom prst="line">
            <a:avLst/>
          </a:prstGeom>
          <a:noFill/>
          <a:ln w="31750" cap="flat" cmpd="sng" algn="ctr">
            <a:solidFill>
              <a:srgbClr val="0078D4"/>
            </a:solidFill>
            <a:prstDash val="solid"/>
          </a:ln>
          <a:effectLst/>
        </p:spPr>
      </p:cxnSp>
      <p:sp>
        <p:nvSpPr>
          <p:cNvPr id="75" name="Reason 2 light grey background box">
            <a:extLst>
              <a:ext uri="{FF2B5EF4-FFF2-40B4-BE49-F238E27FC236}">
                <a16:creationId xmlns:a16="http://schemas.microsoft.com/office/drawing/2014/main" id="{FDC90F2A-19F4-5D43-A95C-7E9B1B6B4280}"/>
              </a:ext>
            </a:extLst>
          </p:cNvPr>
          <p:cNvSpPr/>
          <p:nvPr userDrawn="1"/>
        </p:nvSpPr>
        <p:spPr bwMode="auto">
          <a:xfrm>
            <a:off x="2837745" y="1894331"/>
            <a:ext cx="2011680" cy="4371532"/>
          </a:xfrm>
          <a:prstGeom prst="rect">
            <a:avLst/>
          </a:prstGeom>
          <a:solidFill>
            <a:srgbClr val="FFFFFF">
              <a:lumMod val="95000"/>
              <a:alpha val="92000"/>
            </a:srgbClr>
          </a:solidFill>
          <a:ln w="9525" cap="flat" cmpd="sng" algn="ctr">
            <a:noFill/>
            <a:prstDash val="solid"/>
            <a:headEnd type="none" w="med" len="med"/>
            <a:tailEnd type="none" w="med" len="med"/>
          </a:ln>
          <a:effectLst/>
        </p:spPr>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marL="0" marR="0" lvl="0" indent="0" algn="ctr" defTabSz="913916" eaLnBrk="1" fontAlgn="base" latinLnBrk="0" hangingPunct="1">
              <a:lnSpc>
                <a:spcPct val="90000"/>
              </a:lnSpc>
              <a:spcBef>
                <a:spcPct val="0"/>
              </a:spcBef>
              <a:spcAft>
                <a:spcPct val="0"/>
              </a:spcAft>
              <a:buClrTx/>
              <a:buSzTx/>
              <a:buFontTx/>
              <a:buNone/>
              <a:tabLst/>
              <a:defRPr/>
            </a:pPr>
            <a:endParaRPr kumimoji="0" lang="en-US" sz="20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9" name="Reason 2 description/list">
            <a:extLst>
              <a:ext uri="{FF2B5EF4-FFF2-40B4-BE49-F238E27FC236}">
                <a16:creationId xmlns:a16="http://schemas.microsoft.com/office/drawing/2014/main" id="{C9B1F0E5-FD8B-764C-8F5F-4FF3E7EE2279}"/>
              </a:ext>
            </a:extLst>
          </p:cNvPr>
          <p:cNvSpPr>
            <a:spLocks noGrp="1"/>
          </p:cNvSpPr>
          <p:nvPr>
            <p:ph type="body" sz="quarter" idx="28" hasCustomPrompt="1"/>
          </p:nvPr>
        </p:nvSpPr>
        <p:spPr>
          <a:xfrm>
            <a:off x="2837745" y="3228753"/>
            <a:ext cx="2011680" cy="3037110"/>
          </a:xfrm>
          <a:prstGeom prst="rect">
            <a:avLst/>
          </a:prstGeom>
        </p:spPr>
        <p:txBody>
          <a:bodyPr lIns="182880" tIns="0" rIns="182880"/>
          <a:lstStyle>
            <a:lvl1pPr marL="0" indent="0" algn="l">
              <a:spcBef>
                <a:spcPts val="0"/>
              </a:spcBef>
              <a:buNone/>
              <a:defRPr sz="1600">
                <a:latin typeface="+mn-lt"/>
              </a:defRPr>
            </a:lvl1pPr>
            <a:lvl2pPr marL="228600" indent="0" algn="ctr">
              <a:buNone/>
              <a:defRPr>
                <a:latin typeface="+mn-lt"/>
              </a:defRPr>
            </a:lvl2pPr>
            <a:lvl3pPr marL="457200" indent="0" algn="ctr">
              <a:buNone/>
              <a:defRPr>
                <a:latin typeface="+mn-lt"/>
              </a:defRPr>
            </a:lvl3pPr>
            <a:lvl4pPr marL="661988" indent="0" algn="ctr">
              <a:buNone/>
              <a:defRPr>
                <a:latin typeface="+mn-lt"/>
              </a:defRPr>
            </a:lvl4pPr>
            <a:lvl5pPr marL="855663" indent="0" algn="ctr">
              <a:buNone/>
              <a:defRPr>
                <a:latin typeface="+mn-lt"/>
              </a:defRPr>
            </a:lvl5pPr>
          </a:lstStyle>
          <a:p>
            <a:pPr lvl="0"/>
            <a:r>
              <a:rPr lang="en-US"/>
              <a:t>Description of reason</a:t>
            </a:r>
          </a:p>
        </p:txBody>
      </p:sp>
      <p:cxnSp>
        <p:nvCxnSpPr>
          <p:cNvPr id="76" name="Reason 2 divider">
            <a:extLst>
              <a:ext uri="{FF2B5EF4-FFF2-40B4-BE49-F238E27FC236}">
                <a16:creationId xmlns:a16="http://schemas.microsoft.com/office/drawing/2014/main" id="{6FB74571-F58B-5D41-BF7F-27CE503112F8}"/>
              </a:ext>
              <a:ext uri="{C183D7F6-B498-43B3-948B-1728B52AA6E4}">
                <adec:decorative xmlns:adec="http://schemas.microsoft.com/office/drawing/2017/decorative" val="1"/>
              </a:ext>
            </a:extLst>
          </p:cNvPr>
          <p:cNvCxnSpPr/>
          <p:nvPr userDrawn="1"/>
        </p:nvCxnSpPr>
        <p:spPr>
          <a:xfrm flipH="1">
            <a:off x="3540927" y="2962902"/>
            <a:ext cx="605316" cy="0"/>
          </a:xfrm>
          <a:prstGeom prst="line">
            <a:avLst/>
          </a:prstGeom>
          <a:noFill/>
          <a:ln w="9525" cap="flat" cmpd="sng" algn="ctr">
            <a:solidFill>
              <a:srgbClr val="0078D4"/>
            </a:solidFill>
            <a:prstDash val="solid"/>
          </a:ln>
          <a:effectLst/>
        </p:spPr>
      </p:cxnSp>
      <p:sp>
        <p:nvSpPr>
          <p:cNvPr id="77" name="Reason 2 icon placeholder" descr="icon placeholder">
            <a:extLst>
              <a:ext uri="{FF2B5EF4-FFF2-40B4-BE49-F238E27FC236}">
                <a16:creationId xmlns:a16="http://schemas.microsoft.com/office/drawing/2014/main" id="{36F0C31C-8558-8E42-B33D-A3CD9C42F2C9}"/>
              </a:ext>
            </a:extLst>
          </p:cNvPr>
          <p:cNvSpPr>
            <a:spLocks noGrp="1"/>
          </p:cNvSpPr>
          <p:nvPr>
            <p:ph type="pic" sz="quarter" idx="26" hasCustomPrompt="1"/>
          </p:nvPr>
        </p:nvSpPr>
        <p:spPr>
          <a:xfrm>
            <a:off x="3541166" y="2179512"/>
            <a:ext cx="604838" cy="579437"/>
          </a:xfrm>
          <a:prstGeom prst="rect">
            <a:avLst/>
          </a:prstGeo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800"/>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Tap to add icon</a:t>
            </a:r>
          </a:p>
          <a:p>
            <a:endParaRPr lang="en-US"/>
          </a:p>
        </p:txBody>
      </p:sp>
      <p:sp>
        <p:nvSpPr>
          <p:cNvPr id="78" name="Reason 2 heading">
            <a:extLst>
              <a:ext uri="{FF2B5EF4-FFF2-40B4-BE49-F238E27FC236}">
                <a16:creationId xmlns:a16="http://schemas.microsoft.com/office/drawing/2014/main" id="{3928D03A-761B-9D4C-8D5D-046FF1749735}"/>
              </a:ext>
            </a:extLst>
          </p:cNvPr>
          <p:cNvSpPr>
            <a:spLocks noGrp="1"/>
          </p:cNvSpPr>
          <p:nvPr>
            <p:ph type="body" sz="quarter" idx="27" hasCustomPrompt="1"/>
          </p:nvPr>
        </p:nvSpPr>
        <p:spPr>
          <a:xfrm>
            <a:off x="2837745" y="1431554"/>
            <a:ext cx="2011680" cy="453291"/>
          </a:xfrm>
          <a:prstGeom prst="rect">
            <a:avLst/>
          </a:prstGeom>
          <a:solidFill>
            <a:srgbClr val="0078D4"/>
          </a:solidFill>
          <a:ln>
            <a:noFill/>
          </a:ln>
        </p:spPr>
        <p:txBody>
          <a:bodyPr lIns="182880" tIns="0" rIns="182880" bIns="45720" anchor="ctr" anchorCtr="0"/>
          <a:lstStyle>
            <a:lvl1pPr marL="0" indent="0" algn="l">
              <a:spcBef>
                <a:spcPts val="0"/>
              </a:spcBef>
              <a:buNone/>
              <a:defRPr sz="2000">
                <a:solidFill>
                  <a:schemeClr val="bg1"/>
                </a:solidFill>
                <a:latin typeface="+mn-lt"/>
              </a:defRPr>
            </a:lvl1pPr>
            <a:lvl2pPr marL="228600" indent="0">
              <a:buNone/>
              <a:defRPr>
                <a:solidFill>
                  <a:schemeClr val="bg1"/>
                </a:solidFill>
                <a:latin typeface="+mn-lt"/>
              </a:defRPr>
            </a:lvl2pPr>
            <a:lvl3pPr marL="457200" indent="0">
              <a:buNone/>
              <a:defRPr>
                <a:solidFill>
                  <a:schemeClr val="bg1"/>
                </a:solidFill>
                <a:latin typeface="+mn-lt"/>
              </a:defRPr>
            </a:lvl3pPr>
            <a:lvl4pPr marL="661988" indent="0">
              <a:buNone/>
              <a:defRPr>
                <a:solidFill>
                  <a:schemeClr val="bg1"/>
                </a:solidFill>
                <a:latin typeface="+mn-lt"/>
              </a:defRPr>
            </a:lvl4pPr>
            <a:lvl5pPr marL="855663" indent="0">
              <a:buNone/>
              <a:defRPr>
                <a:solidFill>
                  <a:schemeClr val="bg1"/>
                </a:solidFill>
                <a:latin typeface="+mn-lt"/>
              </a:defRPr>
            </a:lvl5pPr>
          </a:lstStyle>
          <a:p>
            <a:pPr lvl="0"/>
            <a:r>
              <a:rPr lang="en-US"/>
              <a:t>Reason two</a:t>
            </a:r>
          </a:p>
        </p:txBody>
      </p:sp>
      <p:cxnSp>
        <p:nvCxnSpPr>
          <p:cNvPr id="55" name="Reason 1 bottom rule, blue">
            <a:extLst>
              <a:ext uri="{FF2B5EF4-FFF2-40B4-BE49-F238E27FC236}">
                <a16:creationId xmlns:a16="http://schemas.microsoft.com/office/drawing/2014/main" id="{6FB74571-F58B-5D41-BF7F-27CE503112F8}"/>
              </a:ext>
              <a:ext uri="{C183D7F6-B498-43B3-948B-1728B52AA6E4}">
                <adec:decorative xmlns:adec="http://schemas.microsoft.com/office/drawing/2017/decorative" val="1"/>
              </a:ext>
            </a:extLst>
          </p:cNvPr>
          <p:cNvCxnSpPr/>
          <p:nvPr userDrawn="1"/>
        </p:nvCxnSpPr>
        <p:spPr>
          <a:xfrm flipH="1">
            <a:off x="590910" y="6265863"/>
            <a:ext cx="2004001" cy="0"/>
          </a:xfrm>
          <a:prstGeom prst="line">
            <a:avLst/>
          </a:prstGeom>
          <a:noFill/>
          <a:ln w="31750" cap="flat" cmpd="sng" algn="ctr">
            <a:solidFill>
              <a:srgbClr val="0078D4"/>
            </a:solidFill>
            <a:prstDash val="solid"/>
          </a:ln>
          <a:effectLst/>
        </p:spPr>
      </p:cxnSp>
      <p:sp>
        <p:nvSpPr>
          <p:cNvPr id="5" name="Reason 1 light grey background box">
            <a:extLst>
              <a:ext uri="{FF2B5EF4-FFF2-40B4-BE49-F238E27FC236}">
                <a16:creationId xmlns:a16="http://schemas.microsoft.com/office/drawing/2014/main" id="{FDC90F2A-19F4-5D43-A95C-7E9B1B6B4280}"/>
              </a:ext>
              <a:ext uri="{C183D7F6-B498-43B3-948B-1728B52AA6E4}">
                <adec:decorative xmlns:adec="http://schemas.microsoft.com/office/drawing/2017/decorative" val="1"/>
              </a:ext>
            </a:extLst>
          </p:cNvPr>
          <p:cNvSpPr/>
          <p:nvPr/>
        </p:nvSpPr>
        <p:spPr bwMode="auto">
          <a:xfrm>
            <a:off x="587070" y="1894331"/>
            <a:ext cx="2011680" cy="4371532"/>
          </a:xfrm>
          <a:prstGeom prst="rect">
            <a:avLst/>
          </a:prstGeom>
          <a:solidFill>
            <a:srgbClr val="FFFFFF">
              <a:lumMod val="95000"/>
              <a:alpha val="92000"/>
            </a:srgbClr>
          </a:solidFill>
          <a:ln w="9525" cap="flat" cmpd="sng" algn="ctr">
            <a:noFill/>
            <a:prstDash val="solid"/>
            <a:headEnd type="none" w="med" len="med"/>
            <a:tailEnd type="none" w="med" len="med"/>
          </a:ln>
          <a:effectLst/>
        </p:spPr>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marL="0" marR="0" lvl="0" indent="0" algn="ctr" defTabSz="913916" eaLnBrk="1" fontAlgn="base" latinLnBrk="0" hangingPunct="1">
              <a:lnSpc>
                <a:spcPct val="90000"/>
              </a:lnSpc>
              <a:spcBef>
                <a:spcPct val="0"/>
              </a:spcBef>
              <a:spcAft>
                <a:spcPct val="0"/>
              </a:spcAft>
              <a:buClrTx/>
              <a:buSzTx/>
              <a:buFontTx/>
              <a:buNone/>
              <a:tabLst/>
              <a:defRPr/>
            </a:pPr>
            <a:endParaRPr kumimoji="0" lang="en-US" sz="20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9" name="Reason 1 divider">
            <a:extLst>
              <a:ext uri="{FF2B5EF4-FFF2-40B4-BE49-F238E27FC236}">
                <a16:creationId xmlns:a16="http://schemas.microsoft.com/office/drawing/2014/main" id="{6FB74571-F58B-5D41-BF7F-27CE503112F8}"/>
              </a:ext>
              <a:ext uri="{C183D7F6-B498-43B3-948B-1728B52AA6E4}">
                <adec:decorative xmlns:adec="http://schemas.microsoft.com/office/drawing/2017/decorative" val="1"/>
              </a:ext>
            </a:extLst>
          </p:cNvPr>
          <p:cNvCxnSpPr/>
          <p:nvPr userDrawn="1"/>
        </p:nvCxnSpPr>
        <p:spPr>
          <a:xfrm flipH="1">
            <a:off x="1290252" y="2962902"/>
            <a:ext cx="605316" cy="0"/>
          </a:xfrm>
          <a:prstGeom prst="line">
            <a:avLst/>
          </a:prstGeom>
          <a:noFill/>
          <a:ln w="9525" cap="flat" cmpd="sng" algn="ctr">
            <a:solidFill>
              <a:srgbClr val="0078D4"/>
            </a:solidFill>
            <a:prstDash val="solid"/>
          </a:ln>
          <a:effectLst/>
        </p:spPr>
      </p:cxnSp>
      <p:sp>
        <p:nvSpPr>
          <p:cNvPr id="41" name="Reason 1 icon placeholder" descr="icon placeholder">
            <a:extLst>
              <a:ext uri="{FF2B5EF4-FFF2-40B4-BE49-F238E27FC236}">
                <a16:creationId xmlns:a16="http://schemas.microsoft.com/office/drawing/2014/main" id="{36F0C31C-8558-8E42-B33D-A3CD9C42F2C9}"/>
              </a:ext>
            </a:extLst>
          </p:cNvPr>
          <p:cNvSpPr>
            <a:spLocks noGrp="1"/>
          </p:cNvSpPr>
          <p:nvPr userDrawn="1">
            <p:ph type="pic" sz="quarter" idx="10" hasCustomPrompt="1"/>
          </p:nvPr>
        </p:nvSpPr>
        <p:spPr>
          <a:xfrm>
            <a:off x="1290491" y="2179512"/>
            <a:ext cx="604838" cy="579437"/>
          </a:xfrm>
          <a:prstGeom prst="rect">
            <a:avLst/>
          </a:prstGeo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800"/>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Tap to add icon</a:t>
            </a:r>
          </a:p>
          <a:p>
            <a:endParaRPr lang="en-US"/>
          </a:p>
        </p:txBody>
      </p:sp>
      <p:sp>
        <p:nvSpPr>
          <p:cNvPr id="3" name="Reason 1 heading">
            <a:extLst>
              <a:ext uri="{FF2B5EF4-FFF2-40B4-BE49-F238E27FC236}">
                <a16:creationId xmlns:a16="http://schemas.microsoft.com/office/drawing/2014/main" id="{3928D03A-761B-9D4C-8D5D-046FF1749735}"/>
              </a:ext>
            </a:extLst>
          </p:cNvPr>
          <p:cNvSpPr>
            <a:spLocks noGrp="1"/>
          </p:cNvSpPr>
          <p:nvPr userDrawn="1">
            <p:ph type="body" sz="quarter" idx="15" hasCustomPrompt="1"/>
          </p:nvPr>
        </p:nvSpPr>
        <p:spPr>
          <a:xfrm>
            <a:off x="587070" y="1431554"/>
            <a:ext cx="2011680" cy="453291"/>
          </a:xfrm>
          <a:prstGeom prst="rect">
            <a:avLst/>
          </a:prstGeom>
          <a:solidFill>
            <a:srgbClr val="0078D4"/>
          </a:solidFill>
          <a:ln>
            <a:noFill/>
          </a:ln>
        </p:spPr>
        <p:txBody>
          <a:bodyPr lIns="182880" tIns="0" rIns="182880" bIns="45720" anchor="ctr" anchorCtr="0"/>
          <a:lstStyle>
            <a:lvl1pPr marL="0" indent="0" algn="l">
              <a:spcBef>
                <a:spcPts val="0"/>
              </a:spcBef>
              <a:buNone/>
              <a:defRPr sz="2000">
                <a:solidFill>
                  <a:schemeClr val="bg1"/>
                </a:solidFill>
                <a:latin typeface="+mn-lt"/>
              </a:defRPr>
            </a:lvl1pPr>
            <a:lvl2pPr marL="228600" indent="0">
              <a:buNone/>
              <a:defRPr>
                <a:solidFill>
                  <a:schemeClr val="bg1"/>
                </a:solidFill>
                <a:latin typeface="+mn-lt"/>
              </a:defRPr>
            </a:lvl2pPr>
            <a:lvl3pPr marL="457200" indent="0">
              <a:buNone/>
              <a:defRPr>
                <a:solidFill>
                  <a:schemeClr val="bg1"/>
                </a:solidFill>
                <a:latin typeface="+mn-lt"/>
              </a:defRPr>
            </a:lvl3pPr>
            <a:lvl4pPr marL="661988" indent="0">
              <a:buNone/>
              <a:defRPr>
                <a:solidFill>
                  <a:schemeClr val="bg1"/>
                </a:solidFill>
                <a:latin typeface="+mn-lt"/>
              </a:defRPr>
            </a:lvl4pPr>
            <a:lvl5pPr marL="855663" indent="0">
              <a:buNone/>
              <a:defRPr>
                <a:solidFill>
                  <a:schemeClr val="bg1"/>
                </a:solidFill>
                <a:latin typeface="+mn-lt"/>
              </a:defRPr>
            </a:lvl5pPr>
          </a:lstStyle>
          <a:p>
            <a:pPr lvl="0"/>
            <a:r>
              <a:rPr lang="en-US"/>
              <a:t>Reason one</a:t>
            </a:r>
          </a:p>
        </p:txBody>
      </p:sp>
      <p:sp>
        <p:nvSpPr>
          <p:cNvPr id="35" name="Reason 1 description/list">
            <a:extLst>
              <a:ext uri="{FF2B5EF4-FFF2-40B4-BE49-F238E27FC236}">
                <a16:creationId xmlns:a16="http://schemas.microsoft.com/office/drawing/2014/main" id="{C9B1F0E5-FD8B-764C-8F5F-4FF3E7EE2279}"/>
              </a:ext>
            </a:extLst>
          </p:cNvPr>
          <p:cNvSpPr>
            <a:spLocks noGrp="1"/>
          </p:cNvSpPr>
          <p:nvPr userDrawn="1">
            <p:ph type="body" sz="quarter" idx="16" hasCustomPrompt="1"/>
          </p:nvPr>
        </p:nvSpPr>
        <p:spPr>
          <a:xfrm>
            <a:off x="587070" y="3228753"/>
            <a:ext cx="2011680" cy="3037110"/>
          </a:xfrm>
          <a:prstGeom prst="rect">
            <a:avLst/>
          </a:prstGeom>
        </p:spPr>
        <p:txBody>
          <a:bodyPr lIns="182880" tIns="0" rIns="182880"/>
          <a:lstStyle>
            <a:lvl1pPr marL="0" indent="0" algn="l">
              <a:spcBef>
                <a:spcPts val="0"/>
              </a:spcBef>
              <a:buNone/>
              <a:defRPr sz="1600">
                <a:latin typeface="+mn-lt"/>
              </a:defRPr>
            </a:lvl1pPr>
            <a:lvl2pPr marL="228600" indent="0" algn="ctr">
              <a:buNone/>
              <a:defRPr>
                <a:latin typeface="+mn-lt"/>
              </a:defRPr>
            </a:lvl2pPr>
            <a:lvl3pPr marL="457200" indent="0" algn="ctr">
              <a:buNone/>
              <a:defRPr>
                <a:latin typeface="+mn-lt"/>
              </a:defRPr>
            </a:lvl3pPr>
            <a:lvl4pPr marL="661988" indent="0" algn="ctr">
              <a:buNone/>
              <a:defRPr>
                <a:latin typeface="+mn-lt"/>
              </a:defRPr>
            </a:lvl4pPr>
            <a:lvl5pPr marL="855663" indent="0" algn="ctr">
              <a:buNone/>
              <a:defRPr>
                <a:latin typeface="+mn-lt"/>
              </a:defRPr>
            </a:lvl5pPr>
          </a:lstStyle>
          <a:p>
            <a:pPr lvl="0"/>
            <a:r>
              <a:rPr lang="en-US"/>
              <a:t>Description of reason</a:t>
            </a:r>
          </a:p>
        </p:txBody>
      </p:sp>
      <p:sp>
        <p:nvSpPr>
          <p:cNvPr id="54" name="Why Microsoft Services 3 slide title">
            <a:extLst>
              <a:ext uri="{FF2B5EF4-FFF2-40B4-BE49-F238E27FC236}">
                <a16:creationId xmlns:a16="http://schemas.microsoft.com/office/drawing/2014/main" id="{2D9CF5A6-0E76-4774-9CAE-AC123BB1D44A}"/>
              </a:ext>
            </a:extLst>
          </p:cNvPr>
          <p:cNvSpPr>
            <a:spLocks noGrp="1"/>
          </p:cNvSpPr>
          <p:nvPr userDrawn="1">
            <p:ph type="title" hasCustomPrompt="1"/>
          </p:nvPr>
        </p:nvSpPr>
        <p:spPr>
          <a:xfrm>
            <a:off x="587070" y="457200"/>
            <a:ext cx="11024300" cy="553998"/>
          </a:xfrm>
          <a:prstGeom prst="rect">
            <a:avLst/>
          </a:prstGeom>
        </p:spPr>
        <p:txBody>
          <a:bodyPr lIns="0" tIns="0" rIns="0" bIns="0"/>
          <a:lstStyle>
            <a:lvl1pPr>
              <a:defRPr baseline="0"/>
            </a:lvl1pPr>
          </a:lstStyle>
          <a:p>
            <a:r>
              <a:rPr lang="en-US"/>
              <a:t>Why Microsoft Services (3) (5 columns)</a:t>
            </a:r>
          </a:p>
        </p:txBody>
      </p:sp>
    </p:spTree>
    <p:extLst>
      <p:ext uri="{BB962C8B-B14F-4D97-AF65-F5344CB8AC3E}">
        <p14:creationId xmlns:p14="http://schemas.microsoft.com/office/powerpoint/2010/main" val="2356176378"/>
      </p:ext>
    </p:extLst>
  </p:cSld>
  <p:clrMapOvr>
    <a:masterClrMapping/>
  </p:clrMapOvr>
  <p:transition>
    <p:fade/>
  </p:transition>
  <p:extLst>
    <p:ext uri="{DCECCB84-F9BA-43D5-87BE-67443E8EF086}">
      <p15:sldGuideLst xmlns:p15="http://schemas.microsoft.com/office/powerpoint/2012/main">
        <p15:guide id="1" orient="horz" pos="1152" userDrawn="1">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Why MS Services 3 (4 items)">
    <p:spTree>
      <p:nvGrpSpPr>
        <p:cNvPr id="1" name=""/>
        <p:cNvGrpSpPr/>
        <p:nvPr/>
      </p:nvGrpSpPr>
      <p:grpSpPr>
        <a:xfrm>
          <a:off x="0" y="0"/>
          <a:ext cx="0" cy="0"/>
          <a:chOff x="0" y="0"/>
          <a:chExt cx="0" cy="0"/>
        </a:xfrm>
      </p:grpSpPr>
      <p:cxnSp>
        <p:nvCxnSpPr>
          <p:cNvPr id="74" name="Reason 4 bottom rule, blue">
            <a:extLst>
              <a:ext uri="{FF2B5EF4-FFF2-40B4-BE49-F238E27FC236}">
                <a16:creationId xmlns:a16="http://schemas.microsoft.com/office/drawing/2014/main" id="{6FB74571-F58B-5D41-BF7F-27CE503112F8}"/>
              </a:ext>
              <a:ext uri="{C183D7F6-B498-43B3-948B-1728B52AA6E4}">
                <adec:decorative xmlns:adec="http://schemas.microsoft.com/office/drawing/2017/decorative" val="1"/>
              </a:ext>
            </a:extLst>
          </p:cNvPr>
          <p:cNvCxnSpPr/>
          <p:nvPr userDrawn="1"/>
        </p:nvCxnSpPr>
        <p:spPr>
          <a:xfrm flipH="1">
            <a:off x="9086680" y="6265863"/>
            <a:ext cx="2514600" cy="0"/>
          </a:xfrm>
          <a:prstGeom prst="line">
            <a:avLst/>
          </a:prstGeom>
          <a:noFill/>
          <a:ln w="31750" cap="flat" cmpd="sng" algn="ctr">
            <a:solidFill>
              <a:srgbClr val="0078D4"/>
            </a:solidFill>
            <a:prstDash val="solid"/>
          </a:ln>
          <a:effectLst/>
        </p:spPr>
      </p:cxnSp>
      <p:sp>
        <p:nvSpPr>
          <p:cNvPr id="69" name="Reason 4 light grey background box">
            <a:extLst>
              <a:ext uri="{FF2B5EF4-FFF2-40B4-BE49-F238E27FC236}">
                <a16:creationId xmlns:a16="http://schemas.microsoft.com/office/drawing/2014/main" id="{FDC90F2A-19F4-5D43-A95C-7E9B1B6B4280}"/>
              </a:ext>
              <a:ext uri="{C183D7F6-B498-43B3-948B-1728B52AA6E4}">
                <adec:decorative xmlns:adec="http://schemas.microsoft.com/office/drawing/2017/decorative" val="1"/>
              </a:ext>
            </a:extLst>
          </p:cNvPr>
          <p:cNvSpPr/>
          <p:nvPr userDrawn="1"/>
        </p:nvSpPr>
        <p:spPr bwMode="auto">
          <a:xfrm>
            <a:off x="9086680" y="1872516"/>
            <a:ext cx="2514600" cy="4371532"/>
          </a:xfrm>
          <a:prstGeom prst="rect">
            <a:avLst/>
          </a:prstGeom>
          <a:solidFill>
            <a:srgbClr val="FFFFFF">
              <a:lumMod val="95000"/>
              <a:alpha val="92000"/>
            </a:srgbClr>
          </a:solidFill>
          <a:ln w="9525" cap="flat" cmpd="sng" algn="ctr">
            <a:noFill/>
            <a:prstDash val="solid"/>
            <a:headEnd type="none" w="med" len="med"/>
            <a:tailEnd type="none" w="med" len="med"/>
          </a:ln>
          <a:effectLst/>
        </p:spPr>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marL="0" marR="0" lvl="0" indent="0" algn="ctr" defTabSz="913916" eaLnBrk="1" fontAlgn="base" latinLnBrk="0" hangingPunct="1">
              <a:lnSpc>
                <a:spcPct val="90000"/>
              </a:lnSpc>
              <a:spcBef>
                <a:spcPct val="0"/>
              </a:spcBef>
              <a:spcAft>
                <a:spcPct val="0"/>
              </a:spcAft>
              <a:buClrTx/>
              <a:buSzTx/>
              <a:buFontTx/>
              <a:buNone/>
              <a:tabLst/>
              <a:defRPr/>
            </a:pPr>
            <a:endParaRPr kumimoji="0" lang="en-US" sz="20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3" name="Reason 4 description/list">
            <a:extLst>
              <a:ext uri="{FF2B5EF4-FFF2-40B4-BE49-F238E27FC236}">
                <a16:creationId xmlns:a16="http://schemas.microsoft.com/office/drawing/2014/main" id="{C9B1F0E5-FD8B-764C-8F5F-4FF3E7EE2279}"/>
              </a:ext>
            </a:extLst>
          </p:cNvPr>
          <p:cNvSpPr>
            <a:spLocks noGrp="1"/>
          </p:cNvSpPr>
          <p:nvPr>
            <p:ph type="body" sz="quarter" idx="25" hasCustomPrompt="1"/>
          </p:nvPr>
        </p:nvSpPr>
        <p:spPr>
          <a:xfrm>
            <a:off x="9086680" y="3228753"/>
            <a:ext cx="2514600" cy="3037110"/>
          </a:xfrm>
          <a:prstGeom prst="rect">
            <a:avLst/>
          </a:prstGeom>
        </p:spPr>
        <p:txBody>
          <a:bodyPr lIns="182880" tIns="0" rIns="182880"/>
          <a:lstStyle>
            <a:lvl1pPr marL="0" indent="0" algn="l">
              <a:spcBef>
                <a:spcPts val="0"/>
              </a:spcBef>
              <a:buNone/>
              <a:defRPr sz="1600">
                <a:latin typeface="+mn-lt"/>
              </a:defRPr>
            </a:lvl1pPr>
            <a:lvl2pPr marL="228600" indent="0" algn="ctr">
              <a:buNone/>
              <a:defRPr>
                <a:latin typeface="+mn-lt"/>
              </a:defRPr>
            </a:lvl2pPr>
            <a:lvl3pPr marL="457200" indent="0" algn="ctr">
              <a:buNone/>
              <a:defRPr>
                <a:latin typeface="+mn-lt"/>
              </a:defRPr>
            </a:lvl3pPr>
            <a:lvl4pPr marL="661988" indent="0" algn="ctr">
              <a:buNone/>
              <a:defRPr>
                <a:latin typeface="+mn-lt"/>
              </a:defRPr>
            </a:lvl4pPr>
            <a:lvl5pPr marL="855663" indent="0" algn="ctr">
              <a:buNone/>
              <a:defRPr>
                <a:latin typeface="+mn-lt"/>
              </a:defRPr>
            </a:lvl5pPr>
          </a:lstStyle>
          <a:p>
            <a:pPr lvl="0"/>
            <a:r>
              <a:rPr lang="en-US"/>
              <a:t>Description of reason</a:t>
            </a:r>
          </a:p>
        </p:txBody>
      </p:sp>
      <p:cxnSp>
        <p:nvCxnSpPr>
          <p:cNvPr id="70" name="Reason 4 divider">
            <a:extLst>
              <a:ext uri="{FF2B5EF4-FFF2-40B4-BE49-F238E27FC236}">
                <a16:creationId xmlns:a16="http://schemas.microsoft.com/office/drawing/2014/main" id="{6FB74571-F58B-5D41-BF7F-27CE503112F8}"/>
              </a:ext>
              <a:ext uri="{C183D7F6-B498-43B3-948B-1728B52AA6E4}">
                <adec:decorative xmlns:adec="http://schemas.microsoft.com/office/drawing/2017/decorative" val="1"/>
              </a:ext>
            </a:extLst>
          </p:cNvPr>
          <p:cNvCxnSpPr/>
          <p:nvPr userDrawn="1"/>
        </p:nvCxnSpPr>
        <p:spPr>
          <a:xfrm flipH="1">
            <a:off x="9941644" y="2959559"/>
            <a:ext cx="804672" cy="0"/>
          </a:xfrm>
          <a:prstGeom prst="line">
            <a:avLst/>
          </a:prstGeom>
          <a:noFill/>
          <a:ln w="9525" cap="flat" cmpd="sng" algn="ctr">
            <a:solidFill>
              <a:srgbClr val="0078D4"/>
            </a:solidFill>
            <a:prstDash val="solid"/>
          </a:ln>
          <a:effectLst/>
        </p:spPr>
      </p:cxnSp>
      <p:sp>
        <p:nvSpPr>
          <p:cNvPr id="71" name="Reason 4 icon placeholder" descr="icon placeholder">
            <a:extLst>
              <a:ext uri="{FF2B5EF4-FFF2-40B4-BE49-F238E27FC236}">
                <a16:creationId xmlns:a16="http://schemas.microsoft.com/office/drawing/2014/main" id="{36F0C31C-8558-8E42-B33D-A3CD9C42F2C9}"/>
              </a:ext>
            </a:extLst>
          </p:cNvPr>
          <p:cNvSpPr>
            <a:spLocks noGrp="1"/>
          </p:cNvSpPr>
          <p:nvPr>
            <p:ph type="pic" sz="quarter" idx="23" hasCustomPrompt="1"/>
          </p:nvPr>
        </p:nvSpPr>
        <p:spPr>
          <a:xfrm>
            <a:off x="10041561" y="2157697"/>
            <a:ext cx="604838" cy="579437"/>
          </a:xfrm>
          <a:prstGeom prst="rect">
            <a:avLst/>
          </a:prstGeo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800"/>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Tap to add icon</a:t>
            </a:r>
          </a:p>
          <a:p>
            <a:endParaRPr lang="en-US"/>
          </a:p>
        </p:txBody>
      </p:sp>
      <p:sp>
        <p:nvSpPr>
          <p:cNvPr id="72" name="Reason 4 heading">
            <a:extLst>
              <a:ext uri="{FF2B5EF4-FFF2-40B4-BE49-F238E27FC236}">
                <a16:creationId xmlns:a16="http://schemas.microsoft.com/office/drawing/2014/main" id="{3928D03A-761B-9D4C-8D5D-046FF1749735}"/>
              </a:ext>
            </a:extLst>
          </p:cNvPr>
          <p:cNvSpPr>
            <a:spLocks noGrp="1"/>
          </p:cNvSpPr>
          <p:nvPr>
            <p:ph type="body" sz="quarter" idx="24" hasCustomPrompt="1"/>
          </p:nvPr>
        </p:nvSpPr>
        <p:spPr>
          <a:xfrm>
            <a:off x="9086680" y="1431554"/>
            <a:ext cx="2514600" cy="453291"/>
          </a:xfrm>
          <a:prstGeom prst="rect">
            <a:avLst/>
          </a:prstGeom>
          <a:solidFill>
            <a:srgbClr val="0078D4"/>
          </a:solidFill>
          <a:ln>
            <a:noFill/>
          </a:ln>
        </p:spPr>
        <p:txBody>
          <a:bodyPr lIns="182880" tIns="0" rIns="182880" bIns="45720" anchor="ctr" anchorCtr="0"/>
          <a:lstStyle>
            <a:lvl1pPr marL="0" indent="0" algn="l">
              <a:spcBef>
                <a:spcPts val="0"/>
              </a:spcBef>
              <a:buNone/>
              <a:defRPr sz="2000">
                <a:solidFill>
                  <a:schemeClr val="bg1"/>
                </a:solidFill>
                <a:latin typeface="+mn-lt"/>
              </a:defRPr>
            </a:lvl1pPr>
            <a:lvl2pPr marL="228600" indent="0">
              <a:buNone/>
              <a:defRPr>
                <a:solidFill>
                  <a:schemeClr val="bg1"/>
                </a:solidFill>
                <a:latin typeface="+mn-lt"/>
              </a:defRPr>
            </a:lvl2pPr>
            <a:lvl3pPr marL="457200" indent="0">
              <a:buNone/>
              <a:defRPr>
                <a:solidFill>
                  <a:schemeClr val="bg1"/>
                </a:solidFill>
                <a:latin typeface="+mn-lt"/>
              </a:defRPr>
            </a:lvl3pPr>
            <a:lvl4pPr marL="661988" indent="0">
              <a:buNone/>
              <a:defRPr>
                <a:solidFill>
                  <a:schemeClr val="bg1"/>
                </a:solidFill>
                <a:latin typeface="+mn-lt"/>
              </a:defRPr>
            </a:lvl4pPr>
            <a:lvl5pPr marL="855663" indent="0">
              <a:buNone/>
              <a:defRPr>
                <a:solidFill>
                  <a:schemeClr val="bg1"/>
                </a:solidFill>
                <a:latin typeface="+mn-lt"/>
              </a:defRPr>
            </a:lvl5pPr>
          </a:lstStyle>
          <a:p>
            <a:pPr lvl="0"/>
            <a:r>
              <a:rPr lang="en-US"/>
              <a:t>Reason four</a:t>
            </a:r>
          </a:p>
        </p:txBody>
      </p:sp>
      <p:cxnSp>
        <p:nvCxnSpPr>
          <p:cNvPr id="52" name="Reason 3 bottom rule, blue">
            <a:extLst>
              <a:ext uri="{FF2B5EF4-FFF2-40B4-BE49-F238E27FC236}">
                <a16:creationId xmlns:a16="http://schemas.microsoft.com/office/drawing/2014/main" id="{FDBF20E8-880D-42FB-8893-2D426DAA28D1}"/>
              </a:ext>
              <a:ext uri="{C183D7F6-B498-43B3-948B-1728B52AA6E4}">
                <adec:decorative xmlns:adec="http://schemas.microsoft.com/office/drawing/2017/decorative" val="1"/>
              </a:ext>
            </a:extLst>
          </p:cNvPr>
          <p:cNvCxnSpPr/>
          <p:nvPr userDrawn="1"/>
        </p:nvCxnSpPr>
        <p:spPr>
          <a:xfrm flipH="1">
            <a:off x="6255598" y="6269038"/>
            <a:ext cx="2514600" cy="0"/>
          </a:xfrm>
          <a:prstGeom prst="line">
            <a:avLst/>
          </a:prstGeom>
          <a:noFill/>
          <a:ln w="31750" cap="flat" cmpd="sng" algn="ctr">
            <a:solidFill>
              <a:srgbClr val="0078D4"/>
            </a:solidFill>
            <a:prstDash val="solid"/>
          </a:ln>
          <a:effectLst/>
        </p:spPr>
      </p:cxnSp>
      <p:sp>
        <p:nvSpPr>
          <p:cNvPr id="47" name="Reason 3 light grey background box">
            <a:extLst>
              <a:ext uri="{FF2B5EF4-FFF2-40B4-BE49-F238E27FC236}">
                <a16:creationId xmlns:a16="http://schemas.microsoft.com/office/drawing/2014/main" id="{FC69385D-723C-4CD3-BB0D-23AFADC165D5}"/>
              </a:ext>
              <a:ext uri="{C183D7F6-B498-43B3-948B-1728B52AA6E4}">
                <adec:decorative xmlns:adec="http://schemas.microsoft.com/office/drawing/2017/decorative" val="1"/>
              </a:ext>
            </a:extLst>
          </p:cNvPr>
          <p:cNvSpPr/>
          <p:nvPr userDrawn="1"/>
        </p:nvSpPr>
        <p:spPr bwMode="auto">
          <a:xfrm>
            <a:off x="6255598" y="1875691"/>
            <a:ext cx="2514600" cy="4371532"/>
          </a:xfrm>
          <a:prstGeom prst="rect">
            <a:avLst/>
          </a:prstGeom>
          <a:solidFill>
            <a:srgbClr val="FFFFFF">
              <a:lumMod val="95000"/>
              <a:alpha val="92000"/>
            </a:srgbClr>
          </a:solidFill>
          <a:ln w="9525" cap="flat" cmpd="sng" algn="ctr">
            <a:noFill/>
            <a:prstDash val="solid"/>
            <a:headEnd type="none" w="med" len="med"/>
            <a:tailEnd type="none" w="med" len="med"/>
          </a:ln>
          <a:effectLst/>
        </p:spPr>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marL="0" marR="0" lvl="0" indent="0" algn="ctr" defTabSz="913916" eaLnBrk="1" fontAlgn="base" latinLnBrk="0" hangingPunct="1">
              <a:lnSpc>
                <a:spcPct val="90000"/>
              </a:lnSpc>
              <a:spcBef>
                <a:spcPct val="0"/>
              </a:spcBef>
              <a:spcAft>
                <a:spcPct val="0"/>
              </a:spcAft>
              <a:buClrTx/>
              <a:buSzTx/>
              <a:buFontTx/>
              <a:buNone/>
              <a:tabLst/>
              <a:defRPr/>
            </a:pPr>
            <a:endParaRPr kumimoji="0" lang="en-US" sz="20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1" name="Reason 3 description/list">
            <a:extLst>
              <a:ext uri="{FF2B5EF4-FFF2-40B4-BE49-F238E27FC236}">
                <a16:creationId xmlns:a16="http://schemas.microsoft.com/office/drawing/2014/main" id="{1F63FBD4-80C7-4893-9923-1E1EBA3EB342}"/>
              </a:ext>
            </a:extLst>
          </p:cNvPr>
          <p:cNvSpPr>
            <a:spLocks noGrp="1"/>
          </p:cNvSpPr>
          <p:nvPr>
            <p:ph type="body" sz="quarter" idx="34" hasCustomPrompt="1"/>
          </p:nvPr>
        </p:nvSpPr>
        <p:spPr>
          <a:xfrm>
            <a:off x="6255598" y="3231928"/>
            <a:ext cx="2514600" cy="3037110"/>
          </a:xfrm>
          <a:prstGeom prst="rect">
            <a:avLst/>
          </a:prstGeom>
        </p:spPr>
        <p:txBody>
          <a:bodyPr lIns="182880" tIns="0" rIns="182880"/>
          <a:lstStyle>
            <a:lvl1pPr marL="0" indent="0" algn="l">
              <a:spcBef>
                <a:spcPts val="0"/>
              </a:spcBef>
              <a:buNone/>
              <a:defRPr sz="1600">
                <a:latin typeface="+mn-lt"/>
              </a:defRPr>
            </a:lvl1pPr>
            <a:lvl2pPr marL="228600" indent="0" algn="ctr">
              <a:buNone/>
              <a:defRPr>
                <a:latin typeface="+mn-lt"/>
              </a:defRPr>
            </a:lvl2pPr>
            <a:lvl3pPr marL="457200" indent="0" algn="ctr">
              <a:buNone/>
              <a:defRPr>
                <a:latin typeface="+mn-lt"/>
              </a:defRPr>
            </a:lvl3pPr>
            <a:lvl4pPr marL="661988" indent="0" algn="ctr">
              <a:buNone/>
              <a:defRPr>
                <a:latin typeface="+mn-lt"/>
              </a:defRPr>
            </a:lvl4pPr>
            <a:lvl5pPr marL="855663" indent="0" algn="ctr">
              <a:buNone/>
              <a:defRPr>
                <a:latin typeface="+mn-lt"/>
              </a:defRPr>
            </a:lvl5pPr>
          </a:lstStyle>
          <a:p>
            <a:pPr lvl="0"/>
            <a:r>
              <a:rPr lang="en-US"/>
              <a:t>Description of reason</a:t>
            </a:r>
          </a:p>
        </p:txBody>
      </p:sp>
      <p:cxnSp>
        <p:nvCxnSpPr>
          <p:cNvPr id="48" name="Reason 3 divider">
            <a:extLst>
              <a:ext uri="{FF2B5EF4-FFF2-40B4-BE49-F238E27FC236}">
                <a16:creationId xmlns:a16="http://schemas.microsoft.com/office/drawing/2014/main" id="{DEBD7A89-A9AC-4D07-893C-1362F99BFF42}"/>
              </a:ext>
              <a:ext uri="{C183D7F6-B498-43B3-948B-1728B52AA6E4}">
                <adec:decorative xmlns:adec="http://schemas.microsoft.com/office/drawing/2017/decorative" val="1"/>
              </a:ext>
            </a:extLst>
          </p:cNvPr>
          <p:cNvCxnSpPr/>
          <p:nvPr userDrawn="1"/>
        </p:nvCxnSpPr>
        <p:spPr>
          <a:xfrm flipH="1">
            <a:off x="7110562" y="2962734"/>
            <a:ext cx="804672" cy="0"/>
          </a:xfrm>
          <a:prstGeom prst="line">
            <a:avLst/>
          </a:prstGeom>
          <a:noFill/>
          <a:ln w="9525" cap="flat" cmpd="sng" algn="ctr">
            <a:solidFill>
              <a:srgbClr val="0078D4"/>
            </a:solidFill>
            <a:prstDash val="solid"/>
          </a:ln>
          <a:effectLst/>
        </p:spPr>
      </p:cxnSp>
      <p:sp>
        <p:nvSpPr>
          <p:cNvPr id="49" name="Reason 3 icon placeholder" descr="icon placeholder">
            <a:extLst>
              <a:ext uri="{FF2B5EF4-FFF2-40B4-BE49-F238E27FC236}">
                <a16:creationId xmlns:a16="http://schemas.microsoft.com/office/drawing/2014/main" id="{86F5D141-4CE3-4324-82B8-30DB84DA385F}"/>
              </a:ext>
            </a:extLst>
          </p:cNvPr>
          <p:cNvSpPr>
            <a:spLocks noGrp="1"/>
          </p:cNvSpPr>
          <p:nvPr>
            <p:ph type="pic" sz="quarter" idx="32" hasCustomPrompt="1"/>
          </p:nvPr>
        </p:nvSpPr>
        <p:spPr>
          <a:xfrm>
            <a:off x="7210479" y="2160872"/>
            <a:ext cx="604838" cy="579437"/>
          </a:xfrm>
          <a:prstGeom prst="rect">
            <a:avLst/>
          </a:prstGeo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800"/>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Tap to add icon</a:t>
            </a:r>
          </a:p>
          <a:p>
            <a:endParaRPr lang="en-US"/>
          </a:p>
        </p:txBody>
      </p:sp>
      <p:sp>
        <p:nvSpPr>
          <p:cNvPr id="50" name="Reason 3 heading">
            <a:extLst>
              <a:ext uri="{FF2B5EF4-FFF2-40B4-BE49-F238E27FC236}">
                <a16:creationId xmlns:a16="http://schemas.microsoft.com/office/drawing/2014/main" id="{F1199BE9-7E6F-44A9-A6B2-951C8EAD4FB2}"/>
              </a:ext>
            </a:extLst>
          </p:cNvPr>
          <p:cNvSpPr>
            <a:spLocks noGrp="1"/>
          </p:cNvSpPr>
          <p:nvPr>
            <p:ph type="body" sz="quarter" idx="33" hasCustomPrompt="1"/>
          </p:nvPr>
        </p:nvSpPr>
        <p:spPr>
          <a:xfrm>
            <a:off x="6255598" y="1434729"/>
            <a:ext cx="2514600" cy="453291"/>
          </a:xfrm>
          <a:prstGeom prst="rect">
            <a:avLst/>
          </a:prstGeom>
          <a:solidFill>
            <a:srgbClr val="0078D4"/>
          </a:solidFill>
          <a:ln>
            <a:noFill/>
          </a:ln>
        </p:spPr>
        <p:txBody>
          <a:bodyPr lIns="182880" tIns="0" rIns="182880" bIns="45720" anchor="ctr" anchorCtr="0"/>
          <a:lstStyle>
            <a:lvl1pPr marL="0" indent="0" algn="l">
              <a:spcBef>
                <a:spcPts val="0"/>
              </a:spcBef>
              <a:buNone/>
              <a:defRPr sz="2000">
                <a:solidFill>
                  <a:schemeClr val="bg1"/>
                </a:solidFill>
                <a:latin typeface="+mn-lt"/>
              </a:defRPr>
            </a:lvl1pPr>
            <a:lvl2pPr marL="228600" indent="0">
              <a:buNone/>
              <a:defRPr>
                <a:solidFill>
                  <a:schemeClr val="bg1"/>
                </a:solidFill>
                <a:latin typeface="+mn-lt"/>
              </a:defRPr>
            </a:lvl2pPr>
            <a:lvl3pPr marL="457200" indent="0">
              <a:buNone/>
              <a:defRPr>
                <a:solidFill>
                  <a:schemeClr val="bg1"/>
                </a:solidFill>
                <a:latin typeface="+mn-lt"/>
              </a:defRPr>
            </a:lvl3pPr>
            <a:lvl4pPr marL="661988" indent="0">
              <a:buNone/>
              <a:defRPr>
                <a:solidFill>
                  <a:schemeClr val="bg1"/>
                </a:solidFill>
                <a:latin typeface="+mn-lt"/>
              </a:defRPr>
            </a:lvl4pPr>
            <a:lvl5pPr marL="855663" indent="0">
              <a:buNone/>
              <a:defRPr>
                <a:solidFill>
                  <a:schemeClr val="bg1"/>
                </a:solidFill>
                <a:latin typeface="+mn-lt"/>
              </a:defRPr>
            </a:lvl5pPr>
          </a:lstStyle>
          <a:p>
            <a:pPr lvl="0"/>
            <a:r>
              <a:rPr lang="en-US"/>
              <a:t>Reason three</a:t>
            </a:r>
          </a:p>
        </p:txBody>
      </p:sp>
      <p:cxnSp>
        <p:nvCxnSpPr>
          <p:cNvPr id="46" name="Reason 2 bottom rule, blue">
            <a:extLst>
              <a:ext uri="{FF2B5EF4-FFF2-40B4-BE49-F238E27FC236}">
                <a16:creationId xmlns:a16="http://schemas.microsoft.com/office/drawing/2014/main" id="{0A054236-36AF-4606-B561-5787CB5B940C}"/>
              </a:ext>
              <a:ext uri="{C183D7F6-B498-43B3-948B-1728B52AA6E4}">
                <adec:decorative xmlns:adec="http://schemas.microsoft.com/office/drawing/2017/decorative" val="1"/>
              </a:ext>
            </a:extLst>
          </p:cNvPr>
          <p:cNvCxnSpPr/>
          <p:nvPr userDrawn="1"/>
        </p:nvCxnSpPr>
        <p:spPr>
          <a:xfrm flipH="1">
            <a:off x="3424517" y="6269038"/>
            <a:ext cx="2514600" cy="0"/>
          </a:xfrm>
          <a:prstGeom prst="line">
            <a:avLst/>
          </a:prstGeom>
          <a:noFill/>
          <a:ln w="31750" cap="flat" cmpd="sng" algn="ctr">
            <a:solidFill>
              <a:srgbClr val="0078D4"/>
            </a:solidFill>
            <a:prstDash val="solid"/>
          </a:ln>
          <a:effectLst/>
        </p:spPr>
      </p:cxnSp>
      <p:sp>
        <p:nvSpPr>
          <p:cNvPr id="40" name="Reason 2 light grey background box">
            <a:extLst>
              <a:ext uri="{FF2B5EF4-FFF2-40B4-BE49-F238E27FC236}">
                <a16:creationId xmlns:a16="http://schemas.microsoft.com/office/drawing/2014/main" id="{44CE957B-312D-4757-8BB7-B78B10E7583F}"/>
              </a:ext>
              <a:ext uri="{C183D7F6-B498-43B3-948B-1728B52AA6E4}">
                <adec:decorative xmlns:adec="http://schemas.microsoft.com/office/drawing/2017/decorative" val="1"/>
              </a:ext>
            </a:extLst>
          </p:cNvPr>
          <p:cNvSpPr/>
          <p:nvPr userDrawn="1"/>
        </p:nvSpPr>
        <p:spPr bwMode="auto">
          <a:xfrm>
            <a:off x="3424517" y="1875691"/>
            <a:ext cx="2514600" cy="4371532"/>
          </a:xfrm>
          <a:prstGeom prst="rect">
            <a:avLst/>
          </a:prstGeom>
          <a:solidFill>
            <a:srgbClr val="FFFFFF">
              <a:lumMod val="95000"/>
              <a:alpha val="92000"/>
            </a:srgbClr>
          </a:solidFill>
          <a:ln w="9525" cap="flat" cmpd="sng" algn="ctr">
            <a:noFill/>
            <a:prstDash val="solid"/>
            <a:headEnd type="none" w="med" len="med"/>
            <a:tailEnd type="none" w="med" len="med"/>
          </a:ln>
          <a:effectLst/>
        </p:spPr>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marL="0" marR="0" lvl="0" indent="0" algn="ctr" defTabSz="913916" eaLnBrk="1" fontAlgn="base" latinLnBrk="0" hangingPunct="1">
              <a:lnSpc>
                <a:spcPct val="90000"/>
              </a:lnSpc>
              <a:spcBef>
                <a:spcPct val="0"/>
              </a:spcBef>
              <a:spcAft>
                <a:spcPct val="0"/>
              </a:spcAft>
              <a:buClrTx/>
              <a:buSzTx/>
              <a:buFontTx/>
              <a:buNone/>
              <a:tabLst/>
              <a:defRPr/>
            </a:pPr>
            <a:endParaRPr kumimoji="0" lang="en-US" sz="20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5" name="Reason 2 description/list">
            <a:extLst>
              <a:ext uri="{FF2B5EF4-FFF2-40B4-BE49-F238E27FC236}">
                <a16:creationId xmlns:a16="http://schemas.microsoft.com/office/drawing/2014/main" id="{E44DB908-1BD7-411A-9806-1FE84F157880}"/>
              </a:ext>
            </a:extLst>
          </p:cNvPr>
          <p:cNvSpPr>
            <a:spLocks noGrp="1"/>
          </p:cNvSpPr>
          <p:nvPr>
            <p:ph type="body" sz="quarter" idx="31" hasCustomPrompt="1"/>
          </p:nvPr>
        </p:nvSpPr>
        <p:spPr>
          <a:xfrm>
            <a:off x="3424517" y="3231928"/>
            <a:ext cx="2514600" cy="3037110"/>
          </a:xfrm>
          <a:prstGeom prst="rect">
            <a:avLst/>
          </a:prstGeom>
        </p:spPr>
        <p:txBody>
          <a:bodyPr lIns="182880" tIns="0" rIns="182880"/>
          <a:lstStyle>
            <a:lvl1pPr marL="0" indent="0" algn="l">
              <a:spcBef>
                <a:spcPts val="0"/>
              </a:spcBef>
              <a:buNone/>
              <a:defRPr sz="1600">
                <a:latin typeface="+mn-lt"/>
              </a:defRPr>
            </a:lvl1pPr>
            <a:lvl2pPr marL="228600" indent="0" algn="ctr">
              <a:buNone/>
              <a:defRPr>
                <a:latin typeface="+mn-lt"/>
              </a:defRPr>
            </a:lvl2pPr>
            <a:lvl3pPr marL="457200" indent="0" algn="ctr">
              <a:buNone/>
              <a:defRPr>
                <a:latin typeface="+mn-lt"/>
              </a:defRPr>
            </a:lvl3pPr>
            <a:lvl4pPr marL="661988" indent="0" algn="ctr">
              <a:buNone/>
              <a:defRPr>
                <a:latin typeface="+mn-lt"/>
              </a:defRPr>
            </a:lvl4pPr>
            <a:lvl5pPr marL="855663" indent="0" algn="ctr">
              <a:buNone/>
              <a:defRPr>
                <a:latin typeface="+mn-lt"/>
              </a:defRPr>
            </a:lvl5pPr>
          </a:lstStyle>
          <a:p>
            <a:pPr lvl="0"/>
            <a:r>
              <a:rPr lang="en-US"/>
              <a:t>Description of reason</a:t>
            </a:r>
          </a:p>
        </p:txBody>
      </p:sp>
      <p:cxnSp>
        <p:nvCxnSpPr>
          <p:cNvPr id="42" name="Reason 2 divider">
            <a:extLst>
              <a:ext uri="{FF2B5EF4-FFF2-40B4-BE49-F238E27FC236}">
                <a16:creationId xmlns:a16="http://schemas.microsoft.com/office/drawing/2014/main" id="{401AE9EE-524E-440A-8B84-041FE1D69CE6}"/>
              </a:ext>
              <a:ext uri="{C183D7F6-B498-43B3-948B-1728B52AA6E4}">
                <adec:decorative xmlns:adec="http://schemas.microsoft.com/office/drawing/2017/decorative" val="1"/>
              </a:ext>
            </a:extLst>
          </p:cNvPr>
          <p:cNvCxnSpPr/>
          <p:nvPr userDrawn="1"/>
        </p:nvCxnSpPr>
        <p:spPr>
          <a:xfrm flipH="1">
            <a:off x="4279481" y="2962734"/>
            <a:ext cx="804672" cy="0"/>
          </a:xfrm>
          <a:prstGeom prst="line">
            <a:avLst/>
          </a:prstGeom>
          <a:noFill/>
          <a:ln w="9525" cap="flat" cmpd="sng" algn="ctr">
            <a:solidFill>
              <a:srgbClr val="0078D4"/>
            </a:solidFill>
            <a:prstDash val="solid"/>
          </a:ln>
          <a:effectLst/>
        </p:spPr>
      </p:cxnSp>
      <p:sp>
        <p:nvSpPr>
          <p:cNvPr id="43" name="Reason 2 icon placeholder" descr="icon placeholder">
            <a:extLst>
              <a:ext uri="{FF2B5EF4-FFF2-40B4-BE49-F238E27FC236}">
                <a16:creationId xmlns:a16="http://schemas.microsoft.com/office/drawing/2014/main" id="{B6334994-F65C-4EE6-8C6B-9708857BBC00}"/>
              </a:ext>
            </a:extLst>
          </p:cNvPr>
          <p:cNvSpPr>
            <a:spLocks noGrp="1"/>
          </p:cNvSpPr>
          <p:nvPr>
            <p:ph type="pic" sz="quarter" idx="29" hasCustomPrompt="1"/>
          </p:nvPr>
        </p:nvSpPr>
        <p:spPr>
          <a:xfrm>
            <a:off x="4379398" y="2160872"/>
            <a:ext cx="604838" cy="579437"/>
          </a:xfrm>
          <a:prstGeom prst="rect">
            <a:avLst/>
          </a:prstGeo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800"/>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Tap to add icon</a:t>
            </a:r>
          </a:p>
          <a:p>
            <a:endParaRPr lang="en-US"/>
          </a:p>
        </p:txBody>
      </p:sp>
      <p:sp>
        <p:nvSpPr>
          <p:cNvPr id="44" name="Reason 2 heading">
            <a:extLst>
              <a:ext uri="{FF2B5EF4-FFF2-40B4-BE49-F238E27FC236}">
                <a16:creationId xmlns:a16="http://schemas.microsoft.com/office/drawing/2014/main" id="{7F856DE5-8DEB-4523-AA07-958B38F13505}"/>
              </a:ext>
            </a:extLst>
          </p:cNvPr>
          <p:cNvSpPr>
            <a:spLocks noGrp="1"/>
          </p:cNvSpPr>
          <p:nvPr>
            <p:ph type="body" sz="quarter" idx="30" hasCustomPrompt="1"/>
          </p:nvPr>
        </p:nvSpPr>
        <p:spPr>
          <a:xfrm>
            <a:off x="3424517" y="1434729"/>
            <a:ext cx="2514600" cy="453291"/>
          </a:xfrm>
          <a:prstGeom prst="rect">
            <a:avLst/>
          </a:prstGeom>
          <a:solidFill>
            <a:srgbClr val="0078D4"/>
          </a:solidFill>
          <a:ln>
            <a:noFill/>
          </a:ln>
        </p:spPr>
        <p:txBody>
          <a:bodyPr lIns="182880" tIns="0" rIns="182880" bIns="45720" anchor="ctr" anchorCtr="0"/>
          <a:lstStyle>
            <a:lvl1pPr marL="0" indent="0" algn="l">
              <a:spcBef>
                <a:spcPts val="0"/>
              </a:spcBef>
              <a:buNone/>
              <a:defRPr sz="2000">
                <a:solidFill>
                  <a:schemeClr val="bg1"/>
                </a:solidFill>
                <a:latin typeface="+mn-lt"/>
              </a:defRPr>
            </a:lvl1pPr>
            <a:lvl2pPr marL="228600" indent="0">
              <a:buNone/>
              <a:defRPr>
                <a:solidFill>
                  <a:schemeClr val="bg1"/>
                </a:solidFill>
                <a:latin typeface="+mn-lt"/>
              </a:defRPr>
            </a:lvl2pPr>
            <a:lvl3pPr marL="457200" indent="0">
              <a:buNone/>
              <a:defRPr>
                <a:solidFill>
                  <a:schemeClr val="bg1"/>
                </a:solidFill>
                <a:latin typeface="+mn-lt"/>
              </a:defRPr>
            </a:lvl3pPr>
            <a:lvl4pPr marL="661988" indent="0">
              <a:buNone/>
              <a:defRPr>
                <a:solidFill>
                  <a:schemeClr val="bg1"/>
                </a:solidFill>
                <a:latin typeface="+mn-lt"/>
              </a:defRPr>
            </a:lvl4pPr>
            <a:lvl5pPr marL="855663" indent="0">
              <a:buNone/>
              <a:defRPr>
                <a:solidFill>
                  <a:schemeClr val="bg1"/>
                </a:solidFill>
                <a:latin typeface="+mn-lt"/>
              </a:defRPr>
            </a:lvl5pPr>
          </a:lstStyle>
          <a:p>
            <a:pPr lvl="0"/>
            <a:r>
              <a:rPr lang="en-US"/>
              <a:t>Reason two</a:t>
            </a:r>
          </a:p>
        </p:txBody>
      </p:sp>
      <p:cxnSp>
        <p:nvCxnSpPr>
          <p:cNvPr id="39" name="Reason 1 bottom rule, blue">
            <a:extLst>
              <a:ext uri="{FF2B5EF4-FFF2-40B4-BE49-F238E27FC236}">
                <a16:creationId xmlns:a16="http://schemas.microsoft.com/office/drawing/2014/main" id="{4F541A11-E44F-4717-8759-DD1B02DC7919}"/>
              </a:ext>
              <a:ext uri="{C183D7F6-B498-43B3-948B-1728B52AA6E4}">
                <adec:decorative xmlns:adec="http://schemas.microsoft.com/office/drawing/2017/decorative" val="1"/>
              </a:ext>
            </a:extLst>
          </p:cNvPr>
          <p:cNvCxnSpPr/>
          <p:nvPr userDrawn="1"/>
        </p:nvCxnSpPr>
        <p:spPr>
          <a:xfrm flipH="1">
            <a:off x="593436" y="6265863"/>
            <a:ext cx="2514600" cy="0"/>
          </a:xfrm>
          <a:prstGeom prst="line">
            <a:avLst/>
          </a:prstGeom>
          <a:noFill/>
          <a:ln w="31750" cap="flat" cmpd="sng" algn="ctr">
            <a:solidFill>
              <a:srgbClr val="0078D4"/>
            </a:solidFill>
            <a:prstDash val="solid"/>
          </a:ln>
          <a:effectLst/>
        </p:spPr>
      </p:cxnSp>
      <p:sp>
        <p:nvSpPr>
          <p:cNvPr id="33" name="Reason 1 light grey background box">
            <a:extLst>
              <a:ext uri="{FF2B5EF4-FFF2-40B4-BE49-F238E27FC236}">
                <a16:creationId xmlns:a16="http://schemas.microsoft.com/office/drawing/2014/main" id="{BE740DB7-A92A-48EF-AE33-1BB922080B59}"/>
              </a:ext>
              <a:ext uri="{C183D7F6-B498-43B3-948B-1728B52AA6E4}">
                <adec:decorative xmlns:adec="http://schemas.microsoft.com/office/drawing/2017/decorative" val="1"/>
              </a:ext>
            </a:extLst>
          </p:cNvPr>
          <p:cNvSpPr/>
          <p:nvPr userDrawn="1"/>
        </p:nvSpPr>
        <p:spPr bwMode="auto">
          <a:xfrm>
            <a:off x="593436" y="1872516"/>
            <a:ext cx="2514600" cy="4371532"/>
          </a:xfrm>
          <a:prstGeom prst="rect">
            <a:avLst/>
          </a:prstGeom>
          <a:solidFill>
            <a:srgbClr val="FFFFFF">
              <a:lumMod val="95000"/>
              <a:alpha val="92000"/>
            </a:srgbClr>
          </a:solidFill>
          <a:ln w="9525" cap="flat" cmpd="sng" algn="ctr">
            <a:noFill/>
            <a:prstDash val="solid"/>
            <a:headEnd type="none" w="med" len="med"/>
            <a:tailEnd type="none" w="med" len="med"/>
          </a:ln>
          <a:effectLst/>
        </p:spPr>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marL="0" marR="0" lvl="0" indent="0" algn="ctr" defTabSz="913916" eaLnBrk="1" fontAlgn="base" latinLnBrk="0" hangingPunct="1">
              <a:lnSpc>
                <a:spcPct val="90000"/>
              </a:lnSpc>
              <a:spcBef>
                <a:spcPct val="0"/>
              </a:spcBef>
              <a:spcAft>
                <a:spcPct val="0"/>
              </a:spcAft>
              <a:buClrTx/>
              <a:buSzTx/>
              <a:buFontTx/>
              <a:buNone/>
              <a:tabLst/>
              <a:defRPr/>
            </a:pPr>
            <a:endParaRPr kumimoji="0" lang="en-US" sz="20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8" name="Reason 1 description/list">
            <a:extLst>
              <a:ext uri="{FF2B5EF4-FFF2-40B4-BE49-F238E27FC236}">
                <a16:creationId xmlns:a16="http://schemas.microsoft.com/office/drawing/2014/main" id="{70941840-94D5-41E9-86EB-F3EC318676EF}"/>
              </a:ext>
            </a:extLst>
          </p:cNvPr>
          <p:cNvSpPr>
            <a:spLocks noGrp="1"/>
          </p:cNvSpPr>
          <p:nvPr>
            <p:ph type="body" sz="quarter" idx="28" hasCustomPrompt="1"/>
          </p:nvPr>
        </p:nvSpPr>
        <p:spPr>
          <a:xfrm>
            <a:off x="593436" y="3228753"/>
            <a:ext cx="2514600" cy="3037110"/>
          </a:xfrm>
          <a:prstGeom prst="rect">
            <a:avLst/>
          </a:prstGeom>
        </p:spPr>
        <p:txBody>
          <a:bodyPr lIns="182880" tIns="0" rIns="182880"/>
          <a:lstStyle>
            <a:lvl1pPr marL="0" indent="0" algn="l">
              <a:spcBef>
                <a:spcPts val="0"/>
              </a:spcBef>
              <a:buNone/>
              <a:defRPr sz="1600">
                <a:latin typeface="+mn-lt"/>
              </a:defRPr>
            </a:lvl1pPr>
            <a:lvl2pPr marL="228600" indent="0" algn="ctr">
              <a:buNone/>
              <a:defRPr>
                <a:latin typeface="+mn-lt"/>
              </a:defRPr>
            </a:lvl2pPr>
            <a:lvl3pPr marL="457200" indent="0" algn="ctr">
              <a:buNone/>
              <a:defRPr>
                <a:latin typeface="+mn-lt"/>
              </a:defRPr>
            </a:lvl3pPr>
            <a:lvl4pPr marL="661988" indent="0" algn="ctr">
              <a:buNone/>
              <a:defRPr>
                <a:latin typeface="+mn-lt"/>
              </a:defRPr>
            </a:lvl4pPr>
            <a:lvl5pPr marL="855663" indent="0" algn="ctr">
              <a:buNone/>
              <a:defRPr>
                <a:latin typeface="+mn-lt"/>
              </a:defRPr>
            </a:lvl5pPr>
          </a:lstStyle>
          <a:p>
            <a:pPr lvl="0"/>
            <a:r>
              <a:rPr lang="en-US"/>
              <a:t>Description of reason</a:t>
            </a:r>
          </a:p>
        </p:txBody>
      </p:sp>
      <p:cxnSp>
        <p:nvCxnSpPr>
          <p:cNvPr id="34" name="Reason 1 divider">
            <a:extLst>
              <a:ext uri="{FF2B5EF4-FFF2-40B4-BE49-F238E27FC236}">
                <a16:creationId xmlns:a16="http://schemas.microsoft.com/office/drawing/2014/main" id="{6BC8616E-BD11-4577-B5DC-D4319A49878D}"/>
              </a:ext>
              <a:ext uri="{C183D7F6-B498-43B3-948B-1728B52AA6E4}">
                <adec:decorative xmlns:adec="http://schemas.microsoft.com/office/drawing/2017/decorative" val="1"/>
              </a:ext>
            </a:extLst>
          </p:cNvPr>
          <p:cNvCxnSpPr/>
          <p:nvPr userDrawn="1"/>
        </p:nvCxnSpPr>
        <p:spPr>
          <a:xfrm flipH="1">
            <a:off x="1448400" y="2959559"/>
            <a:ext cx="804672" cy="0"/>
          </a:xfrm>
          <a:prstGeom prst="line">
            <a:avLst/>
          </a:prstGeom>
          <a:noFill/>
          <a:ln w="9525" cap="flat" cmpd="sng" algn="ctr">
            <a:solidFill>
              <a:srgbClr val="0078D4"/>
            </a:solidFill>
            <a:prstDash val="solid"/>
          </a:ln>
          <a:effectLst/>
        </p:spPr>
      </p:cxnSp>
      <p:sp>
        <p:nvSpPr>
          <p:cNvPr id="36" name="Reason 1 icon placeholder" descr="icon placeholder">
            <a:extLst>
              <a:ext uri="{FF2B5EF4-FFF2-40B4-BE49-F238E27FC236}">
                <a16:creationId xmlns:a16="http://schemas.microsoft.com/office/drawing/2014/main" id="{75B7430F-1B4A-43DE-9D1E-697489974AA1}"/>
              </a:ext>
            </a:extLst>
          </p:cNvPr>
          <p:cNvSpPr>
            <a:spLocks noGrp="1"/>
          </p:cNvSpPr>
          <p:nvPr>
            <p:ph type="pic" sz="quarter" idx="26" hasCustomPrompt="1"/>
          </p:nvPr>
        </p:nvSpPr>
        <p:spPr>
          <a:xfrm>
            <a:off x="1548317" y="2157697"/>
            <a:ext cx="604838" cy="579437"/>
          </a:xfrm>
          <a:prstGeom prst="rect">
            <a:avLst/>
          </a:prstGeo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800"/>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Tap to add icon</a:t>
            </a:r>
          </a:p>
          <a:p>
            <a:endParaRPr lang="en-US"/>
          </a:p>
        </p:txBody>
      </p:sp>
      <p:sp>
        <p:nvSpPr>
          <p:cNvPr id="37" name="Reason 1 heading">
            <a:extLst>
              <a:ext uri="{FF2B5EF4-FFF2-40B4-BE49-F238E27FC236}">
                <a16:creationId xmlns:a16="http://schemas.microsoft.com/office/drawing/2014/main" id="{81FCEFB0-1369-4E4A-9933-3563E9F3EADC}"/>
              </a:ext>
            </a:extLst>
          </p:cNvPr>
          <p:cNvSpPr>
            <a:spLocks noGrp="1"/>
          </p:cNvSpPr>
          <p:nvPr>
            <p:ph type="body" sz="quarter" idx="27" hasCustomPrompt="1"/>
          </p:nvPr>
        </p:nvSpPr>
        <p:spPr>
          <a:xfrm>
            <a:off x="593436" y="1431554"/>
            <a:ext cx="2514600" cy="453291"/>
          </a:xfrm>
          <a:prstGeom prst="rect">
            <a:avLst/>
          </a:prstGeom>
          <a:solidFill>
            <a:srgbClr val="0078D4"/>
          </a:solidFill>
          <a:ln>
            <a:noFill/>
          </a:ln>
        </p:spPr>
        <p:txBody>
          <a:bodyPr lIns="182880" tIns="0" rIns="182880" bIns="45720" anchor="ctr" anchorCtr="0"/>
          <a:lstStyle>
            <a:lvl1pPr marL="0" indent="0" algn="l">
              <a:spcBef>
                <a:spcPts val="0"/>
              </a:spcBef>
              <a:buNone/>
              <a:defRPr sz="2000">
                <a:solidFill>
                  <a:schemeClr val="bg1"/>
                </a:solidFill>
                <a:latin typeface="+mn-lt"/>
              </a:defRPr>
            </a:lvl1pPr>
            <a:lvl2pPr marL="228600" indent="0">
              <a:buNone/>
              <a:defRPr>
                <a:solidFill>
                  <a:schemeClr val="bg1"/>
                </a:solidFill>
                <a:latin typeface="+mn-lt"/>
              </a:defRPr>
            </a:lvl2pPr>
            <a:lvl3pPr marL="457200" indent="0">
              <a:buNone/>
              <a:defRPr>
                <a:solidFill>
                  <a:schemeClr val="bg1"/>
                </a:solidFill>
                <a:latin typeface="+mn-lt"/>
              </a:defRPr>
            </a:lvl3pPr>
            <a:lvl4pPr marL="661988" indent="0">
              <a:buNone/>
              <a:defRPr>
                <a:solidFill>
                  <a:schemeClr val="bg1"/>
                </a:solidFill>
                <a:latin typeface="+mn-lt"/>
              </a:defRPr>
            </a:lvl4pPr>
            <a:lvl5pPr marL="855663" indent="0">
              <a:buNone/>
              <a:defRPr>
                <a:solidFill>
                  <a:schemeClr val="bg1"/>
                </a:solidFill>
                <a:latin typeface="+mn-lt"/>
              </a:defRPr>
            </a:lvl5pPr>
          </a:lstStyle>
          <a:p>
            <a:pPr lvl="0"/>
            <a:r>
              <a:rPr lang="en-US"/>
              <a:t>Reason one</a:t>
            </a:r>
          </a:p>
        </p:txBody>
      </p:sp>
      <p:sp>
        <p:nvSpPr>
          <p:cNvPr id="54" name="Why Microsoft Services 3 slide title">
            <a:extLst>
              <a:ext uri="{FF2B5EF4-FFF2-40B4-BE49-F238E27FC236}">
                <a16:creationId xmlns:a16="http://schemas.microsoft.com/office/drawing/2014/main" id="{2D9CF5A6-0E76-4774-9CAE-AC123BB1D44A}"/>
              </a:ext>
            </a:extLst>
          </p:cNvPr>
          <p:cNvSpPr>
            <a:spLocks noGrp="1"/>
          </p:cNvSpPr>
          <p:nvPr userDrawn="1">
            <p:ph type="title" hasCustomPrompt="1"/>
          </p:nvPr>
        </p:nvSpPr>
        <p:spPr>
          <a:xfrm>
            <a:off x="587070" y="457200"/>
            <a:ext cx="11024300" cy="553998"/>
          </a:xfrm>
          <a:prstGeom prst="rect">
            <a:avLst/>
          </a:prstGeom>
        </p:spPr>
        <p:txBody>
          <a:bodyPr lIns="0" tIns="0" rIns="0" bIns="0"/>
          <a:lstStyle>
            <a:lvl1pPr>
              <a:defRPr baseline="0"/>
            </a:lvl1pPr>
          </a:lstStyle>
          <a:p>
            <a:r>
              <a:rPr lang="en-US"/>
              <a:t>Why Microsoft Services (3) (4 columns)</a:t>
            </a:r>
          </a:p>
        </p:txBody>
      </p:sp>
    </p:spTree>
    <p:extLst>
      <p:ext uri="{BB962C8B-B14F-4D97-AF65-F5344CB8AC3E}">
        <p14:creationId xmlns:p14="http://schemas.microsoft.com/office/powerpoint/2010/main" val="3127203454"/>
      </p:ext>
    </p:extLst>
  </p:cSld>
  <p:clrMapOvr>
    <a:masterClrMapping/>
  </p:clrMapOvr>
  <p:transition>
    <p:fade/>
  </p:transition>
  <p:extLst>
    <p:ext uri="{DCECCB84-F9BA-43D5-87BE-67443E8EF086}">
      <p15:sldGuideLst xmlns:p15="http://schemas.microsoft.com/office/powerpoint/2012/main">
        <p15:guide id="1" orient="horz" pos="1152">
          <p15:clr>
            <a:srgbClr val="FBAE4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Why MS Services 3_3">
    <p:spTree>
      <p:nvGrpSpPr>
        <p:cNvPr id="1" name=""/>
        <p:cNvGrpSpPr/>
        <p:nvPr/>
      </p:nvGrpSpPr>
      <p:grpSpPr>
        <a:xfrm>
          <a:off x="0" y="0"/>
          <a:ext cx="0" cy="0"/>
          <a:chOff x="0" y="0"/>
          <a:chExt cx="0" cy="0"/>
        </a:xfrm>
      </p:grpSpPr>
      <p:cxnSp>
        <p:nvCxnSpPr>
          <p:cNvPr id="39" name="Reason 1 bottom rule, blue" descr="First item divider">
            <a:extLst>
              <a:ext uri="{FF2B5EF4-FFF2-40B4-BE49-F238E27FC236}">
                <a16:creationId xmlns:a16="http://schemas.microsoft.com/office/drawing/2014/main" id="{4F541A11-E44F-4717-8759-DD1B02DC7919}"/>
              </a:ext>
            </a:extLst>
          </p:cNvPr>
          <p:cNvCxnSpPr/>
          <p:nvPr userDrawn="1"/>
        </p:nvCxnSpPr>
        <p:spPr>
          <a:xfrm flipH="1">
            <a:off x="593436" y="6265863"/>
            <a:ext cx="3429000" cy="0"/>
          </a:xfrm>
          <a:prstGeom prst="line">
            <a:avLst/>
          </a:prstGeom>
          <a:noFill/>
          <a:ln w="31750" cap="flat" cmpd="sng" algn="ctr">
            <a:solidFill>
              <a:srgbClr val="0078D4"/>
            </a:solidFill>
            <a:prstDash val="solid"/>
          </a:ln>
          <a:effectLst/>
        </p:spPr>
      </p:cxnSp>
      <p:sp>
        <p:nvSpPr>
          <p:cNvPr id="33" name="Reason 1 light grey background box">
            <a:extLst>
              <a:ext uri="{FF2B5EF4-FFF2-40B4-BE49-F238E27FC236}">
                <a16:creationId xmlns:a16="http://schemas.microsoft.com/office/drawing/2014/main" id="{BE740DB7-A92A-48EF-AE33-1BB922080B59}"/>
              </a:ext>
            </a:extLst>
          </p:cNvPr>
          <p:cNvSpPr/>
          <p:nvPr userDrawn="1"/>
        </p:nvSpPr>
        <p:spPr bwMode="auto">
          <a:xfrm>
            <a:off x="593436" y="1872516"/>
            <a:ext cx="3429000" cy="4371532"/>
          </a:xfrm>
          <a:prstGeom prst="rect">
            <a:avLst/>
          </a:prstGeom>
          <a:solidFill>
            <a:srgbClr val="FFFFFF">
              <a:lumMod val="95000"/>
              <a:alpha val="92000"/>
            </a:srgbClr>
          </a:solidFill>
          <a:ln w="9525" cap="flat" cmpd="sng" algn="ctr">
            <a:noFill/>
            <a:prstDash val="solid"/>
            <a:headEnd type="none" w="med" len="med"/>
            <a:tailEnd type="none" w="med" len="med"/>
          </a:ln>
          <a:effectLst/>
        </p:spPr>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marL="0" marR="0" lvl="0" indent="0" algn="ctr" defTabSz="913916" eaLnBrk="1" fontAlgn="base" latinLnBrk="0" hangingPunct="1">
              <a:lnSpc>
                <a:spcPct val="90000"/>
              </a:lnSpc>
              <a:spcBef>
                <a:spcPct val="0"/>
              </a:spcBef>
              <a:spcAft>
                <a:spcPct val="0"/>
              </a:spcAft>
              <a:buClrTx/>
              <a:buSzTx/>
              <a:buFontTx/>
              <a:buNone/>
              <a:tabLst/>
              <a:defRPr/>
            </a:pPr>
            <a:endParaRPr kumimoji="0" lang="en-US" sz="20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8" name="Reason 1 description/list">
            <a:extLst>
              <a:ext uri="{FF2B5EF4-FFF2-40B4-BE49-F238E27FC236}">
                <a16:creationId xmlns:a16="http://schemas.microsoft.com/office/drawing/2014/main" id="{70941840-94D5-41E9-86EB-F3EC318676EF}"/>
              </a:ext>
            </a:extLst>
          </p:cNvPr>
          <p:cNvSpPr>
            <a:spLocks noGrp="1"/>
          </p:cNvSpPr>
          <p:nvPr>
            <p:ph type="body" sz="quarter" idx="28" hasCustomPrompt="1"/>
          </p:nvPr>
        </p:nvSpPr>
        <p:spPr>
          <a:xfrm>
            <a:off x="593436" y="3228753"/>
            <a:ext cx="3429000" cy="3037110"/>
          </a:xfrm>
          <a:prstGeom prst="rect">
            <a:avLst/>
          </a:prstGeom>
        </p:spPr>
        <p:txBody>
          <a:bodyPr lIns="182880" tIns="0" rIns="182880"/>
          <a:lstStyle>
            <a:lvl1pPr marL="0" indent="0" algn="l">
              <a:spcBef>
                <a:spcPts val="0"/>
              </a:spcBef>
              <a:buNone/>
              <a:defRPr sz="1600">
                <a:latin typeface="+mn-lt"/>
              </a:defRPr>
            </a:lvl1pPr>
            <a:lvl2pPr marL="228600" indent="0" algn="ctr">
              <a:buNone/>
              <a:defRPr>
                <a:latin typeface="+mn-lt"/>
              </a:defRPr>
            </a:lvl2pPr>
            <a:lvl3pPr marL="457200" indent="0" algn="ctr">
              <a:buNone/>
              <a:defRPr>
                <a:latin typeface="+mn-lt"/>
              </a:defRPr>
            </a:lvl3pPr>
            <a:lvl4pPr marL="661988" indent="0" algn="ctr">
              <a:buNone/>
              <a:defRPr>
                <a:latin typeface="+mn-lt"/>
              </a:defRPr>
            </a:lvl4pPr>
            <a:lvl5pPr marL="855663" indent="0" algn="ctr">
              <a:buNone/>
              <a:defRPr>
                <a:latin typeface="+mn-lt"/>
              </a:defRPr>
            </a:lvl5pPr>
          </a:lstStyle>
          <a:p>
            <a:pPr lvl="0"/>
            <a:r>
              <a:rPr lang="en-US"/>
              <a:t>Description of reason</a:t>
            </a:r>
          </a:p>
        </p:txBody>
      </p:sp>
      <p:cxnSp>
        <p:nvCxnSpPr>
          <p:cNvPr id="34" name="Reason 1 divider" descr="First item divider">
            <a:extLst>
              <a:ext uri="{FF2B5EF4-FFF2-40B4-BE49-F238E27FC236}">
                <a16:creationId xmlns:a16="http://schemas.microsoft.com/office/drawing/2014/main" id="{6BC8616E-BD11-4577-B5DC-D4319A49878D}"/>
              </a:ext>
            </a:extLst>
          </p:cNvPr>
          <p:cNvCxnSpPr/>
          <p:nvPr userDrawn="1"/>
        </p:nvCxnSpPr>
        <p:spPr>
          <a:xfrm flipH="1">
            <a:off x="1736436" y="2959559"/>
            <a:ext cx="1143000" cy="0"/>
          </a:xfrm>
          <a:prstGeom prst="line">
            <a:avLst/>
          </a:prstGeom>
          <a:noFill/>
          <a:ln w="9525" cap="flat" cmpd="sng" algn="ctr">
            <a:solidFill>
              <a:srgbClr val="0078D4"/>
            </a:solidFill>
            <a:prstDash val="solid"/>
          </a:ln>
          <a:effectLst/>
        </p:spPr>
      </p:cxnSp>
      <p:sp>
        <p:nvSpPr>
          <p:cNvPr id="36" name="Reason 1 icon placeholder" descr="icon placeholder">
            <a:extLst>
              <a:ext uri="{FF2B5EF4-FFF2-40B4-BE49-F238E27FC236}">
                <a16:creationId xmlns:a16="http://schemas.microsoft.com/office/drawing/2014/main" id="{75B7430F-1B4A-43DE-9D1E-697489974AA1}"/>
              </a:ext>
            </a:extLst>
          </p:cNvPr>
          <p:cNvSpPr>
            <a:spLocks noGrp="1"/>
          </p:cNvSpPr>
          <p:nvPr>
            <p:ph type="pic" sz="quarter" idx="26" hasCustomPrompt="1"/>
          </p:nvPr>
        </p:nvSpPr>
        <p:spPr>
          <a:xfrm>
            <a:off x="2005517" y="2157697"/>
            <a:ext cx="604838" cy="579437"/>
          </a:xfrm>
          <a:prstGeom prst="rect">
            <a:avLst/>
          </a:prstGeo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800"/>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Tap to add icon</a:t>
            </a:r>
          </a:p>
          <a:p>
            <a:endParaRPr lang="en-US"/>
          </a:p>
        </p:txBody>
      </p:sp>
      <p:sp>
        <p:nvSpPr>
          <p:cNvPr id="37" name="Reason 1 heading">
            <a:extLst>
              <a:ext uri="{FF2B5EF4-FFF2-40B4-BE49-F238E27FC236}">
                <a16:creationId xmlns:a16="http://schemas.microsoft.com/office/drawing/2014/main" id="{81FCEFB0-1369-4E4A-9933-3563E9F3EADC}"/>
              </a:ext>
            </a:extLst>
          </p:cNvPr>
          <p:cNvSpPr>
            <a:spLocks noGrp="1"/>
          </p:cNvSpPr>
          <p:nvPr>
            <p:ph type="body" sz="quarter" idx="27" hasCustomPrompt="1"/>
          </p:nvPr>
        </p:nvSpPr>
        <p:spPr>
          <a:xfrm>
            <a:off x="593436" y="1431554"/>
            <a:ext cx="3429000" cy="453291"/>
          </a:xfrm>
          <a:prstGeom prst="rect">
            <a:avLst/>
          </a:prstGeom>
          <a:solidFill>
            <a:srgbClr val="0078D4"/>
          </a:solidFill>
          <a:ln>
            <a:noFill/>
          </a:ln>
        </p:spPr>
        <p:txBody>
          <a:bodyPr lIns="182880" tIns="0" rIns="182880" bIns="45720" anchor="ctr" anchorCtr="0"/>
          <a:lstStyle>
            <a:lvl1pPr marL="0" indent="0" algn="l">
              <a:spcBef>
                <a:spcPts val="0"/>
              </a:spcBef>
              <a:buNone/>
              <a:defRPr sz="2000">
                <a:solidFill>
                  <a:schemeClr val="bg1"/>
                </a:solidFill>
                <a:latin typeface="+mn-lt"/>
              </a:defRPr>
            </a:lvl1pPr>
            <a:lvl2pPr marL="228600" indent="0">
              <a:buNone/>
              <a:defRPr>
                <a:solidFill>
                  <a:schemeClr val="bg1"/>
                </a:solidFill>
                <a:latin typeface="+mn-lt"/>
              </a:defRPr>
            </a:lvl2pPr>
            <a:lvl3pPr marL="457200" indent="0">
              <a:buNone/>
              <a:defRPr>
                <a:solidFill>
                  <a:schemeClr val="bg1"/>
                </a:solidFill>
                <a:latin typeface="+mn-lt"/>
              </a:defRPr>
            </a:lvl3pPr>
            <a:lvl4pPr marL="661988" indent="0">
              <a:buNone/>
              <a:defRPr>
                <a:solidFill>
                  <a:schemeClr val="bg1"/>
                </a:solidFill>
                <a:latin typeface="+mn-lt"/>
              </a:defRPr>
            </a:lvl4pPr>
            <a:lvl5pPr marL="855663" indent="0">
              <a:buNone/>
              <a:defRPr>
                <a:solidFill>
                  <a:schemeClr val="bg1"/>
                </a:solidFill>
                <a:latin typeface="+mn-lt"/>
              </a:defRPr>
            </a:lvl5pPr>
          </a:lstStyle>
          <a:p>
            <a:pPr lvl="0"/>
            <a:r>
              <a:rPr lang="en-US"/>
              <a:t>Reason one</a:t>
            </a:r>
          </a:p>
        </p:txBody>
      </p:sp>
      <p:cxnSp>
        <p:nvCxnSpPr>
          <p:cNvPr id="52" name="Reason 3 bottom rule, blue">
            <a:extLst>
              <a:ext uri="{FF2B5EF4-FFF2-40B4-BE49-F238E27FC236}">
                <a16:creationId xmlns:a16="http://schemas.microsoft.com/office/drawing/2014/main" id="{FDBF20E8-880D-42FB-8893-2D426DAA28D1}"/>
              </a:ext>
              <a:ext uri="{C183D7F6-B498-43B3-948B-1728B52AA6E4}">
                <adec:decorative xmlns:adec="http://schemas.microsoft.com/office/drawing/2017/decorative" val="1"/>
              </a:ext>
            </a:extLst>
          </p:cNvPr>
          <p:cNvCxnSpPr/>
          <p:nvPr userDrawn="1"/>
        </p:nvCxnSpPr>
        <p:spPr>
          <a:xfrm flipH="1">
            <a:off x="8176750" y="6269038"/>
            <a:ext cx="3429000" cy="0"/>
          </a:xfrm>
          <a:prstGeom prst="line">
            <a:avLst/>
          </a:prstGeom>
          <a:noFill/>
          <a:ln w="31750" cap="flat" cmpd="sng" algn="ctr">
            <a:solidFill>
              <a:srgbClr val="0078D4"/>
            </a:solidFill>
            <a:prstDash val="solid"/>
          </a:ln>
          <a:effectLst/>
        </p:spPr>
      </p:cxnSp>
      <p:sp>
        <p:nvSpPr>
          <p:cNvPr id="47" name="Reason 3 light grey background box">
            <a:extLst>
              <a:ext uri="{FF2B5EF4-FFF2-40B4-BE49-F238E27FC236}">
                <a16:creationId xmlns:a16="http://schemas.microsoft.com/office/drawing/2014/main" id="{FC69385D-723C-4CD3-BB0D-23AFADC165D5}"/>
              </a:ext>
              <a:ext uri="{C183D7F6-B498-43B3-948B-1728B52AA6E4}">
                <adec:decorative xmlns:adec="http://schemas.microsoft.com/office/drawing/2017/decorative" val="1"/>
              </a:ext>
            </a:extLst>
          </p:cNvPr>
          <p:cNvSpPr/>
          <p:nvPr userDrawn="1"/>
        </p:nvSpPr>
        <p:spPr bwMode="auto">
          <a:xfrm>
            <a:off x="8176750" y="1875691"/>
            <a:ext cx="3429000" cy="4371532"/>
          </a:xfrm>
          <a:prstGeom prst="rect">
            <a:avLst/>
          </a:prstGeom>
          <a:solidFill>
            <a:srgbClr val="FFFFFF">
              <a:lumMod val="95000"/>
              <a:alpha val="92000"/>
            </a:srgbClr>
          </a:solidFill>
          <a:ln w="9525" cap="flat" cmpd="sng" algn="ctr">
            <a:noFill/>
            <a:prstDash val="solid"/>
            <a:headEnd type="none" w="med" len="med"/>
            <a:tailEnd type="none" w="med" len="med"/>
          </a:ln>
          <a:effectLst/>
        </p:spPr>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marL="0" marR="0" lvl="0" indent="0" algn="ctr" defTabSz="913916" eaLnBrk="1" fontAlgn="base" latinLnBrk="0" hangingPunct="1">
              <a:lnSpc>
                <a:spcPct val="90000"/>
              </a:lnSpc>
              <a:spcBef>
                <a:spcPct val="0"/>
              </a:spcBef>
              <a:spcAft>
                <a:spcPct val="0"/>
              </a:spcAft>
              <a:buClrTx/>
              <a:buSzTx/>
              <a:buFontTx/>
              <a:buNone/>
              <a:tabLst/>
              <a:defRPr/>
            </a:pPr>
            <a:endParaRPr kumimoji="0" lang="en-US" sz="20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1" name="Reason 3 description/list">
            <a:extLst>
              <a:ext uri="{FF2B5EF4-FFF2-40B4-BE49-F238E27FC236}">
                <a16:creationId xmlns:a16="http://schemas.microsoft.com/office/drawing/2014/main" id="{1F63FBD4-80C7-4893-9923-1E1EBA3EB342}"/>
              </a:ext>
            </a:extLst>
          </p:cNvPr>
          <p:cNvSpPr>
            <a:spLocks noGrp="1"/>
          </p:cNvSpPr>
          <p:nvPr>
            <p:ph type="body" sz="quarter" idx="34" hasCustomPrompt="1"/>
          </p:nvPr>
        </p:nvSpPr>
        <p:spPr>
          <a:xfrm>
            <a:off x="8176750" y="3231928"/>
            <a:ext cx="3429000" cy="3037110"/>
          </a:xfrm>
          <a:prstGeom prst="rect">
            <a:avLst/>
          </a:prstGeom>
        </p:spPr>
        <p:txBody>
          <a:bodyPr lIns="182880" tIns="0" rIns="182880"/>
          <a:lstStyle>
            <a:lvl1pPr marL="0" indent="0" algn="l">
              <a:spcBef>
                <a:spcPts val="0"/>
              </a:spcBef>
              <a:buNone/>
              <a:defRPr sz="1600">
                <a:latin typeface="+mn-lt"/>
              </a:defRPr>
            </a:lvl1pPr>
            <a:lvl2pPr marL="228600" indent="0" algn="ctr">
              <a:buNone/>
              <a:defRPr>
                <a:latin typeface="+mn-lt"/>
              </a:defRPr>
            </a:lvl2pPr>
            <a:lvl3pPr marL="457200" indent="0" algn="ctr">
              <a:buNone/>
              <a:defRPr>
                <a:latin typeface="+mn-lt"/>
              </a:defRPr>
            </a:lvl3pPr>
            <a:lvl4pPr marL="661988" indent="0" algn="ctr">
              <a:buNone/>
              <a:defRPr>
                <a:latin typeface="+mn-lt"/>
              </a:defRPr>
            </a:lvl4pPr>
            <a:lvl5pPr marL="855663" indent="0" algn="ctr">
              <a:buNone/>
              <a:defRPr>
                <a:latin typeface="+mn-lt"/>
              </a:defRPr>
            </a:lvl5pPr>
          </a:lstStyle>
          <a:p>
            <a:pPr lvl="0"/>
            <a:r>
              <a:rPr lang="en-US"/>
              <a:t>Description of reason</a:t>
            </a:r>
          </a:p>
        </p:txBody>
      </p:sp>
      <p:cxnSp>
        <p:nvCxnSpPr>
          <p:cNvPr id="48" name="Reason 3 divider">
            <a:extLst>
              <a:ext uri="{FF2B5EF4-FFF2-40B4-BE49-F238E27FC236}">
                <a16:creationId xmlns:a16="http://schemas.microsoft.com/office/drawing/2014/main" id="{DEBD7A89-A9AC-4D07-893C-1362F99BFF42}"/>
              </a:ext>
              <a:ext uri="{C183D7F6-B498-43B3-948B-1728B52AA6E4}">
                <adec:decorative xmlns:adec="http://schemas.microsoft.com/office/drawing/2017/decorative" val="1"/>
              </a:ext>
            </a:extLst>
          </p:cNvPr>
          <p:cNvCxnSpPr/>
          <p:nvPr userDrawn="1"/>
        </p:nvCxnSpPr>
        <p:spPr>
          <a:xfrm flipH="1">
            <a:off x="9319750" y="2962734"/>
            <a:ext cx="1143000" cy="0"/>
          </a:xfrm>
          <a:prstGeom prst="line">
            <a:avLst/>
          </a:prstGeom>
          <a:noFill/>
          <a:ln w="9525" cap="flat" cmpd="sng" algn="ctr">
            <a:solidFill>
              <a:srgbClr val="0078D4"/>
            </a:solidFill>
            <a:prstDash val="solid"/>
          </a:ln>
          <a:effectLst/>
        </p:spPr>
      </p:cxnSp>
      <p:sp>
        <p:nvSpPr>
          <p:cNvPr id="49" name="Reason 3 icon placeholder" descr="icon placeholder">
            <a:extLst>
              <a:ext uri="{FF2B5EF4-FFF2-40B4-BE49-F238E27FC236}">
                <a16:creationId xmlns:a16="http://schemas.microsoft.com/office/drawing/2014/main" id="{86F5D141-4CE3-4324-82B8-30DB84DA385F}"/>
              </a:ext>
            </a:extLst>
          </p:cNvPr>
          <p:cNvSpPr>
            <a:spLocks noGrp="1"/>
          </p:cNvSpPr>
          <p:nvPr>
            <p:ph type="pic" sz="quarter" idx="32" hasCustomPrompt="1"/>
          </p:nvPr>
        </p:nvSpPr>
        <p:spPr>
          <a:xfrm>
            <a:off x="9588831" y="2160872"/>
            <a:ext cx="604838" cy="579437"/>
          </a:xfrm>
          <a:prstGeom prst="rect">
            <a:avLst/>
          </a:prstGeo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800"/>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Tap to add icon</a:t>
            </a:r>
          </a:p>
          <a:p>
            <a:endParaRPr lang="en-US"/>
          </a:p>
        </p:txBody>
      </p:sp>
      <p:sp>
        <p:nvSpPr>
          <p:cNvPr id="50" name="Reason 3 heading">
            <a:extLst>
              <a:ext uri="{FF2B5EF4-FFF2-40B4-BE49-F238E27FC236}">
                <a16:creationId xmlns:a16="http://schemas.microsoft.com/office/drawing/2014/main" id="{F1199BE9-7E6F-44A9-A6B2-951C8EAD4FB2}"/>
              </a:ext>
            </a:extLst>
          </p:cNvPr>
          <p:cNvSpPr>
            <a:spLocks noGrp="1"/>
          </p:cNvSpPr>
          <p:nvPr>
            <p:ph type="body" sz="quarter" idx="33" hasCustomPrompt="1"/>
          </p:nvPr>
        </p:nvSpPr>
        <p:spPr>
          <a:xfrm>
            <a:off x="8176750" y="1434729"/>
            <a:ext cx="3429000" cy="453291"/>
          </a:xfrm>
          <a:prstGeom prst="rect">
            <a:avLst/>
          </a:prstGeom>
          <a:solidFill>
            <a:srgbClr val="0078D4"/>
          </a:solidFill>
          <a:ln>
            <a:noFill/>
          </a:ln>
        </p:spPr>
        <p:txBody>
          <a:bodyPr lIns="182880" tIns="0" rIns="182880" bIns="45720" anchor="ctr" anchorCtr="0"/>
          <a:lstStyle>
            <a:lvl1pPr marL="0" indent="0" algn="l">
              <a:spcBef>
                <a:spcPts val="0"/>
              </a:spcBef>
              <a:buNone/>
              <a:defRPr sz="2000">
                <a:solidFill>
                  <a:schemeClr val="bg1"/>
                </a:solidFill>
                <a:latin typeface="+mn-lt"/>
              </a:defRPr>
            </a:lvl1pPr>
            <a:lvl2pPr marL="228600" indent="0">
              <a:buNone/>
              <a:defRPr>
                <a:solidFill>
                  <a:schemeClr val="bg1"/>
                </a:solidFill>
                <a:latin typeface="+mn-lt"/>
              </a:defRPr>
            </a:lvl2pPr>
            <a:lvl3pPr marL="457200" indent="0">
              <a:buNone/>
              <a:defRPr>
                <a:solidFill>
                  <a:schemeClr val="bg1"/>
                </a:solidFill>
                <a:latin typeface="+mn-lt"/>
              </a:defRPr>
            </a:lvl3pPr>
            <a:lvl4pPr marL="661988" indent="0">
              <a:buNone/>
              <a:defRPr>
                <a:solidFill>
                  <a:schemeClr val="bg1"/>
                </a:solidFill>
                <a:latin typeface="+mn-lt"/>
              </a:defRPr>
            </a:lvl4pPr>
            <a:lvl5pPr marL="855663" indent="0">
              <a:buNone/>
              <a:defRPr>
                <a:solidFill>
                  <a:schemeClr val="bg1"/>
                </a:solidFill>
                <a:latin typeface="+mn-lt"/>
              </a:defRPr>
            </a:lvl5pPr>
          </a:lstStyle>
          <a:p>
            <a:pPr lvl="0"/>
            <a:r>
              <a:rPr lang="en-US"/>
              <a:t>Reason three</a:t>
            </a:r>
          </a:p>
        </p:txBody>
      </p:sp>
      <p:cxnSp>
        <p:nvCxnSpPr>
          <p:cNvPr id="46" name="Reason 2 bottom rule, blue" descr="First item divider">
            <a:extLst>
              <a:ext uri="{FF2B5EF4-FFF2-40B4-BE49-F238E27FC236}">
                <a16:creationId xmlns:a16="http://schemas.microsoft.com/office/drawing/2014/main" id="{0A054236-36AF-4606-B561-5787CB5B940C}"/>
              </a:ext>
            </a:extLst>
          </p:cNvPr>
          <p:cNvCxnSpPr/>
          <p:nvPr userDrawn="1"/>
        </p:nvCxnSpPr>
        <p:spPr>
          <a:xfrm flipH="1">
            <a:off x="4385092" y="6269038"/>
            <a:ext cx="3429000" cy="0"/>
          </a:xfrm>
          <a:prstGeom prst="line">
            <a:avLst/>
          </a:prstGeom>
          <a:noFill/>
          <a:ln w="31750" cap="flat" cmpd="sng" algn="ctr">
            <a:solidFill>
              <a:srgbClr val="0078D4"/>
            </a:solidFill>
            <a:prstDash val="solid"/>
          </a:ln>
          <a:effectLst/>
        </p:spPr>
      </p:cxnSp>
      <p:sp>
        <p:nvSpPr>
          <p:cNvPr id="40" name="Reason 2 light grey background box">
            <a:extLst>
              <a:ext uri="{FF2B5EF4-FFF2-40B4-BE49-F238E27FC236}">
                <a16:creationId xmlns:a16="http://schemas.microsoft.com/office/drawing/2014/main" id="{44CE957B-312D-4757-8BB7-B78B10E7583F}"/>
              </a:ext>
            </a:extLst>
          </p:cNvPr>
          <p:cNvSpPr/>
          <p:nvPr userDrawn="1"/>
        </p:nvSpPr>
        <p:spPr bwMode="auto">
          <a:xfrm>
            <a:off x="4385092" y="1875691"/>
            <a:ext cx="3429000" cy="4371532"/>
          </a:xfrm>
          <a:prstGeom prst="rect">
            <a:avLst/>
          </a:prstGeom>
          <a:solidFill>
            <a:srgbClr val="FFFFFF">
              <a:lumMod val="95000"/>
              <a:alpha val="92000"/>
            </a:srgbClr>
          </a:solidFill>
          <a:ln w="9525" cap="flat" cmpd="sng" algn="ctr">
            <a:noFill/>
            <a:prstDash val="solid"/>
            <a:headEnd type="none" w="med" len="med"/>
            <a:tailEnd type="none" w="med" len="med"/>
          </a:ln>
          <a:effectLst/>
        </p:spPr>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marL="0" marR="0" lvl="0" indent="0" algn="ctr" defTabSz="913916" eaLnBrk="1" fontAlgn="base" latinLnBrk="0" hangingPunct="1">
              <a:lnSpc>
                <a:spcPct val="90000"/>
              </a:lnSpc>
              <a:spcBef>
                <a:spcPct val="0"/>
              </a:spcBef>
              <a:spcAft>
                <a:spcPct val="0"/>
              </a:spcAft>
              <a:buClrTx/>
              <a:buSzTx/>
              <a:buFontTx/>
              <a:buNone/>
              <a:tabLst/>
              <a:defRPr/>
            </a:pPr>
            <a:endParaRPr kumimoji="0" lang="en-US" sz="20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5" name="Reason 2 description/list">
            <a:extLst>
              <a:ext uri="{FF2B5EF4-FFF2-40B4-BE49-F238E27FC236}">
                <a16:creationId xmlns:a16="http://schemas.microsoft.com/office/drawing/2014/main" id="{E44DB908-1BD7-411A-9806-1FE84F157880}"/>
              </a:ext>
            </a:extLst>
          </p:cNvPr>
          <p:cNvSpPr>
            <a:spLocks noGrp="1"/>
          </p:cNvSpPr>
          <p:nvPr>
            <p:ph type="body" sz="quarter" idx="31" hasCustomPrompt="1"/>
          </p:nvPr>
        </p:nvSpPr>
        <p:spPr>
          <a:xfrm>
            <a:off x="4385093" y="3231928"/>
            <a:ext cx="3429000" cy="3037110"/>
          </a:xfrm>
          <a:prstGeom prst="rect">
            <a:avLst/>
          </a:prstGeom>
        </p:spPr>
        <p:txBody>
          <a:bodyPr lIns="182880" tIns="0" rIns="182880"/>
          <a:lstStyle>
            <a:lvl1pPr marL="0" indent="0" algn="l">
              <a:spcBef>
                <a:spcPts val="0"/>
              </a:spcBef>
              <a:buNone/>
              <a:defRPr sz="1600">
                <a:latin typeface="+mn-lt"/>
              </a:defRPr>
            </a:lvl1pPr>
            <a:lvl2pPr marL="228600" indent="0" algn="ctr">
              <a:buNone/>
              <a:defRPr>
                <a:latin typeface="+mn-lt"/>
              </a:defRPr>
            </a:lvl2pPr>
            <a:lvl3pPr marL="457200" indent="0" algn="ctr">
              <a:buNone/>
              <a:defRPr>
                <a:latin typeface="+mn-lt"/>
              </a:defRPr>
            </a:lvl3pPr>
            <a:lvl4pPr marL="661988" indent="0" algn="ctr">
              <a:buNone/>
              <a:defRPr>
                <a:latin typeface="+mn-lt"/>
              </a:defRPr>
            </a:lvl4pPr>
            <a:lvl5pPr marL="855663" indent="0" algn="ctr">
              <a:buNone/>
              <a:defRPr>
                <a:latin typeface="+mn-lt"/>
              </a:defRPr>
            </a:lvl5pPr>
          </a:lstStyle>
          <a:p>
            <a:pPr lvl="0"/>
            <a:r>
              <a:rPr lang="en-US"/>
              <a:t>Description of reason</a:t>
            </a:r>
          </a:p>
        </p:txBody>
      </p:sp>
      <p:cxnSp>
        <p:nvCxnSpPr>
          <p:cNvPr id="42" name="Reason 2 divider">
            <a:extLst>
              <a:ext uri="{FF2B5EF4-FFF2-40B4-BE49-F238E27FC236}">
                <a16:creationId xmlns:a16="http://schemas.microsoft.com/office/drawing/2014/main" id="{401AE9EE-524E-440A-8B84-041FE1D69CE6}"/>
              </a:ext>
              <a:ext uri="{C183D7F6-B498-43B3-948B-1728B52AA6E4}">
                <adec:decorative xmlns:adec="http://schemas.microsoft.com/office/drawing/2017/decorative" val="1"/>
              </a:ext>
            </a:extLst>
          </p:cNvPr>
          <p:cNvCxnSpPr/>
          <p:nvPr userDrawn="1"/>
        </p:nvCxnSpPr>
        <p:spPr>
          <a:xfrm flipH="1">
            <a:off x="5528092" y="2962734"/>
            <a:ext cx="1143000" cy="0"/>
          </a:xfrm>
          <a:prstGeom prst="line">
            <a:avLst/>
          </a:prstGeom>
          <a:noFill/>
          <a:ln w="9525" cap="flat" cmpd="sng" algn="ctr">
            <a:solidFill>
              <a:srgbClr val="0078D4"/>
            </a:solidFill>
            <a:prstDash val="solid"/>
          </a:ln>
          <a:effectLst/>
        </p:spPr>
      </p:cxnSp>
      <p:sp>
        <p:nvSpPr>
          <p:cNvPr id="43" name="Reason 2 icon placeholder" descr="icon placeholder">
            <a:extLst>
              <a:ext uri="{FF2B5EF4-FFF2-40B4-BE49-F238E27FC236}">
                <a16:creationId xmlns:a16="http://schemas.microsoft.com/office/drawing/2014/main" id="{B6334994-F65C-4EE6-8C6B-9708857BBC00}"/>
              </a:ext>
            </a:extLst>
          </p:cNvPr>
          <p:cNvSpPr>
            <a:spLocks noGrp="1"/>
          </p:cNvSpPr>
          <p:nvPr>
            <p:ph type="pic" sz="quarter" idx="29" hasCustomPrompt="1"/>
          </p:nvPr>
        </p:nvSpPr>
        <p:spPr>
          <a:xfrm>
            <a:off x="5797173" y="2160872"/>
            <a:ext cx="604838" cy="579437"/>
          </a:xfrm>
          <a:prstGeom prst="rect">
            <a:avLst/>
          </a:prstGeo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800"/>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Tap to add icon</a:t>
            </a:r>
          </a:p>
          <a:p>
            <a:endParaRPr lang="en-US"/>
          </a:p>
        </p:txBody>
      </p:sp>
      <p:sp>
        <p:nvSpPr>
          <p:cNvPr id="44" name="Reason 2 heading">
            <a:extLst>
              <a:ext uri="{FF2B5EF4-FFF2-40B4-BE49-F238E27FC236}">
                <a16:creationId xmlns:a16="http://schemas.microsoft.com/office/drawing/2014/main" id="{7F856DE5-8DEB-4523-AA07-958B38F13505}"/>
              </a:ext>
            </a:extLst>
          </p:cNvPr>
          <p:cNvSpPr>
            <a:spLocks noGrp="1"/>
          </p:cNvSpPr>
          <p:nvPr>
            <p:ph type="body" sz="quarter" idx="30" hasCustomPrompt="1"/>
          </p:nvPr>
        </p:nvSpPr>
        <p:spPr>
          <a:xfrm>
            <a:off x="4385092" y="1434729"/>
            <a:ext cx="3429000" cy="453291"/>
          </a:xfrm>
          <a:prstGeom prst="rect">
            <a:avLst/>
          </a:prstGeom>
          <a:solidFill>
            <a:srgbClr val="0078D4"/>
          </a:solidFill>
          <a:ln>
            <a:noFill/>
          </a:ln>
        </p:spPr>
        <p:txBody>
          <a:bodyPr lIns="182880" tIns="0" rIns="182880" bIns="45720" anchor="ctr" anchorCtr="0"/>
          <a:lstStyle>
            <a:lvl1pPr marL="0" indent="0" algn="l">
              <a:spcBef>
                <a:spcPts val="0"/>
              </a:spcBef>
              <a:buNone/>
              <a:defRPr sz="2000">
                <a:solidFill>
                  <a:schemeClr val="bg1"/>
                </a:solidFill>
                <a:latin typeface="+mn-lt"/>
              </a:defRPr>
            </a:lvl1pPr>
            <a:lvl2pPr marL="228600" indent="0">
              <a:buNone/>
              <a:defRPr>
                <a:solidFill>
                  <a:schemeClr val="bg1"/>
                </a:solidFill>
                <a:latin typeface="+mn-lt"/>
              </a:defRPr>
            </a:lvl2pPr>
            <a:lvl3pPr marL="457200" indent="0">
              <a:buNone/>
              <a:defRPr>
                <a:solidFill>
                  <a:schemeClr val="bg1"/>
                </a:solidFill>
                <a:latin typeface="+mn-lt"/>
              </a:defRPr>
            </a:lvl3pPr>
            <a:lvl4pPr marL="661988" indent="0">
              <a:buNone/>
              <a:defRPr>
                <a:solidFill>
                  <a:schemeClr val="bg1"/>
                </a:solidFill>
                <a:latin typeface="+mn-lt"/>
              </a:defRPr>
            </a:lvl4pPr>
            <a:lvl5pPr marL="855663" indent="0">
              <a:buNone/>
              <a:defRPr>
                <a:solidFill>
                  <a:schemeClr val="bg1"/>
                </a:solidFill>
                <a:latin typeface="+mn-lt"/>
              </a:defRPr>
            </a:lvl5pPr>
          </a:lstStyle>
          <a:p>
            <a:pPr lvl="0"/>
            <a:r>
              <a:rPr lang="en-US"/>
              <a:t>Reason two</a:t>
            </a:r>
          </a:p>
        </p:txBody>
      </p:sp>
      <p:sp>
        <p:nvSpPr>
          <p:cNvPr id="54" name="Why Microsoft Services 3 slide title">
            <a:extLst>
              <a:ext uri="{FF2B5EF4-FFF2-40B4-BE49-F238E27FC236}">
                <a16:creationId xmlns:a16="http://schemas.microsoft.com/office/drawing/2014/main" id="{2D9CF5A6-0E76-4774-9CAE-AC123BB1D44A}"/>
              </a:ext>
            </a:extLst>
          </p:cNvPr>
          <p:cNvSpPr>
            <a:spLocks noGrp="1"/>
          </p:cNvSpPr>
          <p:nvPr userDrawn="1">
            <p:ph type="title" hasCustomPrompt="1"/>
          </p:nvPr>
        </p:nvSpPr>
        <p:spPr>
          <a:xfrm>
            <a:off x="587070" y="457200"/>
            <a:ext cx="11024300" cy="553998"/>
          </a:xfrm>
          <a:prstGeom prst="rect">
            <a:avLst/>
          </a:prstGeom>
        </p:spPr>
        <p:txBody>
          <a:bodyPr lIns="0" tIns="0" rIns="0" bIns="0"/>
          <a:lstStyle>
            <a:lvl1pPr>
              <a:defRPr baseline="0"/>
            </a:lvl1pPr>
          </a:lstStyle>
          <a:p>
            <a:r>
              <a:rPr lang="en-US"/>
              <a:t>Why Microsoft Services (3) (3 columns)</a:t>
            </a:r>
          </a:p>
        </p:txBody>
      </p:sp>
    </p:spTree>
    <p:extLst>
      <p:ext uri="{BB962C8B-B14F-4D97-AF65-F5344CB8AC3E}">
        <p14:creationId xmlns:p14="http://schemas.microsoft.com/office/powerpoint/2010/main" val="2950336158"/>
      </p:ext>
    </p:extLst>
  </p:cSld>
  <p:clrMapOvr>
    <a:masterClrMapping/>
  </p:clrMapOvr>
  <p:transition>
    <p:fade/>
  </p:transition>
  <p:extLst>
    <p:ext uri="{DCECCB84-F9BA-43D5-87BE-67443E8EF086}">
      <p15:sldGuideLst xmlns:p15="http://schemas.microsoft.com/office/powerpoint/2012/main">
        <p15:guide id="1" orient="horz" pos="1152">
          <p15:clr>
            <a:srgbClr val="FBAE4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Why MS Services 4">
    <p:spTree>
      <p:nvGrpSpPr>
        <p:cNvPr id="1" name=""/>
        <p:cNvGrpSpPr/>
        <p:nvPr/>
      </p:nvGrpSpPr>
      <p:grpSpPr>
        <a:xfrm>
          <a:off x="0" y="0"/>
          <a:ext cx="0" cy="0"/>
          <a:chOff x="0" y="0"/>
          <a:chExt cx="0" cy="0"/>
        </a:xfrm>
      </p:grpSpPr>
      <p:sp>
        <p:nvSpPr>
          <p:cNvPr id="7" name="Background box, blue">
            <a:extLst>
              <a:ext uri="{FF2B5EF4-FFF2-40B4-BE49-F238E27FC236}">
                <a16:creationId xmlns:a16="http://schemas.microsoft.com/office/drawing/2014/main" id="{9A004932-E997-4910-944D-5CCF8A203E67}"/>
              </a:ext>
              <a:ext uri="{C183D7F6-B498-43B3-948B-1728B52AA6E4}">
                <adec:decorative xmlns:adec="http://schemas.microsoft.com/office/drawing/2017/decorative" val="1"/>
              </a:ext>
            </a:extLst>
          </p:cNvPr>
          <p:cNvSpPr/>
          <p:nvPr userDrawn="1"/>
        </p:nvSpPr>
        <p:spPr bwMode="auto">
          <a:xfrm>
            <a:off x="2051658" y="1748678"/>
            <a:ext cx="8088684" cy="337269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3" name="Why Microsoft Services text (5 lines max.)">
            <a:extLst>
              <a:ext uri="{FF2B5EF4-FFF2-40B4-BE49-F238E27FC236}">
                <a16:creationId xmlns:a16="http://schemas.microsoft.com/office/drawing/2014/main" id="{41EF657A-D37D-47CD-9194-3C0453FEA47D}"/>
              </a:ext>
            </a:extLst>
          </p:cNvPr>
          <p:cNvSpPr>
            <a:spLocks noGrp="1"/>
          </p:cNvSpPr>
          <p:nvPr>
            <p:ph type="title" hasCustomPrompt="1"/>
          </p:nvPr>
        </p:nvSpPr>
        <p:spPr>
          <a:xfrm>
            <a:off x="2051658" y="3121223"/>
            <a:ext cx="8088684" cy="615553"/>
          </a:xfrm>
          <a:prstGeom prst="rect">
            <a:avLst/>
          </a:prstGeom>
        </p:spPr>
        <p:txBody>
          <a:bodyPr wrap="square" lIns="274320" tIns="137160" rIns="274320" bIns="137160" anchor="ctr" anchorCtr="0"/>
          <a:lstStyle>
            <a:lvl1pPr>
              <a:defRPr baseline="0">
                <a:solidFill>
                  <a:schemeClr val="bg1"/>
                </a:solidFill>
                <a:latin typeface="Segoe UI Semilight" panose="020B0402040204020203" pitchFamily="34" charset="0"/>
                <a:cs typeface="Segoe UI Semilight" panose="020B0402040204020203" pitchFamily="34" charset="0"/>
              </a:defRPr>
            </a:lvl1pPr>
          </a:lstStyle>
          <a:p>
            <a:r>
              <a:rPr lang="en-US"/>
              <a:t>Why Microsoft Services (4) (5 lines max)</a:t>
            </a:r>
          </a:p>
        </p:txBody>
      </p:sp>
    </p:spTree>
    <p:extLst>
      <p:ext uri="{BB962C8B-B14F-4D97-AF65-F5344CB8AC3E}">
        <p14:creationId xmlns:p14="http://schemas.microsoft.com/office/powerpoint/2010/main" val="9456393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Overview 1">
    <p:spTree>
      <p:nvGrpSpPr>
        <p:cNvPr id="1" name=""/>
        <p:cNvGrpSpPr/>
        <p:nvPr/>
      </p:nvGrpSpPr>
      <p:grpSpPr>
        <a:xfrm>
          <a:off x="0" y="0"/>
          <a:ext cx="0" cy="0"/>
          <a:chOff x="0" y="0"/>
          <a:chExt cx="0" cy="0"/>
        </a:xfrm>
      </p:grpSpPr>
      <p:sp>
        <p:nvSpPr>
          <p:cNvPr id="7" name="Square photo placeholder" descr="placeholder for square image, 7.5 by 7.5 inches"/>
          <p:cNvSpPr>
            <a:spLocks noGrp="1"/>
          </p:cNvSpPr>
          <p:nvPr>
            <p:ph type="pic" sz="quarter" idx="11" hasCustomPrompt="1"/>
          </p:nvPr>
        </p:nvSpPr>
        <p:spPr>
          <a:xfrm>
            <a:off x="5334000" y="0"/>
            <a:ext cx="6858000" cy="6858000"/>
          </a:xfrm>
          <a:prstGeom prst="rect">
            <a:avLst/>
          </a:prstGeom>
        </p:spPr>
        <p:txBody>
          <a:bodyPr/>
          <a:lstStyle>
            <a:lvl1pPr marL="0" indent="0">
              <a:buNone/>
              <a:defRPr/>
            </a:lvl1pPr>
          </a:lstStyle>
          <a:p>
            <a:r>
              <a:rPr lang="en-US"/>
              <a:t>Tap to insert photo or illustration</a:t>
            </a:r>
          </a:p>
        </p:txBody>
      </p:sp>
      <p:sp>
        <p:nvSpPr>
          <p:cNvPr id="12" name="Bulleted list or outline">
            <a:extLst>
              <a:ext uri="{FF2B5EF4-FFF2-40B4-BE49-F238E27FC236}">
                <a16:creationId xmlns:a16="http://schemas.microsoft.com/office/drawing/2014/main" id="{41FA05D8-C973-4CF8-9DDB-21B367B88807}"/>
              </a:ext>
            </a:extLst>
          </p:cNvPr>
          <p:cNvSpPr>
            <a:spLocks noGrp="1"/>
          </p:cNvSpPr>
          <p:nvPr>
            <p:ph type="body" sz="quarter" idx="13" hasCustomPrompt="1"/>
          </p:nvPr>
        </p:nvSpPr>
        <p:spPr>
          <a:xfrm>
            <a:off x="588963" y="2774467"/>
            <a:ext cx="4579937" cy="3494571"/>
          </a:xfrm>
          <a:prstGeom prst="rect">
            <a:avLst/>
          </a:prstGeom>
        </p:spPr>
        <p:txBody>
          <a:bodyPr lIns="0" tIns="0" rIns="0" bIns="0"/>
          <a:lstStyle>
            <a:lvl1pPr marL="0" marR="0" indent="0" algn="l" defTabSz="932742" rtl="0" eaLnBrk="1" fontAlgn="auto" latinLnBrk="0" hangingPunct="1">
              <a:lnSpc>
                <a:spcPct val="100000"/>
              </a:lnSpc>
              <a:spcBef>
                <a:spcPts val="1800"/>
              </a:spcBef>
              <a:spcAft>
                <a:spcPts val="0"/>
              </a:spcAft>
              <a:buClrTx/>
              <a:buSzPct val="90000"/>
              <a:buFontTx/>
              <a:buNone/>
              <a:tabLst/>
              <a:defRPr sz="1600">
                <a:latin typeface="+mn-lt"/>
              </a:defRPr>
            </a:lvl1pPr>
            <a:lvl2pPr>
              <a:spcBef>
                <a:spcPts val="1800"/>
              </a:spcBef>
              <a:defRPr sz="1600">
                <a:latin typeface="+mn-lt"/>
              </a:defRPr>
            </a:lvl2pPr>
            <a:lvl3pPr>
              <a:spcBef>
                <a:spcPts val="1800"/>
              </a:spcBef>
              <a:defRPr sz="1600">
                <a:latin typeface="+mn-lt"/>
              </a:defRPr>
            </a:lvl3pPr>
            <a:lvl4pPr>
              <a:spcBef>
                <a:spcPts val="1800"/>
              </a:spcBef>
              <a:defRPr sz="1600">
                <a:latin typeface="+mn-lt"/>
              </a:defRPr>
            </a:lvl4pPr>
            <a:lvl5pPr>
              <a:spcBef>
                <a:spcPts val="1800"/>
              </a:spcBef>
              <a:defRPr sz="1600">
                <a:latin typeface="+mn-lt"/>
              </a:defRPr>
            </a:lvl5pPr>
          </a:lstStyle>
          <a:p>
            <a:pPr marL="228600" marR="0" lvl="0" indent="-228600" algn="l" defTabSz="932742" rtl="0" eaLnBrk="1" fontAlgn="auto" latinLnBrk="0" hangingPunct="1">
              <a:lnSpc>
                <a:spcPct val="100000"/>
              </a:lnSpc>
              <a:spcBef>
                <a:spcPts val="1800"/>
              </a:spcBef>
              <a:spcAft>
                <a:spcPts val="0"/>
              </a:spcAft>
              <a:buClrTx/>
              <a:buSzPct val="90000"/>
              <a:buFont typeface="Wingdings" panose="05000000000000000000" pitchFamily="2" charset="2"/>
              <a:buChar char=""/>
              <a:tabLst/>
              <a:defRPr/>
            </a:pPr>
            <a:r>
              <a:rPr lang="en-US"/>
              <a:t>Outline/list item</a:t>
            </a:r>
          </a:p>
          <a:p>
            <a:pPr marL="228600" marR="0" lvl="0" indent="-228600" algn="l" defTabSz="932742" rtl="0" eaLnBrk="1" fontAlgn="auto" latinLnBrk="0" hangingPunct="1">
              <a:lnSpc>
                <a:spcPct val="100000"/>
              </a:lnSpc>
              <a:spcBef>
                <a:spcPts val="1800"/>
              </a:spcBef>
              <a:spcAft>
                <a:spcPts val="0"/>
              </a:spcAft>
              <a:buClrTx/>
              <a:buSzPct val="90000"/>
              <a:buFont typeface="Wingdings" panose="05000000000000000000" pitchFamily="2" charset="2"/>
              <a:buChar char=""/>
              <a:tabLst/>
              <a:defRPr/>
            </a:pPr>
            <a:r>
              <a:rPr lang="en-US"/>
              <a:t>Outline/list item</a:t>
            </a:r>
          </a:p>
          <a:p>
            <a:pPr marL="228600" marR="0" lvl="0" indent="-228600" algn="l" defTabSz="932742" rtl="0" eaLnBrk="1" fontAlgn="auto" latinLnBrk="0" hangingPunct="1">
              <a:lnSpc>
                <a:spcPct val="100000"/>
              </a:lnSpc>
              <a:spcBef>
                <a:spcPts val="1800"/>
              </a:spcBef>
              <a:spcAft>
                <a:spcPts val="0"/>
              </a:spcAft>
              <a:buClrTx/>
              <a:buSzPct val="90000"/>
              <a:buFont typeface="Wingdings" panose="05000000000000000000" pitchFamily="2" charset="2"/>
              <a:buChar char=""/>
              <a:tabLst/>
              <a:defRPr/>
            </a:pPr>
            <a:r>
              <a:rPr lang="en-US"/>
              <a:t>Outline/list item</a:t>
            </a:r>
          </a:p>
          <a:p>
            <a:pPr marL="228600" marR="0" lvl="0" indent="-228600" algn="l" defTabSz="932742" rtl="0" eaLnBrk="1" fontAlgn="auto" latinLnBrk="0" hangingPunct="1">
              <a:lnSpc>
                <a:spcPct val="100000"/>
              </a:lnSpc>
              <a:spcBef>
                <a:spcPts val="1800"/>
              </a:spcBef>
              <a:spcAft>
                <a:spcPts val="0"/>
              </a:spcAft>
              <a:buClrTx/>
              <a:buSzPct val="90000"/>
              <a:buFont typeface="Wingdings" panose="05000000000000000000" pitchFamily="2" charset="2"/>
              <a:buChar char=""/>
              <a:tabLst/>
              <a:defRPr/>
            </a:pPr>
            <a:r>
              <a:rPr lang="en-US"/>
              <a:t>Outline/list item</a:t>
            </a:r>
          </a:p>
          <a:p>
            <a:pPr marL="228600" marR="0" lvl="0" indent="-228600" algn="l" defTabSz="932742" rtl="0" eaLnBrk="1" fontAlgn="auto" latinLnBrk="0" hangingPunct="1">
              <a:lnSpc>
                <a:spcPct val="100000"/>
              </a:lnSpc>
              <a:spcBef>
                <a:spcPts val="1800"/>
              </a:spcBef>
              <a:spcAft>
                <a:spcPts val="0"/>
              </a:spcAft>
              <a:buClrTx/>
              <a:buSzPct val="90000"/>
              <a:buFont typeface="Wingdings" panose="05000000000000000000" pitchFamily="2" charset="2"/>
              <a:buChar char=""/>
              <a:tabLst/>
              <a:defRPr/>
            </a:pPr>
            <a:r>
              <a:rPr lang="en-US"/>
              <a:t>Outline/list item</a:t>
            </a:r>
          </a:p>
          <a:p>
            <a:pPr marL="228600" marR="0" lvl="0" indent="-228600" algn="l" defTabSz="932742" rtl="0" eaLnBrk="1" fontAlgn="auto" latinLnBrk="0" hangingPunct="1">
              <a:lnSpc>
                <a:spcPct val="100000"/>
              </a:lnSpc>
              <a:spcBef>
                <a:spcPts val="1800"/>
              </a:spcBef>
              <a:spcAft>
                <a:spcPts val="0"/>
              </a:spcAft>
              <a:buClrTx/>
              <a:buSzPct val="90000"/>
              <a:buFont typeface="Wingdings" panose="05000000000000000000" pitchFamily="2" charset="2"/>
              <a:buChar char=""/>
              <a:tabLst/>
              <a:defRPr/>
            </a:pPr>
            <a:r>
              <a:rPr lang="en-US"/>
              <a:t>Outline/list item</a:t>
            </a:r>
          </a:p>
          <a:p>
            <a:pPr marL="228600" marR="0" lvl="0" indent="-228600" algn="l" defTabSz="932742" rtl="0" eaLnBrk="1" fontAlgn="auto" latinLnBrk="0" hangingPunct="1">
              <a:lnSpc>
                <a:spcPct val="100000"/>
              </a:lnSpc>
              <a:spcBef>
                <a:spcPts val="1800"/>
              </a:spcBef>
              <a:spcAft>
                <a:spcPts val="0"/>
              </a:spcAft>
              <a:buClrTx/>
              <a:buSzPct val="90000"/>
              <a:buFont typeface="Wingdings" panose="05000000000000000000" pitchFamily="2" charset="2"/>
              <a:buChar char=""/>
              <a:tabLst/>
              <a:defRPr/>
            </a:pPr>
            <a:r>
              <a:rPr lang="en-US"/>
              <a:t>Outline/list item</a:t>
            </a:r>
          </a:p>
          <a:p>
            <a:pPr lvl="0"/>
            <a:endParaRPr lang="en-US"/>
          </a:p>
        </p:txBody>
      </p:sp>
      <p:sp>
        <p:nvSpPr>
          <p:cNvPr id="19" name="Brief description of product or service"/>
          <p:cNvSpPr>
            <a:spLocks noGrp="1"/>
          </p:cNvSpPr>
          <p:nvPr>
            <p:ph type="body" sz="quarter" idx="17" hasCustomPrompt="1"/>
          </p:nvPr>
        </p:nvSpPr>
        <p:spPr>
          <a:xfrm>
            <a:off x="588963" y="1435608"/>
            <a:ext cx="4579937" cy="923330"/>
          </a:xfrm>
          <a:prstGeom prst="rect">
            <a:avLst/>
          </a:prstGeom>
        </p:spPr>
        <p:txBody>
          <a:bodyPr wrap="square" lIns="0" tIns="0" rIns="0" bIns="0">
            <a:spAutoFit/>
          </a:bodyPr>
          <a:lstStyle>
            <a:lvl1pPr marL="0" indent="0">
              <a:spcBef>
                <a:spcPts val="0"/>
              </a:spcBef>
              <a:buNone/>
              <a:defRPr sz="2000" baseline="0">
                <a:latin typeface="+mn-lt"/>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Description of product or service in a few lines:</a:t>
            </a:r>
          </a:p>
          <a:p>
            <a:pPr lvl="0"/>
            <a:endParaRPr lang="en-US"/>
          </a:p>
        </p:txBody>
      </p:sp>
      <p:sp>
        <p:nvSpPr>
          <p:cNvPr id="8" name="Overview 1 slide title">
            <a:extLst>
              <a:ext uri="{FF2B5EF4-FFF2-40B4-BE49-F238E27FC236}">
                <a16:creationId xmlns:a16="http://schemas.microsoft.com/office/drawing/2014/main" id="{62A23E9A-D633-4922-9865-01F536EF3D42}"/>
              </a:ext>
            </a:extLst>
          </p:cNvPr>
          <p:cNvSpPr>
            <a:spLocks noGrp="1"/>
          </p:cNvSpPr>
          <p:nvPr>
            <p:ph type="title" hasCustomPrompt="1"/>
          </p:nvPr>
        </p:nvSpPr>
        <p:spPr>
          <a:xfrm>
            <a:off x="589906" y="466081"/>
            <a:ext cx="4552449" cy="553998"/>
          </a:xfrm>
          <a:prstGeom prst="rect">
            <a:avLst/>
          </a:prstGeom>
        </p:spPr>
        <p:txBody>
          <a:bodyPr wrap="square" lIns="0" tIns="0" rIns="0" bIns="0">
            <a:spAutoFit/>
          </a:bodyPr>
          <a:lstStyle>
            <a:lvl1pPr>
              <a:spcBef>
                <a:spcPts val="0"/>
              </a:spcBef>
              <a:defRPr baseline="0"/>
            </a:lvl1pPr>
          </a:lstStyle>
          <a:p>
            <a:r>
              <a:rPr lang="en-US"/>
              <a:t>Overview (1)</a:t>
            </a:r>
          </a:p>
        </p:txBody>
      </p:sp>
    </p:spTree>
    <p:extLst>
      <p:ext uri="{BB962C8B-B14F-4D97-AF65-F5344CB8AC3E}">
        <p14:creationId xmlns:p14="http://schemas.microsoft.com/office/powerpoint/2010/main" val="3334431504"/>
      </p:ext>
    </p:extLst>
  </p:cSld>
  <p:clrMapOvr>
    <a:masterClrMapping/>
  </p:clrMapOvr>
  <p:transition>
    <p:fade/>
  </p:transition>
  <p:extLst>
    <p:ext uri="{DCECCB84-F9BA-43D5-87BE-67443E8EF086}">
      <p15:sldGuideLst xmlns:p15="http://schemas.microsoft.com/office/powerpoint/2012/main">
        <p15:guide id="1" pos="3840" userDrawn="1">
          <p15:clr>
            <a:srgbClr val="FBAE40"/>
          </p15:clr>
        </p15:guide>
        <p15:guide id="2" orient="horz" pos="2160" userDrawn="1">
          <p15:clr>
            <a:srgbClr val="FBAE40"/>
          </p15:clr>
        </p15:guide>
        <p15:guide id="3" pos="3360" userDrawn="1">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Why MS Services 5">
    <p:spTree>
      <p:nvGrpSpPr>
        <p:cNvPr id="1" name=""/>
        <p:cNvGrpSpPr/>
        <p:nvPr/>
      </p:nvGrpSpPr>
      <p:grpSpPr>
        <a:xfrm>
          <a:off x="0" y="0"/>
          <a:ext cx="0" cy="0"/>
          <a:chOff x="0" y="0"/>
          <a:chExt cx="0" cy="0"/>
        </a:xfrm>
      </p:grpSpPr>
      <p:sp>
        <p:nvSpPr>
          <p:cNvPr id="19" name="Column 3 description/list">
            <a:extLst>
              <a:ext uri="{FF2B5EF4-FFF2-40B4-BE49-F238E27FC236}">
                <a16:creationId xmlns:a16="http://schemas.microsoft.com/office/drawing/2014/main" id="{B4B3E382-076D-4F1D-A4E0-AB62326C535D}"/>
              </a:ext>
            </a:extLst>
          </p:cNvPr>
          <p:cNvSpPr>
            <a:spLocks noGrp="1"/>
          </p:cNvSpPr>
          <p:nvPr>
            <p:ph type="body" sz="quarter" idx="13" hasCustomPrompt="1"/>
          </p:nvPr>
        </p:nvSpPr>
        <p:spPr>
          <a:xfrm>
            <a:off x="8197362" y="4666937"/>
            <a:ext cx="3411733" cy="1600200"/>
          </a:xfrm>
          <a:prstGeom prst="rect">
            <a:avLst/>
          </a:prstGeom>
        </p:spPr>
        <p:txBody>
          <a:bodyPr/>
          <a:lstStyle>
            <a:lvl1pPr marL="0" indent="0">
              <a:buNone/>
              <a:defRPr sz="1400">
                <a:latin typeface="+mn-lt"/>
              </a:defRPr>
            </a:lvl1pPr>
            <a:lvl2pPr marL="228600" indent="0">
              <a:buNone/>
              <a:defRPr sz="1400">
                <a:latin typeface="+mn-lt"/>
              </a:defRPr>
            </a:lvl2pPr>
            <a:lvl3pPr marL="457200" indent="0">
              <a:buNone/>
              <a:defRPr sz="1400">
                <a:latin typeface="+mn-lt"/>
              </a:defRPr>
            </a:lvl3pPr>
            <a:lvl4pPr marL="661988" indent="0">
              <a:buNone/>
              <a:defRPr sz="1400">
                <a:latin typeface="+mn-lt"/>
              </a:defRPr>
            </a:lvl4pPr>
            <a:lvl5pPr marL="855663" indent="0">
              <a:buNone/>
              <a:defRPr sz="1400">
                <a:latin typeface="+mn-lt"/>
              </a:defRPr>
            </a:lvl5pPr>
          </a:lstStyle>
          <a:p>
            <a:pPr lvl="0"/>
            <a:r>
              <a:rPr lang="en-US"/>
              <a:t>List or description</a:t>
            </a:r>
          </a:p>
        </p:txBody>
      </p:sp>
      <p:sp>
        <p:nvSpPr>
          <p:cNvPr id="24" name="Column 3 image placeholder" descr="image placeholder">
            <a:extLst>
              <a:ext uri="{FF2B5EF4-FFF2-40B4-BE49-F238E27FC236}">
                <a16:creationId xmlns:a16="http://schemas.microsoft.com/office/drawing/2014/main" id="{2F5016B9-2DD6-4C71-993E-7AC519BF546F}"/>
              </a:ext>
            </a:extLst>
          </p:cNvPr>
          <p:cNvSpPr>
            <a:spLocks noGrp="1"/>
          </p:cNvSpPr>
          <p:nvPr>
            <p:ph type="pic" sz="quarter" idx="17" hasCustomPrompt="1"/>
          </p:nvPr>
        </p:nvSpPr>
        <p:spPr>
          <a:xfrm>
            <a:off x="8178508" y="1901825"/>
            <a:ext cx="3429000" cy="2514600"/>
          </a:xfrm>
          <a:prstGeom prst="rect">
            <a:avLst/>
          </a:prstGeom>
        </p:spPr>
        <p:txBody>
          <a:bodyPr/>
          <a:lstStyle>
            <a:lvl1pPr marL="0" indent="0">
              <a:buNone/>
              <a:defRPr sz="2000"/>
            </a:lvl1pPr>
          </a:lstStyle>
          <a:p>
            <a:r>
              <a:rPr lang="en-US" sz="2000"/>
              <a:t>Tap or click to add image</a:t>
            </a:r>
            <a:endParaRPr lang="en-US"/>
          </a:p>
        </p:txBody>
      </p:sp>
      <p:sp>
        <p:nvSpPr>
          <p:cNvPr id="20" name="Column 2 description/list">
            <a:extLst>
              <a:ext uri="{FF2B5EF4-FFF2-40B4-BE49-F238E27FC236}">
                <a16:creationId xmlns:a16="http://schemas.microsoft.com/office/drawing/2014/main" id="{3606B8EB-A53E-4DF1-8244-9F2BBE313BDE}"/>
              </a:ext>
            </a:extLst>
          </p:cNvPr>
          <p:cNvSpPr>
            <a:spLocks noGrp="1"/>
          </p:cNvSpPr>
          <p:nvPr>
            <p:ph type="body" sz="quarter" idx="14" hasCustomPrompt="1"/>
          </p:nvPr>
        </p:nvSpPr>
        <p:spPr>
          <a:xfrm>
            <a:off x="4397827" y="4666937"/>
            <a:ext cx="3411733" cy="1600200"/>
          </a:xfrm>
          <a:prstGeom prst="rect">
            <a:avLst/>
          </a:prstGeom>
        </p:spPr>
        <p:txBody>
          <a:bodyPr/>
          <a:lstStyle>
            <a:lvl1pPr marL="0" indent="0">
              <a:buNone/>
              <a:defRPr sz="1400">
                <a:latin typeface="+mn-lt"/>
              </a:defRPr>
            </a:lvl1pPr>
            <a:lvl2pPr marL="228600" indent="0">
              <a:buNone/>
              <a:defRPr sz="1400">
                <a:latin typeface="+mn-lt"/>
              </a:defRPr>
            </a:lvl2pPr>
            <a:lvl3pPr marL="457200" indent="0">
              <a:buNone/>
              <a:defRPr sz="1400">
                <a:latin typeface="+mn-lt"/>
              </a:defRPr>
            </a:lvl3pPr>
            <a:lvl4pPr marL="661988" indent="0">
              <a:buNone/>
              <a:defRPr sz="1400">
                <a:latin typeface="+mn-lt"/>
              </a:defRPr>
            </a:lvl4pPr>
            <a:lvl5pPr marL="855663" indent="0">
              <a:buNone/>
              <a:defRPr sz="1400">
                <a:latin typeface="+mn-lt"/>
              </a:defRPr>
            </a:lvl5pPr>
          </a:lstStyle>
          <a:p>
            <a:pPr lvl="0"/>
            <a:r>
              <a:rPr lang="en-US"/>
              <a:t>List or description</a:t>
            </a:r>
          </a:p>
        </p:txBody>
      </p:sp>
      <p:sp>
        <p:nvSpPr>
          <p:cNvPr id="23" name="Column 2 image placeholder" descr="image placeholder">
            <a:extLst>
              <a:ext uri="{FF2B5EF4-FFF2-40B4-BE49-F238E27FC236}">
                <a16:creationId xmlns:a16="http://schemas.microsoft.com/office/drawing/2014/main" id="{F1BA773D-0D2B-4082-A8D1-72B4ECB4E018}"/>
              </a:ext>
            </a:extLst>
          </p:cNvPr>
          <p:cNvSpPr>
            <a:spLocks noGrp="1"/>
          </p:cNvSpPr>
          <p:nvPr>
            <p:ph type="pic" sz="quarter" idx="16" hasCustomPrompt="1"/>
          </p:nvPr>
        </p:nvSpPr>
        <p:spPr>
          <a:xfrm>
            <a:off x="4388497" y="1901825"/>
            <a:ext cx="3429000" cy="2514600"/>
          </a:xfrm>
          <a:prstGeom prst="rect">
            <a:avLst/>
          </a:prstGeom>
        </p:spPr>
        <p:txBody>
          <a:bodyPr/>
          <a:lstStyle>
            <a:lvl1pPr marL="0" indent="0">
              <a:buNone/>
              <a:defRPr sz="2000"/>
            </a:lvl1pPr>
          </a:lstStyle>
          <a:p>
            <a:r>
              <a:rPr lang="en-US" sz="2000"/>
              <a:t>Tap or click to add image</a:t>
            </a:r>
            <a:endParaRPr lang="en-US"/>
          </a:p>
        </p:txBody>
      </p:sp>
      <p:sp>
        <p:nvSpPr>
          <p:cNvPr id="16" name="Column 1 description/list">
            <a:extLst>
              <a:ext uri="{FF2B5EF4-FFF2-40B4-BE49-F238E27FC236}">
                <a16:creationId xmlns:a16="http://schemas.microsoft.com/office/drawing/2014/main" id="{6CFE8117-EF1B-4C3E-8B90-70224569A55B}"/>
              </a:ext>
            </a:extLst>
          </p:cNvPr>
          <p:cNvSpPr>
            <a:spLocks noGrp="1"/>
          </p:cNvSpPr>
          <p:nvPr>
            <p:ph type="body" sz="quarter" idx="12" hasCustomPrompt="1"/>
          </p:nvPr>
        </p:nvSpPr>
        <p:spPr>
          <a:xfrm>
            <a:off x="598291" y="4666937"/>
            <a:ext cx="3411733" cy="1600200"/>
          </a:xfrm>
          <a:prstGeom prst="rect">
            <a:avLst/>
          </a:prstGeom>
        </p:spPr>
        <p:txBody>
          <a:bodyPr/>
          <a:lstStyle>
            <a:lvl1pPr marL="0" indent="0">
              <a:buNone/>
              <a:defRPr sz="1400">
                <a:latin typeface="+mn-lt"/>
              </a:defRPr>
            </a:lvl1pPr>
            <a:lvl2pPr marL="228600" indent="0">
              <a:buNone/>
              <a:defRPr sz="1400">
                <a:latin typeface="+mn-lt"/>
              </a:defRPr>
            </a:lvl2pPr>
            <a:lvl3pPr marL="457200" indent="0">
              <a:buNone/>
              <a:defRPr sz="1400">
                <a:latin typeface="+mn-lt"/>
              </a:defRPr>
            </a:lvl3pPr>
            <a:lvl4pPr marL="661988" indent="0">
              <a:buNone/>
              <a:defRPr sz="1400">
                <a:latin typeface="+mn-lt"/>
              </a:defRPr>
            </a:lvl4pPr>
            <a:lvl5pPr marL="855663" indent="0">
              <a:buNone/>
              <a:defRPr sz="1400">
                <a:latin typeface="+mn-lt"/>
              </a:defRPr>
            </a:lvl5pPr>
          </a:lstStyle>
          <a:p>
            <a:pPr lvl="0"/>
            <a:r>
              <a:rPr lang="en-US"/>
              <a:t>List or description</a:t>
            </a:r>
          </a:p>
        </p:txBody>
      </p:sp>
      <p:sp>
        <p:nvSpPr>
          <p:cNvPr id="18" name="Column 1 image placeholder" descr="image placeholder">
            <a:extLst>
              <a:ext uri="{FF2B5EF4-FFF2-40B4-BE49-F238E27FC236}">
                <a16:creationId xmlns:a16="http://schemas.microsoft.com/office/drawing/2014/main" id="{E977F2B8-857D-4B05-B009-578B636B13FD}"/>
              </a:ext>
            </a:extLst>
          </p:cNvPr>
          <p:cNvSpPr>
            <a:spLocks noGrp="1"/>
          </p:cNvSpPr>
          <p:nvPr>
            <p:ph type="pic" sz="quarter" idx="15" hasCustomPrompt="1"/>
          </p:nvPr>
        </p:nvSpPr>
        <p:spPr>
          <a:xfrm>
            <a:off x="598486" y="1901825"/>
            <a:ext cx="3429000" cy="2514600"/>
          </a:xfrm>
          <a:prstGeom prst="rect">
            <a:avLst/>
          </a:prstGeom>
        </p:spPr>
        <p:txBody>
          <a:bodyPr/>
          <a:lstStyle>
            <a:lvl1pPr marL="0" indent="0">
              <a:buNone/>
              <a:defRPr sz="2000"/>
            </a:lvl1pPr>
          </a:lstStyle>
          <a:p>
            <a:r>
              <a:rPr lang="en-US" sz="2000"/>
              <a:t>Tap or click to add image</a:t>
            </a:r>
            <a:endParaRPr lang="en-US"/>
          </a:p>
        </p:txBody>
      </p:sp>
      <p:sp>
        <p:nvSpPr>
          <p:cNvPr id="14" name="Subtitle or brief description (2 columns)">
            <a:extLst>
              <a:ext uri="{FF2B5EF4-FFF2-40B4-BE49-F238E27FC236}">
                <a16:creationId xmlns:a16="http://schemas.microsoft.com/office/drawing/2014/main" id="{81B253CC-025C-4A92-97A9-D9DE828296FD}"/>
              </a:ext>
            </a:extLst>
          </p:cNvPr>
          <p:cNvSpPr>
            <a:spLocks noGrp="1"/>
          </p:cNvSpPr>
          <p:nvPr>
            <p:ph type="body" sz="quarter" idx="11" hasCustomPrompt="1"/>
          </p:nvPr>
        </p:nvSpPr>
        <p:spPr>
          <a:xfrm>
            <a:off x="588864" y="1048847"/>
            <a:ext cx="7220695" cy="547533"/>
          </a:xfrm>
          <a:prstGeom prst="rect">
            <a:avLst/>
          </a:prstGeom>
        </p:spPr>
        <p:txBody>
          <a:bodyPr lIns="0" tIns="0" rIns="0" bIns="0"/>
          <a:lstStyle>
            <a:lvl1pPr marL="0" indent="0">
              <a:buNone/>
              <a:defRPr sz="2000">
                <a:latin typeface="+mn-lt"/>
              </a:defRPr>
            </a:lvl1pPr>
            <a:lvl2pPr marL="228600" indent="0">
              <a:buNone/>
              <a:defRPr sz="2000">
                <a:latin typeface="+mn-lt"/>
              </a:defRPr>
            </a:lvl2pPr>
            <a:lvl3pPr marL="457200" indent="0">
              <a:buNone/>
              <a:defRPr sz="2000">
                <a:latin typeface="+mn-lt"/>
              </a:defRPr>
            </a:lvl3pPr>
            <a:lvl4pPr marL="661988" indent="0">
              <a:buNone/>
              <a:defRPr sz="2000">
                <a:latin typeface="+mn-lt"/>
              </a:defRPr>
            </a:lvl4pPr>
            <a:lvl5pPr marL="855663" indent="0">
              <a:buNone/>
              <a:defRPr sz="2000">
                <a:latin typeface="+mn-lt"/>
              </a:defRPr>
            </a:lvl5pPr>
          </a:lstStyle>
          <a:p>
            <a:pPr lvl="0"/>
            <a:r>
              <a:rPr lang="en-US"/>
              <a:t>Subtitle or brief description</a:t>
            </a:r>
          </a:p>
        </p:txBody>
      </p:sp>
      <p:sp>
        <p:nvSpPr>
          <p:cNvPr id="10" name="Why Microsoft Services 5 slide title">
            <a:extLst>
              <a:ext uri="{FF2B5EF4-FFF2-40B4-BE49-F238E27FC236}">
                <a16:creationId xmlns:a16="http://schemas.microsoft.com/office/drawing/2014/main" id="{8BC09F36-FDE0-4BE7-872C-753E00024CB2}"/>
              </a:ext>
            </a:extLst>
          </p:cNvPr>
          <p:cNvSpPr>
            <a:spLocks noGrp="1"/>
          </p:cNvSpPr>
          <p:nvPr>
            <p:ph type="title" hasCustomPrompt="1"/>
          </p:nvPr>
        </p:nvSpPr>
        <p:spPr>
          <a:xfrm>
            <a:off x="587070" y="457200"/>
            <a:ext cx="11024300" cy="553998"/>
          </a:xfrm>
          <a:prstGeom prst="rect">
            <a:avLst/>
          </a:prstGeom>
        </p:spPr>
        <p:txBody>
          <a:bodyPr lIns="0" tIns="0" rIns="0" bIns="0"/>
          <a:lstStyle>
            <a:lvl1pPr>
              <a:defRPr baseline="0"/>
            </a:lvl1pPr>
          </a:lstStyle>
          <a:p>
            <a:r>
              <a:rPr lang="en-US"/>
              <a:t>Why Microsoft Services (5) (3 columns + description)</a:t>
            </a:r>
          </a:p>
        </p:txBody>
      </p:sp>
    </p:spTree>
    <p:extLst>
      <p:ext uri="{BB962C8B-B14F-4D97-AF65-F5344CB8AC3E}">
        <p14:creationId xmlns:p14="http://schemas.microsoft.com/office/powerpoint/2010/main" val="1223487312"/>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Why MS Services 5 (4 items)">
    <p:spTree>
      <p:nvGrpSpPr>
        <p:cNvPr id="1" name=""/>
        <p:cNvGrpSpPr/>
        <p:nvPr/>
      </p:nvGrpSpPr>
      <p:grpSpPr>
        <a:xfrm>
          <a:off x="0" y="0"/>
          <a:ext cx="0" cy="0"/>
          <a:chOff x="0" y="0"/>
          <a:chExt cx="0" cy="0"/>
        </a:xfrm>
      </p:grpSpPr>
      <p:sp>
        <p:nvSpPr>
          <p:cNvPr id="10" name="Column 4 description/list">
            <a:extLst>
              <a:ext uri="{FF2B5EF4-FFF2-40B4-BE49-F238E27FC236}">
                <a16:creationId xmlns:a16="http://schemas.microsoft.com/office/drawing/2014/main" id="{917CBA7D-244D-4FFE-9A0E-0D0EB3AE9002}"/>
              </a:ext>
            </a:extLst>
          </p:cNvPr>
          <p:cNvSpPr>
            <a:spLocks noGrp="1"/>
          </p:cNvSpPr>
          <p:nvPr>
            <p:ph type="body" sz="quarter" idx="18" hasCustomPrompt="1"/>
          </p:nvPr>
        </p:nvSpPr>
        <p:spPr>
          <a:xfrm>
            <a:off x="9113256" y="4666937"/>
            <a:ext cx="2514600" cy="1600200"/>
          </a:xfrm>
          <a:prstGeom prst="rect">
            <a:avLst/>
          </a:prstGeom>
        </p:spPr>
        <p:txBody>
          <a:bodyPr/>
          <a:lstStyle>
            <a:lvl1pPr marL="0" indent="0">
              <a:buNone/>
              <a:defRPr sz="1400">
                <a:latin typeface="+mn-lt"/>
              </a:defRPr>
            </a:lvl1pPr>
            <a:lvl2pPr marL="228600" indent="0">
              <a:buNone/>
              <a:defRPr sz="1400">
                <a:latin typeface="+mn-lt"/>
              </a:defRPr>
            </a:lvl2pPr>
            <a:lvl3pPr marL="457200" indent="0">
              <a:buNone/>
              <a:defRPr sz="1400">
                <a:latin typeface="+mn-lt"/>
              </a:defRPr>
            </a:lvl3pPr>
            <a:lvl4pPr marL="661988" indent="0">
              <a:buNone/>
              <a:defRPr sz="1400">
                <a:latin typeface="+mn-lt"/>
              </a:defRPr>
            </a:lvl4pPr>
            <a:lvl5pPr marL="855663" indent="0">
              <a:buNone/>
              <a:defRPr sz="1400">
                <a:latin typeface="+mn-lt"/>
              </a:defRPr>
            </a:lvl5pPr>
          </a:lstStyle>
          <a:p>
            <a:pPr lvl="0"/>
            <a:r>
              <a:rPr lang="en-US"/>
              <a:t>List or description</a:t>
            </a:r>
          </a:p>
        </p:txBody>
      </p:sp>
      <p:sp>
        <p:nvSpPr>
          <p:cNvPr id="11" name="Column 4 image placeholder" descr="image placeholder">
            <a:extLst>
              <a:ext uri="{FF2B5EF4-FFF2-40B4-BE49-F238E27FC236}">
                <a16:creationId xmlns:a16="http://schemas.microsoft.com/office/drawing/2014/main" id="{FFDF1143-8FEB-4EFD-A22F-24A8A3C2B980}"/>
              </a:ext>
            </a:extLst>
          </p:cNvPr>
          <p:cNvSpPr>
            <a:spLocks noGrp="1"/>
          </p:cNvSpPr>
          <p:nvPr>
            <p:ph type="pic" sz="quarter" idx="19" hasCustomPrompt="1"/>
          </p:nvPr>
        </p:nvSpPr>
        <p:spPr>
          <a:xfrm>
            <a:off x="9094402" y="1901825"/>
            <a:ext cx="2514600" cy="2514600"/>
          </a:xfrm>
          <a:prstGeom prst="rect">
            <a:avLst/>
          </a:prstGeom>
        </p:spPr>
        <p:txBody>
          <a:bodyPr/>
          <a:lstStyle>
            <a:lvl1pPr marL="0" indent="0">
              <a:buNone/>
              <a:defRPr sz="2000"/>
            </a:lvl1pPr>
          </a:lstStyle>
          <a:p>
            <a:r>
              <a:rPr lang="en-US" sz="2000"/>
              <a:t>Tap or click to add image</a:t>
            </a:r>
            <a:endParaRPr lang="en-US"/>
          </a:p>
        </p:txBody>
      </p:sp>
      <p:sp>
        <p:nvSpPr>
          <p:cNvPr id="19" name="Column 3 description/list">
            <a:extLst>
              <a:ext uri="{FF2B5EF4-FFF2-40B4-BE49-F238E27FC236}">
                <a16:creationId xmlns:a16="http://schemas.microsoft.com/office/drawing/2014/main" id="{B4B3E382-076D-4F1D-A4E0-AB62326C535D}"/>
              </a:ext>
            </a:extLst>
          </p:cNvPr>
          <p:cNvSpPr>
            <a:spLocks noGrp="1"/>
          </p:cNvSpPr>
          <p:nvPr>
            <p:ph type="body" sz="quarter" idx="13" hasCustomPrompt="1"/>
          </p:nvPr>
        </p:nvSpPr>
        <p:spPr>
          <a:xfrm>
            <a:off x="6274935" y="4666937"/>
            <a:ext cx="2514600" cy="1600200"/>
          </a:xfrm>
          <a:prstGeom prst="rect">
            <a:avLst/>
          </a:prstGeom>
        </p:spPr>
        <p:txBody>
          <a:bodyPr/>
          <a:lstStyle>
            <a:lvl1pPr marL="0" indent="0">
              <a:buNone/>
              <a:defRPr sz="1400">
                <a:latin typeface="+mn-lt"/>
              </a:defRPr>
            </a:lvl1pPr>
            <a:lvl2pPr marL="228600" indent="0">
              <a:buNone/>
              <a:defRPr sz="1400">
                <a:latin typeface="+mn-lt"/>
              </a:defRPr>
            </a:lvl2pPr>
            <a:lvl3pPr marL="457200" indent="0">
              <a:buNone/>
              <a:defRPr sz="1400">
                <a:latin typeface="+mn-lt"/>
              </a:defRPr>
            </a:lvl3pPr>
            <a:lvl4pPr marL="661988" indent="0">
              <a:buNone/>
              <a:defRPr sz="1400">
                <a:latin typeface="+mn-lt"/>
              </a:defRPr>
            </a:lvl4pPr>
            <a:lvl5pPr marL="855663" indent="0">
              <a:buNone/>
              <a:defRPr sz="1400">
                <a:latin typeface="+mn-lt"/>
              </a:defRPr>
            </a:lvl5pPr>
          </a:lstStyle>
          <a:p>
            <a:pPr lvl="0"/>
            <a:r>
              <a:rPr lang="en-US"/>
              <a:t>List or description</a:t>
            </a:r>
          </a:p>
        </p:txBody>
      </p:sp>
      <p:sp>
        <p:nvSpPr>
          <p:cNvPr id="24" name="Column 3 image placeholder" descr="image placeholder">
            <a:extLst>
              <a:ext uri="{FF2B5EF4-FFF2-40B4-BE49-F238E27FC236}">
                <a16:creationId xmlns:a16="http://schemas.microsoft.com/office/drawing/2014/main" id="{2F5016B9-2DD6-4C71-993E-7AC519BF546F}"/>
              </a:ext>
            </a:extLst>
          </p:cNvPr>
          <p:cNvSpPr>
            <a:spLocks noGrp="1"/>
          </p:cNvSpPr>
          <p:nvPr>
            <p:ph type="pic" sz="quarter" idx="17" hasCustomPrompt="1"/>
          </p:nvPr>
        </p:nvSpPr>
        <p:spPr>
          <a:xfrm>
            <a:off x="6262430" y="1901825"/>
            <a:ext cx="2514600" cy="2514600"/>
          </a:xfrm>
          <a:prstGeom prst="rect">
            <a:avLst/>
          </a:prstGeom>
        </p:spPr>
        <p:txBody>
          <a:bodyPr/>
          <a:lstStyle>
            <a:lvl1pPr marL="0" indent="0">
              <a:buNone/>
              <a:defRPr sz="2000"/>
            </a:lvl1pPr>
          </a:lstStyle>
          <a:p>
            <a:r>
              <a:rPr lang="en-US" sz="2000"/>
              <a:t>Tap or click to add image</a:t>
            </a:r>
            <a:endParaRPr lang="en-US"/>
          </a:p>
        </p:txBody>
      </p:sp>
      <p:sp>
        <p:nvSpPr>
          <p:cNvPr id="20" name="Column 2 description/list">
            <a:extLst>
              <a:ext uri="{FF2B5EF4-FFF2-40B4-BE49-F238E27FC236}">
                <a16:creationId xmlns:a16="http://schemas.microsoft.com/office/drawing/2014/main" id="{3606B8EB-A53E-4DF1-8244-9F2BBE313BDE}"/>
              </a:ext>
            </a:extLst>
          </p:cNvPr>
          <p:cNvSpPr>
            <a:spLocks noGrp="1"/>
          </p:cNvSpPr>
          <p:nvPr>
            <p:ph type="body" sz="quarter" idx="14" hasCustomPrompt="1"/>
          </p:nvPr>
        </p:nvSpPr>
        <p:spPr>
          <a:xfrm>
            <a:off x="3436613" y="4666937"/>
            <a:ext cx="2514600" cy="1600200"/>
          </a:xfrm>
          <a:prstGeom prst="rect">
            <a:avLst/>
          </a:prstGeom>
        </p:spPr>
        <p:txBody>
          <a:bodyPr/>
          <a:lstStyle>
            <a:lvl1pPr marL="0" indent="0">
              <a:buNone/>
              <a:defRPr sz="1400">
                <a:latin typeface="+mn-lt"/>
              </a:defRPr>
            </a:lvl1pPr>
            <a:lvl2pPr marL="228600" indent="0">
              <a:buNone/>
              <a:defRPr sz="1400">
                <a:latin typeface="+mn-lt"/>
              </a:defRPr>
            </a:lvl2pPr>
            <a:lvl3pPr marL="457200" indent="0">
              <a:buNone/>
              <a:defRPr sz="1400">
                <a:latin typeface="+mn-lt"/>
              </a:defRPr>
            </a:lvl3pPr>
            <a:lvl4pPr marL="661988" indent="0">
              <a:buNone/>
              <a:defRPr sz="1400">
                <a:latin typeface="+mn-lt"/>
              </a:defRPr>
            </a:lvl4pPr>
            <a:lvl5pPr marL="855663" indent="0">
              <a:buNone/>
              <a:defRPr sz="1400">
                <a:latin typeface="+mn-lt"/>
              </a:defRPr>
            </a:lvl5pPr>
          </a:lstStyle>
          <a:p>
            <a:pPr lvl="0"/>
            <a:r>
              <a:rPr lang="en-US"/>
              <a:t>List or description</a:t>
            </a:r>
          </a:p>
        </p:txBody>
      </p:sp>
      <p:sp>
        <p:nvSpPr>
          <p:cNvPr id="23" name="Column 2 image placeholder" descr="image placeholder">
            <a:extLst>
              <a:ext uri="{FF2B5EF4-FFF2-40B4-BE49-F238E27FC236}">
                <a16:creationId xmlns:a16="http://schemas.microsoft.com/office/drawing/2014/main" id="{F1BA773D-0D2B-4082-A8D1-72B4ECB4E018}"/>
              </a:ext>
            </a:extLst>
          </p:cNvPr>
          <p:cNvSpPr>
            <a:spLocks noGrp="1"/>
          </p:cNvSpPr>
          <p:nvPr>
            <p:ph type="pic" sz="quarter" idx="16" hasCustomPrompt="1"/>
          </p:nvPr>
        </p:nvSpPr>
        <p:spPr>
          <a:xfrm>
            <a:off x="3430458" y="1901825"/>
            <a:ext cx="2514600" cy="2514600"/>
          </a:xfrm>
          <a:prstGeom prst="rect">
            <a:avLst/>
          </a:prstGeom>
        </p:spPr>
        <p:txBody>
          <a:bodyPr/>
          <a:lstStyle>
            <a:lvl1pPr marL="0" indent="0">
              <a:buNone/>
              <a:defRPr sz="2000"/>
            </a:lvl1pPr>
          </a:lstStyle>
          <a:p>
            <a:r>
              <a:rPr lang="en-US" sz="2000"/>
              <a:t>Tap or click to add image</a:t>
            </a:r>
            <a:endParaRPr lang="en-US"/>
          </a:p>
        </p:txBody>
      </p:sp>
      <p:sp>
        <p:nvSpPr>
          <p:cNvPr id="16" name="Column 1 description/list">
            <a:extLst>
              <a:ext uri="{FF2B5EF4-FFF2-40B4-BE49-F238E27FC236}">
                <a16:creationId xmlns:a16="http://schemas.microsoft.com/office/drawing/2014/main" id="{6CFE8117-EF1B-4C3E-8B90-70224569A55B}"/>
              </a:ext>
            </a:extLst>
          </p:cNvPr>
          <p:cNvSpPr>
            <a:spLocks noGrp="1"/>
          </p:cNvSpPr>
          <p:nvPr>
            <p:ph type="body" sz="quarter" idx="12" hasCustomPrompt="1"/>
          </p:nvPr>
        </p:nvSpPr>
        <p:spPr>
          <a:xfrm>
            <a:off x="598291" y="4666937"/>
            <a:ext cx="2514600" cy="1600200"/>
          </a:xfrm>
          <a:prstGeom prst="rect">
            <a:avLst/>
          </a:prstGeom>
        </p:spPr>
        <p:txBody>
          <a:bodyPr/>
          <a:lstStyle>
            <a:lvl1pPr marL="0" indent="0">
              <a:buNone/>
              <a:defRPr sz="1400">
                <a:latin typeface="+mn-lt"/>
              </a:defRPr>
            </a:lvl1pPr>
            <a:lvl2pPr marL="228600" indent="0">
              <a:buNone/>
              <a:defRPr sz="1400">
                <a:latin typeface="+mn-lt"/>
              </a:defRPr>
            </a:lvl2pPr>
            <a:lvl3pPr marL="457200" indent="0">
              <a:buNone/>
              <a:defRPr sz="1400">
                <a:latin typeface="+mn-lt"/>
              </a:defRPr>
            </a:lvl3pPr>
            <a:lvl4pPr marL="661988" indent="0">
              <a:buNone/>
              <a:defRPr sz="1400">
                <a:latin typeface="+mn-lt"/>
              </a:defRPr>
            </a:lvl4pPr>
            <a:lvl5pPr marL="855663" indent="0">
              <a:buNone/>
              <a:defRPr sz="1400">
                <a:latin typeface="+mn-lt"/>
              </a:defRPr>
            </a:lvl5pPr>
          </a:lstStyle>
          <a:p>
            <a:pPr lvl="0"/>
            <a:r>
              <a:rPr lang="en-US"/>
              <a:t>List or description</a:t>
            </a:r>
          </a:p>
        </p:txBody>
      </p:sp>
      <p:sp>
        <p:nvSpPr>
          <p:cNvPr id="18" name="Column 1 image placeholder" descr="image placeholder">
            <a:extLst>
              <a:ext uri="{FF2B5EF4-FFF2-40B4-BE49-F238E27FC236}">
                <a16:creationId xmlns:a16="http://schemas.microsoft.com/office/drawing/2014/main" id="{E977F2B8-857D-4B05-B009-578B636B13FD}"/>
              </a:ext>
            </a:extLst>
          </p:cNvPr>
          <p:cNvSpPr>
            <a:spLocks noGrp="1"/>
          </p:cNvSpPr>
          <p:nvPr>
            <p:ph type="pic" sz="quarter" idx="15" hasCustomPrompt="1"/>
          </p:nvPr>
        </p:nvSpPr>
        <p:spPr>
          <a:xfrm>
            <a:off x="598486" y="1901825"/>
            <a:ext cx="2514600" cy="2514600"/>
          </a:xfrm>
          <a:prstGeom prst="rect">
            <a:avLst/>
          </a:prstGeom>
        </p:spPr>
        <p:txBody>
          <a:bodyPr/>
          <a:lstStyle>
            <a:lvl1pPr marL="0" indent="0">
              <a:buNone/>
              <a:defRPr sz="2000"/>
            </a:lvl1pPr>
          </a:lstStyle>
          <a:p>
            <a:r>
              <a:rPr lang="en-US" sz="2000"/>
              <a:t>Tap or click to add image</a:t>
            </a:r>
            <a:endParaRPr lang="en-US"/>
          </a:p>
        </p:txBody>
      </p:sp>
      <p:sp>
        <p:nvSpPr>
          <p:cNvPr id="14" name="Subtitle/brief description (2.5 columns)">
            <a:extLst>
              <a:ext uri="{FF2B5EF4-FFF2-40B4-BE49-F238E27FC236}">
                <a16:creationId xmlns:a16="http://schemas.microsoft.com/office/drawing/2014/main" id="{81B253CC-025C-4A92-97A9-D9DE828296FD}"/>
              </a:ext>
            </a:extLst>
          </p:cNvPr>
          <p:cNvSpPr>
            <a:spLocks noGrp="1"/>
          </p:cNvSpPr>
          <p:nvPr>
            <p:ph type="body" sz="quarter" idx="11" hasCustomPrompt="1"/>
          </p:nvPr>
        </p:nvSpPr>
        <p:spPr>
          <a:xfrm>
            <a:off x="588864" y="1048847"/>
            <a:ext cx="7220695" cy="547533"/>
          </a:xfrm>
          <a:prstGeom prst="rect">
            <a:avLst/>
          </a:prstGeom>
        </p:spPr>
        <p:txBody>
          <a:bodyPr lIns="0" tIns="0" rIns="0" bIns="0"/>
          <a:lstStyle>
            <a:lvl1pPr marL="0" indent="0">
              <a:buNone/>
              <a:defRPr sz="2000">
                <a:latin typeface="+mn-lt"/>
              </a:defRPr>
            </a:lvl1pPr>
            <a:lvl2pPr marL="228600" indent="0">
              <a:buNone/>
              <a:defRPr sz="2000">
                <a:latin typeface="+mn-lt"/>
              </a:defRPr>
            </a:lvl2pPr>
            <a:lvl3pPr marL="457200" indent="0">
              <a:buNone/>
              <a:defRPr sz="2000">
                <a:latin typeface="+mn-lt"/>
              </a:defRPr>
            </a:lvl3pPr>
            <a:lvl4pPr marL="661988" indent="0">
              <a:buNone/>
              <a:defRPr sz="2000">
                <a:latin typeface="+mn-lt"/>
              </a:defRPr>
            </a:lvl4pPr>
            <a:lvl5pPr marL="855663" indent="0">
              <a:buNone/>
              <a:defRPr sz="2000">
                <a:latin typeface="+mn-lt"/>
              </a:defRPr>
            </a:lvl5pPr>
          </a:lstStyle>
          <a:p>
            <a:pPr lvl="0"/>
            <a:r>
              <a:rPr lang="en-US"/>
              <a:t>Subtitle or brief description</a:t>
            </a:r>
          </a:p>
        </p:txBody>
      </p:sp>
      <p:sp>
        <p:nvSpPr>
          <p:cNvPr id="12" name="Why Microsoft Services 5 slide title">
            <a:extLst>
              <a:ext uri="{FF2B5EF4-FFF2-40B4-BE49-F238E27FC236}">
                <a16:creationId xmlns:a16="http://schemas.microsoft.com/office/drawing/2014/main" id="{C254ACB7-1D0F-4BA4-B1BA-0179D5F49724}"/>
              </a:ext>
            </a:extLst>
          </p:cNvPr>
          <p:cNvSpPr>
            <a:spLocks noGrp="1"/>
          </p:cNvSpPr>
          <p:nvPr>
            <p:ph type="title" hasCustomPrompt="1"/>
          </p:nvPr>
        </p:nvSpPr>
        <p:spPr>
          <a:xfrm>
            <a:off x="587070" y="457200"/>
            <a:ext cx="11024300" cy="553998"/>
          </a:xfrm>
          <a:prstGeom prst="rect">
            <a:avLst/>
          </a:prstGeom>
        </p:spPr>
        <p:txBody>
          <a:bodyPr lIns="0" tIns="0" rIns="0" bIns="0"/>
          <a:lstStyle>
            <a:lvl1pPr>
              <a:defRPr baseline="0"/>
            </a:lvl1pPr>
          </a:lstStyle>
          <a:p>
            <a:r>
              <a:rPr lang="en-US"/>
              <a:t>Why Microsoft Services (5) (4 columns + description)</a:t>
            </a:r>
          </a:p>
        </p:txBody>
      </p:sp>
    </p:spTree>
    <p:extLst>
      <p:ext uri="{BB962C8B-B14F-4D97-AF65-F5344CB8AC3E}">
        <p14:creationId xmlns:p14="http://schemas.microsoft.com/office/powerpoint/2010/main" val="2671324721"/>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Customer example 1">
    <p:spTree>
      <p:nvGrpSpPr>
        <p:cNvPr id="1" name=""/>
        <p:cNvGrpSpPr/>
        <p:nvPr/>
      </p:nvGrpSpPr>
      <p:grpSpPr>
        <a:xfrm>
          <a:off x="0" y="0"/>
          <a:ext cx="0" cy="0"/>
          <a:chOff x="0" y="0"/>
          <a:chExt cx="0" cy="0"/>
        </a:xfrm>
      </p:grpSpPr>
      <p:sp>
        <p:nvSpPr>
          <p:cNvPr id="73" name="Customer evidence 4 description">
            <a:extLst>
              <a:ext uri="{FF2B5EF4-FFF2-40B4-BE49-F238E27FC236}">
                <a16:creationId xmlns:a16="http://schemas.microsoft.com/office/drawing/2014/main" id="{5A4F73A4-AC59-47EB-8A9D-3CF3C146E4D0}"/>
              </a:ext>
            </a:extLst>
          </p:cNvPr>
          <p:cNvSpPr>
            <a:spLocks noGrp="1"/>
          </p:cNvSpPr>
          <p:nvPr>
            <p:ph type="body" sz="quarter" idx="34" hasCustomPrompt="1"/>
          </p:nvPr>
        </p:nvSpPr>
        <p:spPr>
          <a:xfrm>
            <a:off x="9772650" y="4199997"/>
            <a:ext cx="1828800" cy="2057105"/>
          </a:xfrm>
          <a:prstGeom prst="rect">
            <a:avLst/>
          </a:prstGeom>
        </p:spPr>
        <p:txBody>
          <a:bodyPr lIns="91440" tIns="45720" rIns="91440" bIns="0" anchor="t" anchorCtr="0">
            <a:noAutofit/>
          </a:bodyPr>
          <a:lstStyle>
            <a:lvl1pPr marL="0" indent="0">
              <a:spcBef>
                <a:spcPts val="0"/>
              </a:spcBef>
              <a:buNone/>
              <a:defRPr sz="1600">
                <a:latin typeface="+mn-lt"/>
              </a:defRPr>
            </a:lvl1pPr>
            <a:lvl2pPr>
              <a:defRPr sz="1600">
                <a:latin typeface="+mn-lt"/>
              </a:defRPr>
            </a:lvl2pPr>
            <a:lvl3pPr>
              <a:defRPr sz="1600">
                <a:latin typeface="+mn-lt"/>
              </a:defRPr>
            </a:lvl3pPr>
            <a:lvl4pPr>
              <a:defRPr sz="1600">
                <a:latin typeface="+mn-lt"/>
              </a:defRPr>
            </a:lvl4pPr>
            <a:lvl5pPr>
              <a:defRPr sz="1600">
                <a:latin typeface="+mn-lt"/>
              </a:defRPr>
            </a:lvl5pPr>
          </a:lstStyle>
          <a:p>
            <a:pPr lvl="0"/>
            <a:r>
              <a:rPr lang="en-US"/>
              <a:t>Description of customer evidence</a:t>
            </a:r>
          </a:p>
        </p:txBody>
      </p:sp>
      <p:sp>
        <p:nvSpPr>
          <p:cNvPr id="72" name="Customer logo placeholder 4">
            <a:extLst>
              <a:ext uri="{FF2B5EF4-FFF2-40B4-BE49-F238E27FC236}">
                <a16:creationId xmlns:a16="http://schemas.microsoft.com/office/drawing/2014/main" id="{628412C7-BC51-4FC4-ADD9-0D5BB7F719A0}"/>
              </a:ext>
            </a:extLst>
          </p:cNvPr>
          <p:cNvSpPr>
            <a:spLocks noGrp="1"/>
          </p:cNvSpPr>
          <p:nvPr>
            <p:ph type="pic" sz="quarter" idx="33" hasCustomPrompt="1"/>
          </p:nvPr>
        </p:nvSpPr>
        <p:spPr>
          <a:xfrm>
            <a:off x="9772650" y="3493084"/>
            <a:ext cx="1828799" cy="685800"/>
          </a:xfrm>
          <a:prstGeom prst="rect">
            <a:avLst/>
          </a:prstGeo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000">
                <a:solidFill>
                  <a:srgbClr val="1A1A1A"/>
                </a:solidFill>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Tap to insert customer logo</a:t>
            </a:r>
          </a:p>
        </p:txBody>
      </p:sp>
      <p:sp>
        <p:nvSpPr>
          <p:cNvPr id="56" name="Customer evidence 3 description">
            <a:extLst>
              <a:ext uri="{FF2B5EF4-FFF2-40B4-BE49-F238E27FC236}">
                <a16:creationId xmlns:a16="http://schemas.microsoft.com/office/drawing/2014/main" id="{5A4F73A4-AC59-47EB-8A9D-3CF3C146E4D0}"/>
              </a:ext>
            </a:extLst>
          </p:cNvPr>
          <p:cNvSpPr>
            <a:spLocks noGrp="1"/>
          </p:cNvSpPr>
          <p:nvPr>
            <p:ph type="body" sz="quarter" idx="28" hasCustomPrompt="1"/>
          </p:nvPr>
        </p:nvSpPr>
        <p:spPr>
          <a:xfrm>
            <a:off x="9772650" y="1325296"/>
            <a:ext cx="1828800" cy="2057105"/>
          </a:xfrm>
          <a:prstGeom prst="rect">
            <a:avLst/>
          </a:prstGeom>
        </p:spPr>
        <p:txBody>
          <a:bodyPr lIns="91440" tIns="45720" rIns="91440" bIns="0" anchor="t" anchorCtr="0">
            <a:noAutofit/>
          </a:bodyPr>
          <a:lstStyle>
            <a:lvl1pPr marL="0" indent="0">
              <a:spcBef>
                <a:spcPts val="0"/>
              </a:spcBef>
              <a:buNone/>
              <a:defRPr sz="1600">
                <a:latin typeface="+mn-lt"/>
              </a:defRPr>
            </a:lvl1pPr>
            <a:lvl2pPr>
              <a:defRPr sz="1600">
                <a:latin typeface="+mn-lt"/>
              </a:defRPr>
            </a:lvl2pPr>
            <a:lvl3pPr>
              <a:defRPr sz="1600">
                <a:latin typeface="+mn-lt"/>
              </a:defRPr>
            </a:lvl3pPr>
            <a:lvl4pPr>
              <a:defRPr sz="1600">
                <a:latin typeface="+mn-lt"/>
              </a:defRPr>
            </a:lvl4pPr>
            <a:lvl5pPr>
              <a:defRPr sz="1600">
                <a:latin typeface="+mn-lt"/>
              </a:defRPr>
            </a:lvl5pPr>
          </a:lstStyle>
          <a:p>
            <a:pPr lvl="0"/>
            <a:r>
              <a:rPr lang="en-US"/>
              <a:t>Description of customer evidence</a:t>
            </a:r>
          </a:p>
        </p:txBody>
      </p:sp>
      <p:sp>
        <p:nvSpPr>
          <p:cNvPr id="55" name="Customer logo placeholder 3">
            <a:extLst>
              <a:ext uri="{FF2B5EF4-FFF2-40B4-BE49-F238E27FC236}">
                <a16:creationId xmlns:a16="http://schemas.microsoft.com/office/drawing/2014/main" id="{628412C7-BC51-4FC4-ADD9-0D5BB7F719A0}"/>
              </a:ext>
            </a:extLst>
          </p:cNvPr>
          <p:cNvSpPr>
            <a:spLocks noGrp="1"/>
          </p:cNvSpPr>
          <p:nvPr>
            <p:ph type="pic" sz="quarter" idx="27" hasCustomPrompt="1"/>
          </p:nvPr>
        </p:nvSpPr>
        <p:spPr>
          <a:xfrm>
            <a:off x="9772650" y="606054"/>
            <a:ext cx="1828800" cy="685800"/>
          </a:xfrm>
          <a:prstGeom prst="rect">
            <a:avLst/>
          </a:prstGeo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000">
                <a:solidFill>
                  <a:srgbClr val="1A1A1A"/>
                </a:solidFill>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Tap to insert customer logo</a:t>
            </a:r>
          </a:p>
        </p:txBody>
      </p:sp>
      <p:sp>
        <p:nvSpPr>
          <p:cNvPr id="70" name="Customer evidence 2 description">
            <a:extLst>
              <a:ext uri="{FF2B5EF4-FFF2-40B4-BE49-F238E27FC236}">
                <a16:creationId xmlns:a16="http://schemas.microsoft.com/office/drawing/2014/main" id="{5A4F73A4-AC59-47EB-8A9D-3CF3C146E4D0}"/>
              </a:ext>
            </a:extLst>
          </p:cNvPr>
          <p:cNvSpPr>
            <a:spLocks noGrp="1"/>
          </p:cNvSpPr>
          <p:nvPr>
            <p:ph type="body" sz="quarter" idx="32" hasCustomPrompt="1"/>
          </p:nvPr>
        </p:nvSpPr>
        <p:spPr>
          <a:xfrm>
            <a:off x="7513638" y="4203542"/>
            <a:ext cx="1828800" cy="2057105"/>
          </a:xfrm>
          <a:prstGeom prst="rect">
            <a:avLst/>
          </a:prstGeom>
        </p:spPr>
        <p:txBody>
          <a:bodyPr lIns="91440" tIns="45720" rIns="91440" bIns="0" anchor="t" anchorCtr="0">
            <a:noAutofit/>
          </a:bodyPr>
          <a:lstStyle>
            <a:lvl1pPr marL="0" indent="0">
              <a:spcBef>
                <a:spcPts val="0"/>
              </a:spcBef>
              <a:buNone/>
              <a:defRPr sz="1600">
                <a:latin typeface="+mn-lt"/>
              </a:defRPr>
            </a:lvl1pPr>
            <a:lvl2pPr>
              <a:defRPr sz="1600">
                <a:latin typeface="+mn-lt"/>
              </a:defRPr>
            </a:lvl2pPr>
            <a:lvl3pPr>
              <a:defRPr sz="1600">
                <a:latin typeface="+mn-lt"/>
              </a:defRPr>
            </a:lvl3pPr>
            <a:lvl4pPr>
              <a:defRPr sz="1600">
                <a:latin typeface="+mn-lt"/>
              </a:defRPr>
            </a:lvl4pPr>
            <a:lvl5pPr>
              <a:defRPr sz="1600">
                <a:latin typeface="+mn-lt"/>
              </a:defRPr>
            </a:lvl5pPr>
          </a:lstStyle>
          <a:p>
            <a:pPr lvl="0"/>
            <a:r>
              <a:rPr lang="en-US"/>
              <a:t>Description of customer evidence</a:t>
            </a:r>
          </a:p>
        </p:txBody>
      </p:sp>
      <p:sp>
        <p:nvSpPr>
          <p:cNvPr id="69" name="Customer logo placeholder 2">
            <a:extLst>
              <a:ext uri="{FF2B5EF4-FFF2-40B4-BE49-F238E27FC236}">
                <a16:creationId xmlns:a16="http://schemas.microsoft.com/office/drawing/2014/main" id="{628412C7-BC51-4FC4-ADD9-0D5BB7F719A0}"/>
              </a:ext>
            </a:extLst>
          </p:cNvPr>
          <p:cNvSpPr>
            <a:spLocks noGrp="1"/>
          </p:cNvSpPr>
          <p:nvPr>
            <p:ph type="pic" sz="quarter" idx="31" hasCustomPrompt="1"/>
          </p:nvPr>
        </p:nvSpPr>
        <p:spPr>
          <a:xfrm>
            <a:off x="7513638" y="3496629"/>
            <a:ext cx="1828800" cy="685800"/>
          </a:xfrm>
          <a:prstGeom prst="rect">
            <a:avLst/>
          </a:prstGeo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000">
                <a:solidFill>
                  <a:srgbClr val="1A1A1A"/>
                </a:solidFill>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Tap to insert customer logo</a:t>
            </a:r>
          </a:p>
        </p:txBody>
      </p:sp>
      <p:sp>
        <p:nvSpPr>
          <p:cNvPr id="67" name="Customer evidence 1 description">
            <a:extLst>
              <a:ext uri="{FF2B5EF4-FFF2-40B4-BE49-F238E27FC236}">
                <a16:creationId xmlns:a16="http://schemas.microsoft.com/office/drawing/2014/main" id="{5A4F73A4-AC59-47EB-8A9D-3CF3C146E4D0}"/>
              </a:ext>
            </a:extLst>
          </p:cNvPr>
          <p:cNvSpPr>
            <a:spLocks noGrp="1"/>
          </p:cNvSpPr>
          <p:nvPr>
            <p:ph type="body" sz="quarter" idx="30" hasCustomPrompt="1"/>
          </p:nvPr>
        </p:nvSpPr>
        <p:spPr>
          <a:xfrm>
            <a:off x="7513638" y="1325296"/>
            <a:ext cx="1828800" cy="2057105"/>
          </a:xfrm>
          <a:prstGeom prst="rect">
            <a:avLst/>
          </a:prstGeom>
        </p:spPr>
        <p:txBody>
          <a:bodyPr lIns="91440" tIns="45720" rIns="91440" bIns="0" anchor="t" anchorCtr="0">
            <a:noAutofit/>
          </a:bodyPr>
          <a:lstStyle>
            <a:lvl1pPr marL="0" indent="0">
              <a:spcBef>
                <a:spcPts val="0"/>
              </a:spcBef>
              <a:buNone/>
              <a:defRPr sz="1600">
                <a:latin typeface="+mn-lt"/>
              </a:defRPr>
            </a:lvl1pPr>
            <a:lvl2pPr>
              <a:defRPr sz="1600">
                <a:latin typeface="+mn-lt"/>
              </a:defRPr>
            </a:lvl2pPr>
            <a:lvl3pPr>
              <a:defRPr sz="1600">
                <a:latin typeface="+mn-lt"/>
              </a:defRPr>
            </a:lvl3pPr>
            <a:lvl4pPr>
              <a:defRPr sz="1600">
                <a:latin typeface="+mn-lt"/>
              </a:defRPr>
            </a:lvl4pPr>
            <a:lvl5pPr>
              <a:defRPr sz="1600">
                <a:latin typeface="+mn-lt"/>
              </a:defRPr>
            </a:lvl5pPr>
          </a:lstStyle>
          <a:p>
            <a:pPr lvl="0"/>
            <a:r>
              <a:rPr lang="en-US"/>
              <a:t>Description of customer evidence</a:t>
            </a:r>
          </a:p>
        </p:txBody>
      </p:sp>
      <p:sp>
        <p:nvSpPr>
          <p:cNvPr id="66" name="Customer logo placeholder 1">
            <a:extLst>
              <a:ext uri="{FF2B5EF4-FFF2-40B4-BE49-F238E27FC236}">
                <a16:creationId xmlns:a16="http://schemas.microsoft.com/office/drawing/2014/main" id="{628412C7-BC51-4FC4-ADD9-0D5BB7F719A0}"/>
              </a:ext>
            </a:extLst>
          </p:cNvPr>
          <p:cNvSpPr>
            <a:spLocks noGrp="1"/>
          </p:cNvSpPr>
          <p:nvPr>
            <p:ph type="pic" sz="quarter" idx="29" hasCustomPrompt="1"/>
          </p:nvPr>
        </p:nvSpPr>
        <p:spPr>
          <a:xfrm>
            <a:off x="7513638" y="606054"/>
            <a:ext cx="1828800" cy="685800"/>
          </a:xfrm>
          <a:prstGeom prst="rect">
            <a:avLst/>
          </a:prstGeo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000">
                <a:solidFill>
                  <a:srgbClr val="1A1A1A"/>
                </a:solidFill>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Tap to insert customer logo</a:t>
            </a:r>
          </a:p>
        </p:txBody>
      </p:sp>
      <p:sp>
        <p:nvSpPr>
          <p:cNvPr id="19" name="Giant arrow pointing right" descr="arrow pointing to the right">
            <a:extLst>
              <a:ext uri="{FF2B5EF4-FFF2-40B4-BE49-F238E27FC236}">
                <a16:creationId xmlns:a16="http://schemas.microsoft.com/office/drawing/2014/main" id="{59D2DC1A-CE70-459B-8AD9-84B92C7B3FA0}"/>
              </a:ext>
            </a:extLst>
          </p:cNvPr>
          <p:cNvSpPr/>
          <p:nvPr userDrawn="1"/>
        </p:nvSpPr>
        <p:spPr bwMode="auto">
          <a:xfrm rot="5400000">
            <a:off x="3873811" y="2930214"/>
            <a:ext cx="5694874" cy="1021897"/>
          </a:xfrm>
          <a:prstGeom prst="triangle">
            <a:avLst>
              <a:gd name="adj" fmla="val 50094"/>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8" name="Offering/Project 4 short description">
            <a:extLst>
              <a:ext uri="{FF2B5EF4-FFF2-40B4-BE49-F238E27FC236}">
                <a16:creationId xmlns:a16="http://schemas.microsoft.com/office/drawing/2014/main" id="{23A505AE-F686-47E9-804C-F00EF4934F2E}"/>
              </a:ext>
            </a:extLst>
          </p:cNvPr>
          <p:cNvSpPr>
            <a:spLocks noGrp="1"/>
          </p:cNvSpPr>
          <p:nvPr>
            <p:ph type="body" sz="quarter" idx="25" hasCustomPrompt="1"/>
          </p:nvPr>
        </p:nvSpPr>
        <p:spPr>
          <a:xfrm>
            <a:off x="3261667" y="5579833"/>
            <a:ext cx="2651206" cy="685800"/>
          </a:xfrm>
          <a:prstGeom prst="rect">
            <a:avLst/>
          </a:prstGeom>
        </p:spPr>
        <p:txBody>
          <a:bodyPr lIns="0" tIns="0" rIns="0" bIns="0" anchor="t" anchorCtr="0">
            <a:no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600">
                <a:solidFill>
                  <a:schemeClr val="tx1"/>
                </a:solidFill>
                <a:latin typeface="+mn-lt"/>
              </a:defRPr>
            </a:lvl1pPr>
            <a:lvl2pPr>
              <a:defRPr sz="1600">
                <a:latin typeface="+mn-lt"/>
              </a:defRPr>
            </a:lvl2pPr>
            <a:lvl3pPr>
              <a:defRPr sz="1600">
                <a:latin typeface="+mn-lt"/>
              </a:defRPr>
            </a:lvl3pPr>
            <a:lvl4pPr>
              <a:defRPr sz="1600">
                <a:latin typeface="+mn-lt"/>
              </a:defRPr>
            </a:lvl4pPr>
            <a:lvl5pPr>
              <a:defRPr sz="1600">
                <a:latin typeface="+mn-lt"/>
              </a:defRPr>
            </a:lvl5pPr>
          </a:lstStyle>
          <a:p>
            <a:pPr marL="0" marR="0" lvl="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a:pPr>
            <a:r>
              <a:rPr lang="en-US"/>
              <a:t>Description </a:t>
            </a:r>
            <a:br>
              <a:rPr lang="en-US"/>
            </a:br>
            <a:r>
              <a:rPr lang="en-US"/>
              <a:t>(1 or 2 lines works best)</a:t>
            </a:r>
            <a:br>
              <a:rPr lang="en-US"/>
            </a:br>
            <a:endParaRPr lang="en-US"/>
          </a:p>
        </p:txBody>
      </p:sp>
      <p:cxnSp>
        <p:nvCxnSpPr>
          <p:cNvPr id="29" name="Offering/Project 4 divider">
            <a:extLst>
              <a:ext uri="{FF2B5EF4-FFF2-40B4-BE49-F238E27FC236}">
                <a16:creationId xmlns:a16="http://schemas.microsoft.com/office/drawing/2014/main" id="{19174FDC-FDAD-4015-9559-109FB50D43FE}"/>
              </a:ext>
              <a:ext uri="{C183D7F6-B498-43B3-948B-1728B52AA6E4}">
                <adec:decorative xmlns:adec="http://schemas.microsoft.com/office/drawing/2017/decorative" val="1"/>
              </a:ext>
            </a:extLst>
          </p:cNvPr>
          <p:cNvCxnSpPr>
            <a:cxnSpLocks/>
          </p:cNvCxnSpPr>
          <p:nvPr userDrawn="1"/>
        </p:nvCxnSpPr>
        <p:spPr>
          <a:xfrm>
            <a:off x="3261667" y="5510881"/>
            <a:ext cx="2616133" cy="0"/>
          </a:xfrm>
          <a:prstGeom prst="line">
            <a:avLst/>
          </a:prstGeom>
          <a:ln>
            <a:solidFill>
              <a:srgbClr val="0078D4"/>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Offering/Project 4 heading">
            <a:extLst>
              <a:ext uri="{FF2B5EF4-FFF2-40B4-BE49-F238E27FC236}">
                <a16:creationId xmlns:a16="http://schemas.microsoft.com/office/drawing/2014/main" id="{97756700-6DF1-44C6-AA93-4B8EDFF9D6B6}"/>
              </a:ext>
            </a:extLst>
          </p:cNvPr>
          <p:cNvSpPr>
            <a:spLocks noGrp="1"/>
          </p:cNvSpPr>
          <p:nvPr>
            <p:ph type="body" sz="quarter" idx="21" hasCustomPrompt="1"/>
          </p:nvPr>
        </p:nvSpPr>
        <p:spPr>
          <a:xfrm>
            <a:off x="3261667" y="5156852"/>
            <a:ext cx="2651206" cy="307777"/>
          </a:xfrm>
          <a:prstGeom prst="rect">
            <a:avLst/>
          </a:prstGeom>
        </p:spPr>
        <p:txBody>
          <a:bodyPr lIns="0" tIns="0" rIns="0" bIns="0" anchor="t" anchorCtr="0">
            <a:spAutoFit/>
          </a:bodyPr>
          <a:lstStyle>
            <a:lvl1pPr marL="0" indent="0" algn="l">
              <a:spcBef>
                <a:spcPts val="0"/>
              </a:spcBef>
              <a:buNone/>
              <a:defRPr sz="2000">
                <a:solidFill>
                  <a:srgbClr val="002050"/>
                </a:solidFill>
                <a:latin typeface="+mn-lt"/>
              </a:defRPr>
            </a:lvl1pPr>
            <a:lvl2pPr>
              <a:defRPr sz="1600">
                <a:latin typeface="+mn-lt"/>
              </a:defRPr>
            </a:lvl2pPr>
            <a:lvl3pPr>
              <a:defRPr sz="1600">
                <a:latin typeface="+mn-lt"/>
              </a:defRPr>
            </a:lvl3pPr>
            <a:lvl4pPr>
              <a:defRPr sz="1600">
                <a:latin typeface="+mn-lt"/>
              </a:defRPr>
            </a:lvl4pPr>
            <a:lvl5pPr>
              <a:defRPr sz="1600">
                <a:latin typeface="+mn-lt"/>
              </a:defRPr>
            </a:lvl5pPr>
          </a:lstStyle>
          <a:p>
            <a:pPr lvl="0"/>
            <a:r>
              <a:rPr lang="en-US"/>
              <a:t>Offering/Project four</a:t>
            </a:r>
          </a:p>
        </p:txBody>
      </p:sp>
      <p:sp>
        <p:nvSpPr>
          <p:cNvPr id="47" name="Offering/Project 3 short description">
            <a:extLst>
              <a:ext uri="{FF2B5EF4-FFF2-40B4-BE49-F238E27FC236}">
                <a16:creationId xmlns:a16="http://schemas.microsoft.com/office/drawing/2014/main" id="{3EFF771E-0457-4CAC-A328-BEE625CCA2FB}"/>
              </a:ext>
            </a:extLst>
          </p:cNvPr>
          <p:cNvSpPr>
            <a:spLocks noGrp="1"/>
          </p:cNvSpPr>
          <p:nvPr>
            <p:ph type="body" sz="quarter" idx="24" hasCustomPrompt="1"/>
          </p:nvPr>
        </p:nvSpPr>
        <p:spPr>
          <a:xfrm>
            <a:off x="3261667" y="4121679"/>
            <a:ext cx="2651206" cy="685800"/>
          </a:xfrm>
          <a:prstGeom prst="rect">
            <a:avLst/>
          </a:prstGeom>
        </p:spPr>
        <p:txBody>
          <a:bodyPr lIns="0" tIns="0" rIns="0" bIns="0" anchor="t" anchorCtr="0">
            <a:no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600">
                <a:solidFill>
                  <a:schemeClr val="tx1"/>
                </a:solidFill>
                <a:latin typeface="+mn-lt"/>
              </a:defRPr>
            </a:lvl1pPr>
            <a:lvl2pPr>
              <a:defRPr sz="1600">
                <a:latin typeface="+mn-lt"/>
              </a:defRPr>
            </a:lvl2pPr>
            <a:lvl3pPr>
              <a:defRPr sz="1600">
                <a:latin typeface="+mn-lt"/>
              </a:defRPr>
            </a:lvl3pPr>
            <a:lvl4pPr>
              <a:defRPr sz="1600">
                <a:latin typeface="+mn-lt"/>
              </a:defRPr>
            </a:lvl4pPr>
            <a:lvl5pPr>
              <a:defRPr sz="1600">
                <a:latin typeface="+mn-lt"/>
              </a:defRPr>
            </a:lvl5pPr>
          </a:lstStyle>
          <a:p>
            <a:pPr marL="0" marR="0" lvl="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a:pPr>
            <a:r>
              <a:rPr lang="en-US"/>
              <a:t>Description </a:t>
            </a:r>
            <a:br>
              <a:rPr lang="en-US"/>
            </a:br>
            <a:r>
              <a:rPr lang="en-US"/>
              <a:t>(1 or 2 lines works best)</a:t>
            </a:r>
            <a:br>
              <a:rPr lang="en-US"/>
            </a:br>
            <a:endParaRPr lang="en-US"/>
          </a:p>
        </p:txBody>
      </p:sp>
      <p:cxnSp>
        <p:nvCxnSpPr>
          <p:cNvPr id="28" name="Offering/Project 3 divider">
            <a:extLst>
              <a:ext uri="{FF2B5EF4-FFF2-40B4-BE49-F238E27FC236}">
                <a16:creationId xmlns:a16="http://schemas.microsoft.com/office/drawing/2014/main" id="{1FD8F766-B5C7-412D-AB15-3DECD07EC575}"/>
              </a:ext>
              <a:ext uri="{C183D7F6-B498-43B3-948B-1728B52AA6E4}">
                <adec:decorative xmlns:adec="http://schemas.microsoft.com/office/drawing/2017/decorative" val="1"/>
              </a:ext>
            </a:extLst>
          </p:cNvPr>
          <p:cNvCxnSpPr>
            <a:cxnSpLocks/>
          </p:cNvCxnSpPr>
          <p:nvPr userDrawn="1"/>
        </p:nvCxnSpPr>
        <p:spPr>
          <a:xfrm>
            <a:off x="3261667" y="4040429"/>
            <a:ext cx="2616133" cy="0"/>
          </a:xfrm>
          <a:prstGeom prst="line">
            <a:avLst/>
          </a:prstGeom>
          <a:ln>
            <a:solidFill>
              <a:srgbClr val="0078D4"/>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3" name="Offering/Project 3 heading">
            <a:extLst>
              <a:ext uri="{FF2B5EF4-FFF2-40B4-BE49-F238E27FC236}">
                <a16:creationId xmlns:a16="http://schemas.microsoft.com/office/drawing/2014/main" id="{EE5293B0-8885-4C73-AD32-49B7CDDEB0A8}"/>
              </a:ext>
            </a:extLst>
          </p:cNvPr>
          <p:cNvSpPr>
            <a:spLocks noGrp="1"/>
          </p:cNvSpPr>
          <p:nvPr>
            <p:ph type="body" sz="quarter" idx="20" hasCustomPrompt="1"/>
          </p:nvPr>
        </p:nvSpPr>
        <p:spPr>
          <a:xfrm>
            <a:off x="3261667" y="3678699"/>
            <a:ext cx="2651206" cy="307777"/>
          </a:xfrm>
          <a:prstGeom prst="rect">
            <a:avLst/>
          </a:prstGeom>
        </p:spPr>
        <p:txBody>
          <a:bodyPr lIns="0" tIns="0" rIns="0" bIns="0" anchor="t" anchorCtr="0">
            <a:spAutoFit/>
          </a:bodyPr>
          <a:lstStyle>
            <a:lvl1pPr marL="0" indent="0" algn="l">
              <a:spcBef>
                <a:spcPts val="0"/>
              </a:spcBef>
              <a:buNone/>
              <a:defRPr sz="2000">
                <a:solidFill>
                  <a:srgbClr val="002050"/>
                </a:solidFill>
                <a:latin typeface="+mn-lt"/>
              </a:defRPr>
            </a:lvl1pPr>
            <a:lvl2pPr>
              <a:defRPr sz="1600">
                <a:latin typeface="+mn-lt"/>
              </a:defRPr>
            </a:lvl2pPr>
            <a:lvl3pPr>
              <a:defRPr sz="1600">
                <a:latin typeface="+mn-lt"/>
              </a:defRPr>
            </a:lvl3pPr>
            <a:lvl4pPr>
              <a:defRPr sz="1600">
                <a:latin typeface="+mn-lt"/>
              </a:defRPr>
            </a:lvl4pPr>
            <a:lvl5pPr>
              <a:defRPr sz="1600">
                <a:latin typeface="+mn-lt"/>
              </a:defRPr>
            </a:lvl5pPr>
          </a:lstStyle>
          <a:p>
            <a:pPr lvl="0"/>
            <a:r>
              <a:rPr lang="en-US"/>
              <a:t>Offering/Project three</a:t>
            </a:r>
          </a:p>
        </p:txBody>
      </p:sp>
      <p:sp>
        <p:nvSpPr>
          <p:cNvPr id="46" name="Offering/Project 2 short description">
            <a:extLst>
              <a:ext uri="{FF2B5EF4-FFF2-40B4-BE49-F238E27FC236}">
                <a16:creationId xmlns:a16="http://schemas.microsoft.com/office/drawing/2014/main" id="{D88BA86A-5269-4875-A543-EDB20E5CBAE3}"/>
              </a:ext>
            </a:extLst>
          </p:cNvPr>
          <p:cNvSpPr>
            <a:spLocks noGrp="1"/>
          </p:cNvSpPr>
          <p:nvPr>
            <p:ph type="body" sz="quarter" idx="23" hasCustomPrompt="1"/>
          </p:nvPr>
        </p:nvSpPr>
        <p:spPr>
          <a:xfrm>
            <a:off x="3261667" y="2680610"/>
            <a:ext cx="2651206" cy="623455"/>
          </a:xfrm>
          <a:prstGeom prst="rect">
            <a:avLst/>
          </a:prstGeom>
        </p:spPr>
        <p:txBody>
          <a:bodyPr lIns="0" tIns="0" rIns="0" bIns="0" anchor="t" anchorCtr="0">
            <a:noAutofit/>
          </a:bodyPr>
          <a:lstStyle>
            <a:lvl1pPr marL="0" indent="0" algn="l">
              <a:spcBef>
                <a:spcPts val="0"/>
              </a:spcBef>
              <a:buNone/>
              <a:defRPr sz="1600">
                <a:solidFill>
                  <a:schemeClr val="tx1"/>
                </a:solidFill>
                <a:latin typeface="+mn-lt"/>
              </a:defRPr>
            </a:lvl1pPr>
            <a:lvl2pPr>
              <a:defRPr sz="1600">
                <a:latin typeface="+mn-lt"/>
              </a:defRPr>
            </a:lvl2pPr>
            <a:lvl3pPr>
              <a:defRPr sz="1600">
                <a:latin typeface="+mn-lt"/>
              </a:defRPr>
            </a:lvl3pPr>
            <a:lvl4pPr>
              <a:defRPr sz="1600">
                <a:latin typeface="+mn-lt"/>
              </a:defRPr>
            </a:lvl4pPr>
            <a:lvl5pPr>
              <a:defRPr sz="1600">
                <a:latin typeface="+mn-lt"/>
              </a:defRPr>
            </a:lvl5pPr>
          </a:lstStyle>
          <a:p>
            <a:pPr lvl="0"/>
            <a:r>
              <a:rPr lang="en-US"/>
              <a:t>Description </a:t>
            </a:r>
            <a:br>
              <a:rPr lang="en-US"/>
            </a:br>
            <a:r>
              <a:rPr lang="en-US"/>
              <a:t>(1 or 2 lines works best)</a:t>
            </a:r>
          </a:p>
        </p:txBody>
      </p:sp>
      <p:cxnSp>
        <p:nvCxnSpPr>
          <p:cNvPr id="25" name="Offering/Project 2 divider">
            <a:extLst>
              <a:ext uri="{FF2B5EF4-FFF2-40B4-BE49-F238E27FC236}">
                <a16:creationId xmlns:a16="http://schemas.microsoft.com/office/drawing/2014/main" id="{AD247F42-DE43-43B1-97C0-85A5827B3448}"/>
              </a:ext>
              <a:ext uri="{C183D7F6-B498-43B3-948B-1728B52AA6E4}">
                <adec:decorative xmlns:adec="http://schemas.microsoft.com/office/drawing/2017/decorative" val="1"/>
              </a:ext>
            </a:extLst>
          </p:cNvPr>
          <p:cNvCxnSpPr>
            <a:cxnSpLocks/>
          </p:cNvCxnSpPr>
          <p:nvPr userDrawn="1"/>
        </p:nvCxnSpPr>
        <p:spPr>
          <a:xfrm>
            <a:off x="3261667" y="2576112"/>
            <a:ext cx="2616133" cy="0"/>
          </a:xfrm>
          <a:prstGeom prst="line">
            <a:avLst/>
          </a:prstGeom>
          <a:ln>
            <a:solidFill>
              <a:srgbClr val="0078D4"/>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2" name="Offering/Project 2 heading">
            <a:extLst>
              <a:ext uri="{FF2B5EF4-FFF2-40B4-BE49-F238E27FC236}">
                <a16:creationId xmlns:a16="http://schemas.microsoft.com/office/drawing/2014/main" id="{1BDCA5A6-8903-4456-AE63-5F3E69D24249}"/>
              </a:ext>
            </a:extLst>
          </p:cNvPr>
          <p:cNvSpPr>
            <a:spLocks noGrp="1"/>
          </p:cNvSpPr>
          <p:nvPr>
            <p:ph type="body" sz="quarter" idx="19" hasCustomPrompt="1"/>
          </p:nvPr>
        </p:nvSpPr>
        <p:spPr>
          <a:xfrm>
            <a:off x="3261667" y="2232776"/>
            <a:ext cx="2651206" cy="279797"/>
          </a:xfrm>
          <a:prstGeom prst="rect">
            <a:avLst/>
          </a:prstGeom>
        </p:spPr>
        <p:txBody>
          <a:bodyPr lIns="0" tIns="0" rIns="0" bIns="0" anchor="t" anchorCtr="0">
            <a:spAutoFit/>
          </a:bodyPr>
          <a:lstStyle>
            <a:lvl1pPr marL="0" indent="0" algn="l">
              <a:spcBef>
                <a:spcPts val="0"/>
              </a:spcBef>
              <a:buNone/>
              <a:defRPr sz="2000">
                <a:solidFill>
                  <a:srgbClr val="002050"/>
                </a:solidFill>
                <a:latin typeface="+mn-lt"/>
              </a:defRPr>
            </a:lvl1pPr>
            <a:lvl2pPr>
              <a:defRPr sz="1600">
                <a:latin typeface="+mn-lt"/>
              </a:defRPr>
            </a:lvl2pPr>
            <a:lvl3pPr>
              <a:defRPr sz="1600">
                <a:latin typeface="+mn-lt"/>
              </a:defRPr>
            </a:lvl3pPr>
            <a:lvl4pPr>
              <a:defRPr sz="1600">
                <a:latin typeface="+mn-lt"/>
              </a:defRPr>
            </a:lvl4pPr>
            <a:lvl5pPr>
              <a:defRPr sz="1600">
                <a:latin typeface="+mn-lt"/>
              </a:defRPr>
            </a:lvl5pPr>
          </a:lstStyle>
          <a:p>
            <a:pPr lvl="0"/>
            <a:r>
              <a:rPr lang="en-US"/>
              <a:t>Offering/Project two</a:t>
            </a:r>
          </a:p>
        </p:txBody>
      </p:sp>
      <p:sp>
        <p:nvSpPr>
          <p:cNvPr id="45" name="Offering/Project 1 short description">
            <a:extLst>
              <a:ext uri="{FF2B5EF4-FFF2-40B4-BE49-F238E27FC236}">
                <a16:creationId xmlns:a16="http://schemas.microsoft.com/office/drawing/2014/main" id="{73DB0BF3-2A24-4CD6-835E-DD49C6E9E0F4}"/>
              </a:ext>
            </a:extLst>
          </p:cNvPr>
          <p:cNvSpPr>
            <a:spLocks noGrp="1"/>
          </p:cNvSpPr>
          <p:nvPr>
            <p:ph type="body" sz="quarter" idx="22" hasCustomPrompt="1"/>
          </p:nvPr>
        </p:nvSpPr>
        <p:spPr>
          <a:xfrm>
            <a:off x="3261667" y="1169483"/>
            <a:ext cx="2651206" cy="680251"/>
          </a:xfrm>
          <a:prstGeom prst="rect">
            <a:avLst/>
          </a:prstGeom>
        </p:spPr>
        <p:txBody>
          <a:bodyPr lIns="0" tIns="0" rIns="0" bIns="0" anchor="t" anchorCtr="0">
            <a:noAutofit/>
          </a:bodyPr>
          <a:lstStyle>
            <a:lvl1pPr marL="0" indent="0" algn="l">
              <a:spcBef>
                <a:spcPts val="0"/>
              </a:spcBef>
              <a:buNone/>
              <a:defRPr sz="1600" baseline="0">
                <a:solidFill>
                  <a:schemeClr val="tx1"/>
                </a:solidFill>
                <a:latin typeface="+mn-lt"/>
              </a:defRPr>
            </a:lvl1pPr>
            <a:lvl2pPr>
              <a:defRPr sz="1600">
                <a:latin typeface="+mn-lt"/>
              </a:defRPr>
            </a:lvl2pPr>
            <a:lvl3pPr>
              <a:defRPr sz="1600">
                <a:latin typeface="+mn-lt"/>
              </a:defRPr>
            </a:lvl3pPr>
            <a:lvl4pPr>
              <a:defRPr sz="1600">
                <a:latin typeface="+mn-lt"/>
              </a:defRPr>
            </a:lvl4pPr>
            <a:lvl5pPr>
              <a:defRPr sz="1600">
                <a:latin typeface="+mn-lt"/>
              </a:defRPr>
            </a:lvl5pPr>
          </a:lstStyle>
          <a:p>
            <a:pPr lvl="0"/>
            <a:r>
              <a:rPr lang="en-US"/>
              <a:t>Description </a:t>
            </a:r>
            <a:br>
              <a:rPr lang="en-US"/>
            </a:br>
            <a:r>
              <a:rPr lang="en-US"/>
              <a:t>(1 or 2 lines works best)</a:t>
            </a:r>
          </a:p>
        </p:txBody>
      </p:sp>
      <p:cxnSp>
        <p:nvCxnSpPr>
          <p:cNvPr id="27" name="Offering/Project 1 divider">
            <a:extLst>
              <a:ext uri="{FF2B5EF4-FFF2-40B4-BE49-F238E27FC236}">
                <a16:creationId xmlns:a16="http://schemas.microsoft.com/office/drawing/2014/main" id="{7A6DDF3F-F3B3-4EEF-9843-18A522D74B23}"/>
              </a:ext>
              <a:ext uri="{C183D7F6-B498-43B3-948B-1728B52AA6E4}">
                <adec:decorative xmlns:adec="http://schemas.microsoft.com/office/drawing/2017/decorative" val="1"/>
              </a:ext>
            </a:extLst>
          </p:cNvPr>
          <p:cNvCxnSpPr>
            <a:cxnSpLocks/>
          </p:cNvCxnSpPr>
          <p:nvPr userDrawn="1"/>
        </p:nvCxnSpPr>
        <p:spPr>
          <a:xfrm>
            <a:off x="3261667" y="1096020"/>
            <a:ext cx="2616133" cy="0"/>
          </a:xfrm>
          <a:prstGeom prst="line">
            <a:avLst/>
          </a:prstGeom>
          <a:ln>
            <a:solidFill>
              <a:srgbClr val="0078D4"/>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1" name="Offering/Project 1 heading">
            <a:extLst>
              <a:ext uri="{FF2B5EF4-FFF2-40B4-BE49-F238E27FC236}">
                <a16:creationId xmlns:a16="http://schemas.microsoft.com/office/drawing/2014/main" id="{1319AF4E-9E14-443E-B187-3AD3FD99DDF2}"/>
              </a:ext>
            </a:extLst>
          </p:cNvPr>
          <p:cNvSpPr>
            <a:spLocks noGrp="1"/>
          </p:cNvSpPr>
          <p:nvPr>
            <p:ph type="body" sz="quarter" idx="18" hasCustomPrompt="1"/>
          </p:nvPr>
        </p:nvSpPr>
        <p:spPr>
          <a:xfrm>
            <a:off x="3261667" y="735201"/>
            <a:ext cx="2651206" cy="307777"/>
          </a:xfrm>
          <a:prstGeom prst="rect">
            <a:avLst/>
          </a:prstGeom>
        </p:spPr>
        <p:txBody>
          <a:bodyPr lIns="0" tIns="0" rIns="0" bIns="0" anchor="t" anchorCtr="0">
            <a:spAutoFit/>
          </a:bodyPr>
          <a:lstStyle>
            <a:lvl1pPr marL="0" indent="0" algn="l">
              <a:spcBef>
                <a:spcPts val="0"/>
              </a:spcBef>
              <a:buNone/>
              <a:defRPr sz="2000">
                <a:solidFill>
                  <a:srgbClr val="002050"/>
                </a:solidFill>
                <a:latin typeface="+mn-lt"/>
              </a:defRPr>
            </a:lvl1pPr>
            <a:lvl2pPr>
              <a:defRPr sz="1600">
                <a:latin typeface="+mn-lt"/>
              </a:defRPr>
            </a:lvl2pPr>
            <a:lvl3pPr>
              <a:defRPr sz="1600">
                <a:latin typeface="+mn-lt"/>
              </a:defRPr>
            </a:lvl3pPr>
            <a:lvl4pPr>
              <a:defRPr sz="1600">
                <a:latin typeface="+mn-lt"/>
              </a:defRPr>
            </a:lvl4pPr>
            <a:lvl5pPr>
              <a:defRPr sz="1600">
                <a:latin typeface="+mn-lt"/>
              </a:defRPr>
            </a:lvl5pPr>
          </a:lstStyle>
          <a:p>
            <a:pPr lvl="0"/>
            <a:r>
              <a:rPr lang="en-US"/>
              <a:t>Offering/Project one</a:t>
            </a:r>
          </a:p>
        </p:txBody>
      </p:sp>
      <p:cxnSp>
        <p:nvCxnSpPr>
          <p:cNvPr id="22" name="Connector fo Offering/Project 4">
            <a:extLst>
              <a:ext uri="{FF2B5EF4-FFF2-40B4-BE49-F238E27FC236}">
                <a16:creationId xmlns:a16="http://schemas.microsoft.com/office/drawing/2014/main" id="{0A536638-9D0A-4257-80FF-7962E8C37C8E}"/>
              </a:ext>
              <a:ext uri="{C183D7F6-B498-43B3-948B-1728B52AA6E4}">
                <adec:decorative xmlns:adec="http://schemas.microsoft.com/office/drawing/2017/decorative" val="1"/>
              </a:ext>
            </a:extLst>
          </p:cNvPr>
          <p:cNvCxnSpPr>
            <a:cxnSpLocks/>
          </p:cNvCxnSpPr>
          <p:nvPr userDrawn="1"/>
        </p:nvCxnSpPr>
        <p:spPr>
          <a:xfrm>
            <a:off x="2090515" y="4346650"/>
            <a:ext cx="1171152" cy="1164231"/>
          </a:xfrm>
          <a:prstGeom prst="line">
            <a:avLst/>
          </a:prstGeom>
          <a:ln>
            <a:solidFill>
              <a:srgbClr val="0078D4"/>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3" name="Connector to Offering/project 3">
            <a:extLst>
              <a:ext uri="{FF2B5EF4-FFF2-40B4-BE49-F238E27FC236}">
                <a16:creationId xmlns:a16="http://schemas.microsoft.com/office/drawing/2014/main" id="{81154BEB-7FA0-4219-B125-F413F8F400E3}"/>
              </a:ext>
              <a:ext uri="{C183D7F6-B498-43B3-948B-1728B52AA6E4}">
                <adec:decorative xmlns:adec="http://schemas.microsoft.com/office/drawing/2017/decorative" val="1"/>
              </a:ext>
            </a:extLst>
          </p:cNvPr>
          <p:cNvCxnSpPr>
            <a:cxnSpLocks/>
          </p:cNvCxnSpPr>
          <p:nvPr userDrawn="1"/>
        </p:nvCxnSpPr>
        <p:spPr>
          <a:xfrm>
            <a:off x="2595628" y="3720491"/>
            <a:ext cx="664369" cy="319938"/>
          </a:xfrm>
          <a:prstGeom prst="line">
            <a:avLst/>
          </a:prstGeom>
          <a:ln>
            <a:solidFill>
              <a:srgbClr val="0078D4"/>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4" name="Connector to Offering/Project 2">
            <a:extLst>
              <a:ext uri="{FF2B5EF4-FFF2-40B4-BE49-F238E27FC236}">
                <a16:creationId xmlns:a16="http://schemas.microsoft.com/office/drawing/2014/main" id="{D76C53BE-650D-48DD-8474-10653B5C72FD}"/>
              </a:ext>
              <a:ext uri="{C183D7F6-B498-43B3-948B-1728B52AA6E4}">
                <adec:decorative xmlns:adec="http://schemas.microsoft.com/office/drawing/2017/decorative" val="1"/>
              </a:ext>
            </a:extLst>
          </p:cNvPr>
          <p:cNvCxnSpPr>
            <a:cxnSpLocks/>
          </p:cNvCxnSpPr>
          <p:nvPr userDrawn="1"/>
        </p:nvCxnSpPr>
        <p:spPr>
          <a:xfrm flipV="1">
            <a:off x="2432566" y="2576112"/>
            <a:ext cx="829101" cy="216976"/>
          </a:xfrm>
          <a:prstGeom prst="line">
            <a:avLst/>
          </a:prstGeom>
          <a:ln>
            <a:solidFill>
              <a:srgbClr val="0078D4"/>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Connector to Offering/Project 1">
            <a:extLst>
              <a:ext uri="{FF2B5EF4-FFF2-40B4-BE49-F238E27FC236}">
                <a16:creationId xmlns:a16="http://schemas.microsoft.com/office/drawing/2014/main" id="{05E2AF56-7D55-42C2-AF3D-25B9850C4380}"/>
              </a:ext>
              <a:ext uri="{C183D7F6-B498-43B3-948B-1728B52AA6E4}">
                <adec:decorative xmlns:adec="http://schemas.microsoft.com/office/drawing/2017/decorative" val="1"/>
              </a:ext>
            </a:extLst>
          </p:cNvPr>
          <p:cNvCxnSpPr>
            <a:cxnSpLocks/>
          </p:cNvCxnSpPr>
          <p:nvPr userDrawn="1"/>
        </p:nvCxnSpPr>
        <p:spPr>
          <a:xfrm flipV="1">
            <a:off x="1603465" y="1096021"/>
            <a:ext cx="1656532" cy="1273478"/>
          </a:xfrm>
          <a:prstGeom prst="line">
            <a:avLst/>
          </a:prstGeom>
          <a:ln>
            <a:solidFill>
              <a:srgbClr val="0078D4"/>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7" name="gear graphic">
            <a:extLst>
              <a:ext uri="{FF2B5EF4-FFF2-40B4-BE49-F238E27FC236}">
                <a16:creationId xmlns:a16="http://schemas.microsoft.com/office/drawing/2014/main" id="{C6602155-0115-4296-B8AF-174C65B01966}"/>
              </a:ext>
              <a:ext uri="{C183D7F6-B498-43B3-948B-1728B52AA6E4}">
                <adec:decorative xmlns:adec="http://schemas.microsoft.com/office/drawing/2017/decorative" val="1"/>
              </a:ext>
            </a:extLst>
          </p:cNvPr>
          <p:cNvSpPr>
            <a:spLocks noChangeAspect="1" noEditPoints="1"/>
          </p:cNvSpPr>
          <p:nvPr userDrawn="1"/>
        </p:nvSpPr>
        <p:spPr bwMode="auto">
          <a:xfrm>
            <a:off x="513270" y="2373530"/>
            <a:ext cx="2123030" cy="2113845"/>
          </a:xfrm>
          <a:custGeom>
            <a:avLst/>
            <a:gdLst>
              <a:gd name="T0" fmla="*/ 72 w 318"/>
              <a:gd name="T1" fmla="*/ 159 h 318"/>
              <a:gd name="T2" fmla="*/ 159 w 318"/>
              <a:gd name="T3" fmla="*/ 72 h 318"/>
              <a:gd name="T4" fmla="*/ 246 w 318"/>
              <a:gd name="T5" fmla="*/ 159 h 318"/>
              <a:gd name="T6" fmla="*/ 159 w 318"/>
              <a:gd name="T7" fmla="*/ 246 h 318"/>
              <a:gd name="T8" fmla="*/ 72 w 318"/>
              <a:gd name="T9" fmla="*/ 159 h 318"/>
              <a:gd name="T10" fmla="*/ 212 w 318"/>
              <a:gd name="T11" fmla="*/ 9 h 318"/>
              <a:gd name="T12" fmla="*/ 159 w 318"/>
              <a:gd name="T13" fmla="*/ 0 h 318"/>
              <a:gd name="T14" fmla="*/ 0 w 318"/>
              <a:gd name="T15" fmla="*/ 159 h 318"/>
              <a:gd name="T16" fmla="*/ 91 w 318"/>
              <a:gd name="T17" fmla="*/ 303 h 318"/>
              <a:gd name="T18" fmla="*/ 106 w 318"/>
              <a:gd name="T19" fmla="*/ 309 h 318"/>
              <a:gd name="T20" fmla="*/ 159 w 318"/>
              <a:gd name="T21" fmla="*/ 318 h 318"/>
              <a:gd name="T22" fmla="*/ 318 w 318"/>
              <a:gd name="T23" fmla="*/ 159 h 318"/>
              <a:gd name="T24" fmla="*/ 310 w 318"/>
              <a:gd name="T25" fmla="*/ 110 h 318"/>
              <a:gd name="T26" fmla="*/ 304 w 318"/>
              <a:gd name="T27" fmla="*/ 93 h 318"/>
              <a:gd name="T28" fmla="*/ 230 w 318"/>
              <a:gd name="T29" fmla="*/ 17 h 318"/>
              <a:gd name="T30" fmla="*/ 202 w 318"/>
              <a:gd name="T31" fmla="*/ 56 h 318"/>
              <a:gd name="T32" fmla="*/ 194 w 318"/>
              <a:gd name="T33" fmla="*/ 79 h 318"/>
              <a:gd name="T34" fmla="*/ 268 w 318"/>
              <a:gd name="T35" fmla="*/ 118 h 318"/>
              <a:gd name="T36" fmla="*/ 240 w 318"/>
              <a:gd name="T37" fmla="*/ 127 h 318"/>
              <a:gd name="T38" fmla="*/ 239 w 318"/>
              <a:gd name="T39" fmla="*/ 192 h 318"/>
              <a:gd name="T40" fmla="*/ 267 w 318"/>
              <a:gd name="T41" fmla="*/ 203 h 318"/>
              <a:gd name="T42" fmla="*/ 206 w 318"/>
              <a:gd name="T43" fmla="*/ 265 h 318"/>
              <a:gd name="T44" fmla="*/ 193 w 318"/>
              <a:gd name="T45" fmla="*/ 239 h 318"/>
              <a:gd name="T46" fmla="*/ 117 w 318"/>
              <a:gd name="T47" fmla="*/ 266 h 318"/>
              <a:gd name="T48" fmla="*/ 128 w 318"/>
              <a:gd name="T49" fmla="*/ 240 h 318"/>
              <a:gd name="T50" fmla="*/ 54 w 318"/>
              <a:gd name="T51" fmla="*/ 203 h 318"/>
              <a:gd name="T52" fmla="*/ 79 w 318"/>
              <a:gd name="T53" fmla="*/ 193 h 318"/>
              <a:gd name="T54" fmla="*/ 54 w 318"/>
              <a:gd name="T55" fmla="*/ 118 h 318"/>
              <a:gd name="T56" fmla="*/ 78 w 318"/>
              <a:gd name="T57" fmla="*/ 127 h 318"/>
              <a:gd name="T58" fmla="*/ 127 w 318"/>
              <a:gd name="T59" fmla="*/ 78 h 318"/>
              <a:gd name="T60" fmla="*/ 116 w 318"/>
              <a:gd name="T61" fmla="*/ 56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18" h="318">
                <a:moveTo>
                  <a:pt x="72" y="159"/>
                </a:moveTo>
                <a:cubicBezTo>
                  <a:pt x="72" y="111"/>
                  <a:pt x="111" y="72"/>
                  <a:pt x="159" y="72"/>
                </a:cubicBezTo>
                <a:cubicBezTo>
                  <a:pt x="207" y="72"/>
                  <a:pt x="246" y="111"/>
                  <a:pt x="246" y="159"/>
                </a:cubicBezTo>
                <a:cubicBezTo>
                  <a:pt x="246" y="207"/>
                  <a:pt x="207" y="246"/>
                  <a:pt x="159" y="246"/>
                </a:cubicBezTo>
                <a:cubicBezTo>
                  <a:pt x="111" y="246"/>
                  <a:pt x="72" y="207"/>
                  <a:pt x="72" y="159"/>
                </a:cubicBezTo>
                <a:close/>
                <a:moveTo>
                  <a:pt x="212" y="9"/>
                </a:moveTo>
                <a:cubicBezTo>
                  <a:pt x="195" y="3"/>
                  <a:pt x="177" y="0"/>
                  <a:pt x="159" y="0"/>
                </a:cubicBezTo>
                <a:cubicBezTo>
                  <a:pt x="71" y="0"/>
                  <a:pt x="0" y="71"/>
                  <a:pt x="0" y="159"/>
                </a:cubicBezTo>
                <a:cubicBezTo>
                  <a:pt x="0" y="223"/>
                  <a:pt x="37" y="277"/>
                  <a:pt x="91" y="303"/>
                </a:cubicBezTo>
                <a:moveTo>
                  <a:pt x="106" y="309"/>
                </a:moveTo>
                <a:cubicBezTo>
                  <a:pt x="122" y="315"/>
                  <a:pt x="140" y="318"/>
                  <a:pt x="159" y="318"/>
                </a:cubicBezTo>
                <a:cubicBezTo>
                  <a:pt x="247" y="318"/>
                  <a:pt x="318" y="247"/>
                  <a:pt x="318" y="159"/>
                </a:cubicBezTo>
                <a:cubicBezTo>
                  <a:pt x="318" y="142"/>
                  <a:pt x="315" y="126"/>
                  <a:pt x="310" y="110"/>
                </a:cubicBezTo>
                <a:moveTo>
                  <a:pt x="304" y="93"/>
                </a:moveTo>
                <a:cubicBezTo>
                  <a:pt x="289" y="60"/>
                  <a:pt x="262" y="33"/>
                  <a:pt x="230" y="17"/>
                </a:cubicBezTo>
                <a:moveTo>
                  <a:pt x="202" y="56"/>
                </a:moveTo>
                <a:cubicBezTo>
                  <a:pt x="194" y="79"/>
                  <a:pt x="194" y="79"/>
                  <a:pt x="194" y="79"/>
                </a:cubicBezTo>
                <a:moveTo>
                  <a:pt x="268" y="118"/>
                </a:moveTo>
                <a:cubicBezTo>
                  <a:pt x="240" y="127"/>
                  <a:pt x="240" y="127"/>
                  <a:pt x="240" y="127"/>
                </a:cubicBezTo>
                <a:moveTo>
                  <a:pt x="239" y="192"/>
                </a:moveTo>
                <a:cubicBezTo>
                  <a:pt x="267" y="203"/>
                  <a:pt x="267" y="203"/>
                  <a:pt x="267" y="203"/>
                </a:cubicBezTo>
                <a:moveTo>
                  <a:pt x="206" y="265"/>
                </a:moveTo>
                <a:cubicBezTo>
                  <a:pt x="193" y="239"/>
                  <a:pt x="193" y="239"/>
                  <a:pt x="193" y="239"/>
                </a:cubicBezTo>
                <a:moveTo>
                  <a:pt x="117" y="266"/>
                </a:moveTo>
                <a:cubicBezTo>
                  <a:pt x="128" y="240"/>
                  <a:pt x="128" y="240"/>
                  <a:pt x="128" y="240"/>
                </a:cubicBezTo>
                <a:moveTo>
                  <a:pt x="54" y="203"/>
                </a:moveTo>
                <a:cubicBezTo>
                  <a:pt x="79" y="193"/>
                  <a:pt x="79" y="193"/>
                  <a:pt x="79" y="193"/>
                </a:cubicBezTo>
                <a:moveTo>
                  <a:pt x="54" y="118"/>
                </a:moveTo>
                <a:cubicBezTo>
                  <a:pt x="78" y="127"/>
                  <a:pt x="78" y="127"/>
                  <a:pt x="78" y="127"/>
                </a:cubicBezTo>
                <a:moveTo>
                  <a:pt x="127" y="78"/>
                </a:moveTo>
                <a:cubicBezTo>
                  <a:pt x="116" y="56"/>
                  <a:pt x="116" y="56"/>
                  <a:pt x="116" y="56"/>
                </a:cubicBezTo>
              </a:path>
            </a:pathLst>
          </a:custGeom>
          <a:noFill/>
          <a:ln w="15875" cap="flat">
            <a:solidFill>
              <a:srgbClr val="0078D4"/>
            </a:solidFill>
            <a:prstDash val="solid"/>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gradFill>
              <a:effectLst/>
              <a:uLnTx/>
              <a:uFillTx/>
              <a:latin typeface="Segoe UI"/>
              <a:ea typeface="+mn-ea"/>
              <a:cs typeface="+mn-cs"/>
            </a:endParaRPr>
          </a:p>
        </p:txBody>
      </p:sp>
      <p:sp>
        <p:nvSpPr>
          <p:cNvPr id="30" name="Customer example 1 slide title (short)">
            <a:extLst>
              <a:ext uri="{FF2B5EF4-FFF2-40B4-BE49-F238E27FC236}">
                <a16:creationId xmlns:a16="http://schemas.microsoft.com/office/drawing/2014/main" id="{E38DB1D6-7FA5-42D0-90F2-0EF058651944}"/>
              </a:ext>
            </a:extLst>
          </p:cNvPr>
          <p:cNvSpPr>
            <a:spLocks noGrp="1"/>
          </p:cNvSpPr>
          <p:nvPr>
            <p:ph type="title" hasCustomPrompt="1"/>
          </p:nvPr>
        </p:nvSpPr>
        <p:spPr>
          <a:xfrm>
            <a:off x="587255" y="4847549"/>
            <a:ext cx="1845311" cy="1409543"/>
          </a:xfrm>
          <a:prstGeom prst="rect">
            <a:avLst/>
          </a:prstGeom>
        </p:spPr>
        <p:txBody>
          <a:bodyPr lIns="0" tIns="0" rIns="0" bIns="0"/>
          <a:lstStyle>
            <a:lvl1pPr>
              <a:defRPr sz="2800" baseline="0">
                <a:latin typeface="+mn-lt"/>
              </a:defRPr>
            </a:lvl1pPr>
          </a:lstStyle>
          <a:p>
            <a:r>
              <a:rPr lang="en-US"/>
              <a:t>Customer example (1) (name)</a:t>
            </a:r>
          </a:p>
        </p:txBody>
      </p:sp>
    </p:spTree>
    <p:extLst>
      <p:ext uri="{BB962C8B-B14F-4D97-AF65-F5344CB8AC3E}">
        <p14:creationId xmlns:p14="http://schemas.microsoft.com/office/powerpoint/2010/main" val="3340260591"/>
      </p:ext>
    </p:extLst>
  </p:cSld>
  <p:clrMapOvr>
    <a:masterClrMapping/>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Customer example 2">
    <p:spTree>
      <p:nvGrpSpPr>
        <p:cNvPr id="1" name=""/>
        <p:cNvGrpSpPr/>
        <p:nvPr/>
      </p:nvGrpSpPr>
      <p:grpSpPr>
        <a:xfrm>
          <a:off x="0" y="0"/>
          <a:ext cx="0" cy="0"/>
          <a:chOff x="0" y="0"/>
          <a:chExt cx="0" cy="0"/>
        </a:xfrm>
      </p:grpSpPr>
      <p:sp>
        <p:nvSpPr>
          <p:cNvPr id="9" name="Description or testimonial">
            <a:extLst>
              <a:ext uri="{FF2B5EF4-FFF2-40B4-BE49-F238E27FC236}">
                <a16:creationId xmlns:a16="http://schemas.microsoft.com/office/drawing/2014/main" id="{DD31E161-603B-4151-83AE-AA551AF0133F}"/>
              </a:ext>
            </a:extLst>
          </p:cNvPr>
          <p:cNvSpPr>
            <a:spLocks noGrp="1"/>
          </p:cNvSpPr>
          <p:nvPr>
            <p:ph type="body" sz="quarter" idx="12" hasCustomPrompt="1"/>
          </p:nvPr>
        </p:nvSpPr>
        <p:spPr>
          <a:xfrm>
            <a:off x="7036795" y="2967809"/>
            <a:ext cx="4572000" cy="3290633"/>
          </a:xfrm>
          <a:prstGeom prst="rect">
            <a:avLst/>
          </a:prstGeom>
        </p:spPr>
        <p:txBody>
          <a:bodyPr lIns="0" tIns="0" rIns="0" bIns="0" anchor="t" anchorCtr="0"/>
          <a:lstStyle>
            <a:lvl1pPr marL="0" indent="0" algn="l">
              <a:spcBef>
                <a:spcPts val="0"/>
              </a:spcBef>
              <a:buNone/>
              <a:defRPr sz="2000" i="0">
                <a:latin typeface="Segoe UI" panose="020B0502040204020203" pitchFamily="34" charset="0"/>
                <a:cs typeface="Segoe UI" panose="020B0502040204020203" pitchFamily="34" charset="0"/>
              </a:defRPr>
            </a:lvl1pPr>
          </a:lstStyle>
          <a:p>
            <a:pPr lvl="0"/>
            <a:r>
              <a:rPr lang="en-US"/>
              <a:t>Quote from Customer</a:t>
            </a:r>
          </a:p>
          <a:p>
            <a:pPr lvl="0"/>
            <a:endParaRPr lang="en-US"/>
          </a:p>
          <a:p>
            <a:pPr lvl="0"/>
            <a:endParaRPr lang="en-US"/>
          </a:p>
          <a:p>
            <a:pPr lvl="0"/>
            <a:endParaRPr lang="en-US"/>
          </a:p>
          <a:p>
            <a:pPr lvl="0"/>
            <a:endParaRPr lang="en-US"/>
          </a:p>
          <a:p>
            <a:pPr lvl="0"/>
            <a:endParaRPr lang="en-US"/>
          </a:p>
          <a:p>
            <a:pPr lvl="0"/>
            <a:endParaRPr lang="en-US"/>
          </a:p>
          <a:p>
            <a:pPr lvl="0"/>
            <a:endParaRPr lang="en-US"/>
          </a:p>
          <a:p>
            <a:pPr lvl="0"/>
            <a:endParaRPr lang="en-US"/>
          </a:p>
          <a:p>
            <a:pPr lvl="0"/>
            <a:r>
              <a:rPr lang="en-US"/>
              <a:t>Name</a:t>
            </a:r>
          </a:p>
          <a:p>
            <a:pPr lvl="0"/>
            <a:r>
              <a:rPr lang="en-US"/>
              <a:t>Title, Company</a:t>
            </a:r>
          </a:p>
        </p:txBody>
      </p:sp>
      <p:sp>
        <p:nvSpPr>
          <p:cNvPr id="3" name="Heading or project title">
            <a:extLst>
              <a:ext uri="{FF2B5EF4-FFF2-40B4-BE49-F238E27FC236}">
                <a16:creationId xmlns:a16="http://schemas.microsoft.com/office/drawing/2014/main" id="{3A69CF5F-AE6A-4323-B71E-F14904424AD4}"/>
              </a:ext>
            </a:extLst>
          </p:cNvPr>
          <p:cNvSpPr>
            <a:spLocks noGrp="1"/>
          </p:cNvSpPr>
          <p:nvPr>
            <p:ph type="body" sz="quarter" idx="11" hasCustomPrompt="1"/>
          </p:nvPr>
        </p:nvSpPr>
        <p:spPr>
          <a:xfrm>
            <a:off x="7036795" y="1428220"/>
            <a:ext cx="4572000" cy="685800"/>
          </a:xfrm>
          <a:prstGeom prst="rect">
            <a:avLst/>
          </a:prstGeom>
        </p:spPr>
        <p:txBody>
          <a:bodyPr lIns="0" tIns="0" rIns="0" bIns="0" anchor="t" anchorCtr="0"/>
          <a:lstStyle>
            <a:lvl1pPr marL="0" indent="0" algn="l">
              <a:spcBef>
                <a:spcPts val="0"/>
              </a:spcBef>
              <a:buNone/>
              <a:defRPr sz="2800">
                <a:latin typeface="+mj-lt"/>
                <a:cs typeface="Segoe UI" panose="020B0502040204020203" pitchFamily="34" charset="0"/>
              </a:defRPr>
            </a:lvl1pPr>
          </a:lstStyle>
          <a:p>
            <a:pPr lvl="0"/>
            <a:r>
              <a:rPr lang="en-US"/>
              <a:t>Title of Project</a:t>
            </a:r>
          </a:p>
        </p:txBody>
      </p:sp>
      <p:sp>
        <p:nvSpPr>
          <p:cNvPr id="8" name="Picture placeholder" descr="image placeholder">
            <a:extLst>
              <a:ext uri="{FF2B5EF4-FFF2-40B4-BE49-F238E27FC236}">
                <a16:creationId xmlns:a16="http://schemas.microsoft.com/office/drawing/2014/main" id="{B289A07A-E32C-414B-817D-974B34D485BA}"/>
              </a:ext>
            </a:extLst>
          </p:cNvPr>
          <p:cNvSpPr>
            <a:spLocks noGrp="1"/>
          </p:cNvSpPr>
          <p:nvPr>
            <p:ph type="pic" sz="quarter" idx="10" hasCustomPrompt="1"/>
          </p:nvPr>
        </p:nvSpPr>
        <p:spPr>
          <a:xfrm>
            <a:off x="596535" y="1431554"/>
            <a:ext cx="6172200" cy="4836442"/>
          </a:xfrm>
          <a:prstGeom prst="rect">
            <a:avLst/>
          </a:prstGeo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Tap to insert photo or illustration</a:t>
            </a:r>
          </a:p>
          <a:p>
            <a:endParaRPr lang="en-US"/>
          </a:p>
        </p:txBody>
      </p:sp>
      <p:sp>
        <p:nvSpPr>
          <p:cNvPr id="6" name="Customer example 2 slide title">
            <a:extLst>
              <a:ext uri="{FF2B5EF4-FFF2-40B4-BE49-F238E27FC236}">
                <a16:creationId xmlns:a16="http://schemas.microsoft.com/office/drawing/2014/main" id="{2D9CF5A6-0E76-4774-9CAE-AC123BB1D44A}"/>
              </a:ext>
            </a:extLst>
          </p:cNvPr>
          <p:cNvSpPr>
            <a:spLocks noGrp="1"/>
          </p:cNvSpPr>
          <p:nvPr>
            <p:ph type="title" hasCustomPrompt="1"/>
          </p:nvPr>
        </p:nvSpPr>
        <p:spPr>
          <a:xfrm>
            <a:off x="587070" y="457200"/>
            <a:ext cx="11024300" cy="553998"/>
          </a:xfrm>
          <a:prstGeom prst="rect">
            <a:avLst/>
          </a:prstGeom>
        </p:spPr>
        <p:txBody>
          <a:bodyPr lIns="0" tIns="0" rIns="0" bIns="0"/>
          <a:lstStyle>
            <a:lvl1pPr>
              <a:defRPr baseline="0"/>
            </a:lvl1pPr>
          </a:lstStyle>
          <a:p>
            <a:r>
              <a:rPr lang="en-US"/>
              <a:t>Customer example (2)</a:t>
            </a:r>
          </a:p>
        </p:txBody>
      </p:sp>
    </p:spTree>
    <p:extLst>
      <p:ext uri="{BB962C8B-B14F-4D97-AF65-F5344CB8AC3E}">
        <p14:creationId xmlns:p14="http://schemas.microsoft.com/office/powerpoint/2010/main" val="2965692470"/>
      </p:ext>
    </p:extLst>
  </p:cSld>
  <p:clrMapOvr>
    <a:masterClrMapping/>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Customer example 3">
    <p:spTree>
      <p:nvGrpSpPr>
        <p:cNvPr id="1" name=""/>
        <p:cNvGrpSpPr/>
        <p:nvPr/>
      </p:nvGrpSpPr>
      <p:grpSpPr>
        <a:xfrm>
          <a:off x="0" y="0"/>
          <a:ext cx="0" cy="0"/>
          <a:chOff x="0" y="0"/>
          <a:chExt cx="0" cy="0"/>
        </a:xfrm>
      </p:grpSpPr>
      <p:sp>
        <p:nvSpPr>
          <p:cNvPr id="19" name="Customer logo placeholder">
            <a:extLst>
              <a:ext uri="{FF2B5EF4-FFF2-40B4-BE49-F238E27FC236}">
                <a16:creationId xmlns:a16="http://schemas.microsoft.com/office/drawing/2014/main" id="{09714798-E290-4FB1-8EAE-B4E7AAB45892}"/>
              </a:ext>
            </a:extLst>
          </p:cNvPr>
          <p:cNvSpPr>
            <a:spLocks noGrp="1"/>
          </p:cNvSpPr>
          <p:nvPr>
            <p:ph type="pic" sz="quarter" idx="15" hasCustomPrompt="1"/>
          </p:nvPr>
        </p:nvSpPr>
        <p:spPr>
          <a:xfrm>
            <a:off x="8176063" y="5583238"/>
            <a:ext cx="2057400" cy="685800"/>
          </a:xfrm>
          <a:prstGeom prst="rect">
            <a:avLst/>
          </a:prstGeom>
        </p:spPr>
        <p:txBody>
          <a:bodyPr lIns="0" tIns="0" rIns="0" bIns="0"/>
          <a:lstStyle>
            <a:lvl1pPr marL="0" indent="0">
              <a:buNone/>
              <a:defRPr sz="1200">
                <a:solidFill>
                  <a:schemeClr val="tx1"/>
                </a:solidFill>
              </a:defRPr>
            </a:lvl1pPr>
          </a:lstStyle>
          <a:p>
            <a:r>
              <a:rPr lang="en-US"/>
              <a:t>Click or tap to add customer logo</a:t>
            </a:r>
          </a:p>
        </p:txBody>
      </p:sp>
      <p:sp>
        <p:nvSpPr>
          <p:cNvPr id="5" name="Testimonial">
            <a:extLst>
              <a:ext uri="{FF2B5EF4-FFF2-40B4-BE49-F238E27FC236}">
                <a16:creationId xmlns:a16="http://schemas.microsoft.com/office/drawing/2014/main" id="{BC502951-245A-AD4A-9F9B-83A6BB5228D9}"/>
              </a:ext>
            </a:extLst>
          </p:cNvPr>
          <p:cNvSpPr/>
          <p:nvPr userDrawn="1"/>
        </p:nvSpPr>
        <p:spPr>
          <a:xfrm>
            <a:off x="8176063" y="1327858"/>
            <a:ext cx="3429000" cy="3854717"/>
          </a:xfrm>
          <a:prstGeom prst="rect">
            <a:avLst/>
          </a:prstGeom>
        </p:spPr>
        <p:txBody>
          <a:bodyPr wrap="square" lIns="0" tIns="0" rIns="0" bIns="0">
            <a:noAutofit/>
          </a:bodyPr>
          <a:lstStyle/>
          <a:p>
            <a:pPr marL="0" marR="0" lvl="0" indent="0" algn="l" defTabSz="914400" rtl="0" eaLnBrk="1" fontAlgn="auto" latinLnBrk="0" hangingPunct="1">
              <a:lnSpc>
                <a:spcPct val="100000"/>
              </a:lnSpc>
              <a:spcBef>
                <a:spcPts val="600"/>
              </a:spcBef>
              <a:spcAft>
                <a:spcPts val="0"/>
              </a:spcAft>
              <a:buClrTx/>
              <a:buSzTx/>
              <a:buFontTx/>
              <a:buNone/>
              <a:tabLst/>
              <a:defRPr/>
            </a:pPr>
            <a:r>
              <a:rPr kumimoji="0" lang="en-US" sz="2000" b="0" u="none" strike="noStrike" kern="1200" cap="none" spc="0" normalizeH="0" baseline="0" noProof="0">
                <a:ln>
                  <a:noFill/>
                </a:ln>
                <a:solidFill>
                  <a:srgbClr val="0A193D"/>
                </a:solidFill>
                <a:effectLst/>
                <a:uLnTx/>
                <a:uFillTx/>
                <a:latin typeface="Segoe UI" panose="020B0502040204020203" pitchFamily="34" charset="0"/>
                <a:cs typeface="Segoe UI" panose="020B0502040204020203" pitchFamily="34" charset="0"/>
              </a:rPr>
              <a:t>Enter company name above; “insert quote here”</a:t>
            </a:r>
          </a:p>
          <a:p>
            <a:pPr marL="0" marR="0" lvl="0" indent="0" algn="l" defTabSz="914400" rtl="0" eaLnBrk="1" fontAlgn="auto" latinLnBrk="0" hangingPunct="1">
              <a:lnSpc>
                <a:spcPct val="100000"/>
              </a:lnSpc>
              <a:spcBef>
                <a:spcPts val="600"/>
              </a:spcBef>
              <a:spcAft>
                <a:spcPts val="0"/>
              </a:spcAft>
              <a:buClrTx/>
              <a:buSzTx/>
              <a:buFontTx/>
              <a:buNone/>
              <a:tabLst/>
              <a:defRPr/>
            </a:pPr>
            <a:endParaRPr kumimoji="0" lang="en-US" sz="2000" b="0" u="none" strike="noStrike" kern="1200" cap="none" spc="0" normalizeH="0" baseline="0" noProof="0">
              <a:ln>
                <a:noFill/>
              </a:ln>
              <a:solidFill>
                <a:srgbClr val="0A193D"/>
              </a:solidFill>
              <a:effectLst/>
              <a:uLnTx/>
              <a:uFillTx/>
              <a:latin typeface="Segoe UI" panose="020B0502040204020203" pitchFamily="34" charset="0"/>
              <a:cs typeface="Segoe UI" panose="020B0502040204020203" pitchFamily="34" charset="0"/>
            </a:endParaRPr>
          </a:p>
          <a:p>
            <a:pPr marL="0" marR="0" lvl="0" indent="0" algn="l" defTabSz="914400" rtl="0" eaLnBrk="1" fontAlgn="auto" latinLnBrk="0" hangingPunct="1">
              <a:lnSpc>
                <a:spcPct val="100000"/>
              </a:lnSpc>
              <a:spcBef>
                <a:spcPts val="600"/>
              </a:spcBef>
              <a:spcAft>
                <a:spcPts val="0"/>
              </a:spcAft>
              <a:buClrTx/>
              <a:buSzTx/>
              <a:buFontTx/>
              <a:buNone/>
              <a:tabLst/>
              <a:defRPr/>
            </a:pPr>
            <a:endParaRPr kumimoji="0" lang="en-US" sz="2000" b="0" u="none" strike="noStrike" kern="1200" cap="none" spc="0" normalizeH="0" baseline="0" noProof="0">
              <a:ln>
                <a:noFill/>
              </a:ln>
              <a:solidFill>
                <a:srgbClr val="0A193D"/>
              </a:solidFill>
              <a:effectLst/>
              <a:uLnTx/>
              <a:uFillTx/>
              <a:latin typeface="Segoe UI" panose="020B0502040204020203" pitchFamily="34" charset="0"/>
              <a:cs typeface="Segoe UI" panose="020B0502040204020203" pitchFamily="34" charset="0"/>
            </a:endParaRPr>
          </a:p>
          <a:p>
            <a:pPr marL="0" marR="0" lvl="0" indent="0" algn="l" defTabSz="914400" rtl="0" eaLnBrk="1" fontAlgn="auto" latinLnBrk="0" hangingPunct="1">
              <a:lnSpc>
                <a:spcPct val="100000"/>
              </a:lnSpc>
              <a:spcBef>
                <a:spcPts val="600"/>
              </a:spcBef>
              <a:spcAft>
                <a:spcPts val="0"/>
              </a:spcAft>
              <a:buClrTx/>
              <a:buSzTx/>
              <a:buFontTx/>
              <a:buNone/>
              <a:tabLst/>
              <a:defRPr/>
            </a:pPr>
            <a:endParaRPr kumimoji="0" lang="en-US" sz="2000" b="0" u="none" strike="noStrike" kern="1200" cap="none" spc="0" normalizeH="0" baseline="0" noProof="0">
              <a:ln>
                <a:noFill/>
              </a:ln>
              <a:solidFill>
                <a:srgbClr val="0A193D"/>
              </a:solidFill>
              <a:effectLst/>
              <a:uLnTx/>
              <a:uFillTx/>
              <a:latin typeface="Segoe UI" panose="020B0502040204020203" pitchFamily="34" charset="0"/>
              <a:cs typeface="Segoe UI" panose="020B0502040204020203" pitchFamily="34" charset="0"/>
            </a:endParaRPr>
          </a:p>
          <a:p>
            <a:pPr marL="0" marR="0" lvl="0" indent="0" algn="l" defTabSz="914400" rtl="0" eaLnBrk="1" fontAlgn="auto" latinLnBrk="0" hangingPunct="1">
              <a:lnSpc>
                <a:spcPct val="100000"/>
              </a:lnSpc>
              <a:spcBef>
                <a:spcPts val="600"/>
              </a:spcBef>
              <a:spcAft>
                <a:spcPts val="0"/>
              </a:spcAft>
              <a:buClrTx/>
              <a:buSzTx/>
              <a:buFontTx/>
              <a:buNone/>
              <a:tabLst/>
              <a:defRPr/>
            </a:pPr>
            <a:endParaRPr kumimoji="0" lang="en-US" sz="2000" b="0" u="none" strike="noStrike" kern="1200" cap="none" spc="0" normalizeH="0" baseline="0" noProof="0">
              <a:ln>
                <a:noFill/>
              </a:ln>
              <a:solidFill>
                <a:srgbClr val="0A193D"/>
              </a:solidFill>
              <a:effectLst/>
              <a:uLnTx/>
              <a:uFillTx/>
              <a:latin typeface="Segoe UI" panose="020B0502040204020203" pitchFamily="34" charset="0"/>
              <a:cs typeface="Segoe UI" panose="020B0502040204020203" pitchFamily="34" charset="0"/>
            </a:endParaRPr>
          </a:p>
          <a:p>
            <a:pPr marL="0" marR="0" lvl="0" indent="0" algn="l" defTabSz="914400" rtl="0" eaLnBrk="1" fontAlgn="auto" latinLnBrk="0" hangingPunct="1">
              <a:lnSpc>
                <a:spcPct val="100000"/>
              </a:lnSpc>
              <a:spcBef>
                <a:spcPts val="600"/>
              </a:spcBef>
              <a:spcAft>
                <a:spcPts val="0"/>
              </a:spcAft>
              <a:buClrTx/>
              <a:buSzTx/>
              <a:buFontTx/>
              <a:buNone/>
              <a:tabLst/>
              <a:defRPr/>
            </a:pPr>
            <a:endParaRPr kumimoji="0" lang="en-US" sz="2000" b="0" u="none" strike="noStrike" kern="1200" cap="none" spc="0" normalizeH="0" baseline="0" noProof="0">
              <a:ln>
                <a:noFill/>
              </a:ln>
              <a:solidFill>
                <a:srgbClr val="0A193D"/>
              </a:solidFill>
              <a:effectLst/>
              <a:uLnTx/>
              <a:uFillTx/>
              <a:latin typeface="Segoe UI" panose="020B0502040204020203" pitchFamily="34" charset="0"/>
              <a:cs typeface="Segoe UI" panose="020B0502040204020203" pitchFamily="34" charset="0"/>
            </a:endParaRPr>
          </a:p>
          <a:p>
            <a:pPr marL="0" marR="0" lvl="0" indent="0" algn="l" defTabSz="914400" rtl="0" eaLnBrk="1" fontAlgn="auto" latinLnBrk="0" hangingPunct="1">
              <a:lnSpc>
                <a:spcPct val="100000"/>
              </a:lnSpc>
              <a:spcBef>
                <a:spcPts val="600"/>
              </a:spcBef>
              <a:spcAft>
                <a:spcPts val="0"/>
              </a:spcAft>
              <a:buClrTx/>
              <a:buSzTx/>
              <a:buFontTx/>
              <a:buNone/>
              <a:tabLst/>
              <a:defRPr/>
            </a:pPr>
            <a:r>
              <a:rPr kumimoji="0" lang="en-US" sz="2000" b="0" u="none" strike="noStrike" kern="1200" cap="none" spc="0" normalizeH="0" baseline="0" noProof="0">
                <a:ln>
                  <a:noFill/>
                </a:ln>
                <a:solidFill>
                  <a:srgbClr val="0A193D"/>
                </a:solidFill>
                <a:effectLst/>
                <a:uLnTx/>
                <a:uFillTx/>
                <a:latin typeface="Segoe UI" panose="020B0502040204020203" pitchFamily="34" charset="0"/>
                <a:cs typeface="Segoe UI" panose="020B0502040204020203" pitchFamily="34" charset="0"/>
              </a:rPr>
              <a:t>.</a:t>
            </a:r>
            <a:br>
              <a:rPr kumimoji="0" lang="en-US" sz="2000" b="0" u="none" strike="noStrike" kern="1200" cap="none" spc="0" normalizeH="0" baseline="0" noProof="0">
                <a:ln>
                  <a:noFill/>
                </a:ln>
                <a:solidFill>
                  <a:srgbClr val="0A193D"/>
                </a:solidFill>
                <a:effectLst/>
                <a:uLnTx/>
                <a:uFillTx/>
                <a:latin typeface="Segoe UI" panose="020B0502040204020203" pitchFamily="34" charset="0"/>
                <a:cs typeface="Segoe UI" panose="020B0502040204020203" pitchFamily="34" charset="0"/>
              </a:rPr>
            </a:br>
            <a:endParaRPr kumimoji="0" lang="en-US" sz="2000" b="0" u="none" strike="noStrike" kern="1200" cap="none" spc="0" normalizeH="0" baseline="0" noProof="0">
              <a:ln>
                <a:noFill/>
              </a:ln>
              <a:solidFill>
                <a:srgbClr val="0A193D"/>
              </a:solidFill>
              <a:effectLst/>
              <a:uLnTx/>
              <a:uFillTx/>
              <a:latin typeface="Segoe UI" panose="020B0502040204020203" pitchFamily="34" charset="0"/>
              <a:cs typeface="Segoe UI" panose="020B0502040204020203" pitchFamily="34" charset="0"/>
            </a:endParaRPr>
          </a:p>
          <a:p>
            <a:pPr marL="0" marR="0" lvl="0" indent="0" algn="l" defTabSz="914400" rtl="0" eaLnBrk="1" fontAlgn="auto" latinLnBrk="0" hangingPunct="1">
              <a:lnSpc>
                <a:spcPct val="100000"/>
              </a:lnSpc>
              <a:spcBef>
                <a:spcPts val="600"/>
              </a:spcBef>
              <a:spcAft>
                <a:spcPts val="0"/>
              </a:spcAft>
              <a:buClrTx/>
              <a:buSzTx/>
              <a:buFontTx/>
              <a:buNone/>
              <a:tabLst/>
              <a:defRPr/>
            </a:pPr>
            <a:r>
              <a:rPr kumimoji="0" lang="en-US" sz="1600" b="0" i="0" u="none" strike="noStrike" kern="0" cap="none" spc="0" normalizeH="0" baseline="0" noProof="0">
                <a:ln>
                  <a:noFill/>
                </a:ln>
                <a:solidFill>
                  <a:srgbClr val="1A1A1A"/>
                </a:solidFill>
                <a:effectLst/>
                <a:uLnTx/>
                <a:uFillTx/>
                <a:latin typeface="Segoe UI Semibold"/>
                <a:ea typeface="Segoe UI" pitchFamily="34" charset="0"/>
                <a:cs typeface="Segoe UI Semibold"/>
              </a:rPr>
              <a:t>–</a:t>
            </a:r>
            <a:r>
              <a:rPr kumimoji="0" lang="en-US" sz="1600" b="0" i="0" u="none" strike="noStrike" kern="0" cap="none" spc="0" normalizeH="0" baseline="0" noProof="0">
                <a:ln>
                  <a:noFill/>
                </a:ln>
                <a:solidFill>
                  <a:srgbClr val="1A1A1A"/>
                </a:solidFill>
                <a:effectLst/>
                <a:uLnTx/>
                <a:uFillTx/>
                <a:latin typeface="Segoe UI Semilight" panose="020B0402040204020203" pitchFamily="34" charset="0"/>
                <a:ea typeface="Segoe UI" pitchFamily="34" charset="0"/>
                <a:cs typeface="Segoe UI Semilight" panose="020B0402040204020203" pitchFamily="34" charset="0"/>
              </a:rPr>
              <a:t> </a:t>
            </a:r>
            <a:r>
              <a:rPr kumimoji="0" lang="en-US" sz="1600" b="0" i="0" u="none" strike="noStrike" kern="0" cap="none" spc="0" normalizeH="0" baseline="0" noProof="0">
                <a:ln>
                  <a:noFill/>
                </a:ln>
                <a:solidFill>
                  <a:srgbClr val="1A1A1A"/>
                </a:solidFill>
                <a:effectLst/>
                <a:uLnTx/>
                <a:uFillTx/>
                <a:latin typeface="Segoe UI Semibold" panose="020B0702040204020203" pitchFamily="34" charset="0"/>
                <a:ea typeface="Segoe UI" pitchFamily="34" charset="0"/>
                <a:cs typeface="Segoe UI Semibold" panose="020B0702040204020203" pitchFamily="34" charset="0"/>
              </a:rPr>
              <a:t>Name</a:t>
            </a:r>
            <a:br>
              <a:rPr kumimoji="0" lang="en-US" sz="1600" b="0" u="none" strike="noStrike" kern="1200" cap="none" spc="0" normalizeH="0" baseline="0" noProof="0">
                <a:ln>
                  <a:noFill/>
                </a:ln>
                <a:solidFill>
                  <a:srgbClr val="0A193D"/>
                </a:solidFill>
                <a:effectLst/>
                <a:uLnTx/>
                <a:uFillTx/>
                <a:latin typeface="Segoe UI" panose="020B0502040204020203" pitchFamily="34" charset="0"/>
                <a:cs typeface="Segoe UI" panose="020B0502040204020203" pitchFamily="34" charset="0"/>
              </a:rPr>
            </a:br>
            <a:r>
              <a:rPr kumimoji="0" lang="en-US" sz="1600" b="0" u="none" strike="noStrike" kern="1200" cap="none" spc="0" normalizeH="0" baseline="0" noProof="0">
                <a:ln>
                  <a:noFill/>
                </a:ln>
                <a:solidFill>
                  <a:srgbClr val="0A193D"/>
                </a:solidFill>
                <a:effectLst/>
                <a:uLnTx/>
                <a:uFillTx/>
                <a:latin typeface="Segoe UI" panose="020B0502040204020203" pitchFamily="34" charset="0"/>
                <a:cs typeface="Segoe UI" panose="020B0502040204020203" pitchFamily="34" charset="0"/>
              </a:rPr>
              <a:t>Title, Company</a:t>
            </a:r>
          </a:p>
        </p:txBody>
      </p:sp>
      <p:sp>
        <p:nvSpPr>
          <p:cNvPr id="17" name="Photo placeholder, center of slide" descr="image placeholder inside circular frame">
            <a:extLst>
              <a:ext uri="{FF2B5EF4-FFF2-40B4-BE49-F238E27FC236}">
                <a16:creationId xmlns:a16="http://schemas.microsoft.com/office/drawing/2014/main" id="{0DA3695F-7569-4B71-A569-3DD2B7E8EDCA}"/>
              </a:ext>
            </a:extLst>
          </p:cNvPr>
          <p:cNvSpPr>
            <a:spLocks noGrp="1"/>
          </p:cNvSpPr>
          <p:nvPr>
            <p:ph type="pic" sz="quarter" idx="11" hasCustomPrompt="1"/>
          </p:nvPr>
        </p:nvSpPr>
        <p:spPr>
          <a:xfrm>
            <a:off x="5234287" y="1327858"/>
            <a:ext cx="2177890" cy="2179646"/>
          </a:xfrm>
          <a:custGeom>
            <a:avLst/>
            <a:gdLst>
              <a:gd name="connsiteX0" fmla="*/ 1088945 w 2177890"/>
              <a:gd name="connsiteY0" fmla="*/ 0 h 2179646"/>
              <a:gd name="connsiteX1" fmla="*/ 2177890 w 2177890"/>
              <a:gd name="connsiteY1" fmla="*/ 1089823 h 2179646"/>
              <a:gd name="connsiteX2" fmla="*/ 1088945 w 2177890"/>
              <a:gd name="connsiteY2" fmla="*/ 2179646 h 2179646"/>
              <a:gd name="connsiteX3" fmla="*/ 0 w 2177890"/>
              <a:gd name="connsiteY3" fmla="*/ 1089823 h 2179646"/>
              <a:gd name="connsiteX4" fmla="*/ 1088945 w 2177890"/>
              <a:gd name="connsiteY4" fmla="*/ 0 h 21796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7890" h="2179646">
                <a:moveTo>
                  <a:pt x="1088945" y="0"/>
                </a:moveTo>
                <a:cubicBezTo>
                  <a:pt x="1690353" y="0"/>
                  <a:pt x="2177890" y="487930"/>
                  <a:pt x="2177890" y="1089823"/>
                </a:cubicBezTo>
                <a:cubicBezTo>
                  <a:pt x="2177890" y="1691716"/>
                  <a:pt x="1690353" y="2179646"/>
                  <a:pt x="1088945" y="2179646"/>
                </a:cubicBezTo>
                <a:cubicBezTo>
                  <a:pt x="487537" y="2179646"/>
                  <a:pt x="0" y="1691716"/>
                  <a:pt x="0" y="1089823"/>
                </a:cubicBezTo>
                <a:cubicBezTo>
                  <a:pt x="0" y="487930"/>
                  <a:pt x="487537" y="0"/>
                  <a:pt x="1088945" y="0"/>
                </a:cubicBezTo>
                <a:close/>
              </a:path>
            </a:pathLst>
          </a:custGeom>
        </p:spPr>
        <p:txBody>
          <a:bodyPr wrap="square">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000">
                <a:solidFill>
                  <a:schemeClr val="tx1"/>
                </a:solidFill>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Tap to insert photo or illustration</a:t>
            </a:r>
          </a:p>
          <a:p>
            <a:endParaRPr lang="en-US"/>
          </a:p>
        </p:txBody>
      </p:sp>
      <p:sp>
        <p:nvSpPr>
          <p:cNvPr id="26" name="Blue background box, upper left corner">
            <a:extLst>
              <a:ext uri="{FF2B5EF4-FFF2-40B4-BE49-F238E27FC236}">
                <a16:creationId xmlns:a16="http://schemas.microsoft.com/office/drawing/2014/main" id="{987201F1-6C5D-4D03-8F1A-E652095D7858}"/>
              </a:ext>
              <a:ext uri="{C183D7F6-B498-43B3-948B-1728B52AA6E4}">
                <adec:decorative xmlns:adec="http://schemas.microsoft.com/office/drawing/2017/decorative" val="1"/>
              </a:ext>
            </a:extLst>
          </p:cNvPr>
          <p:cNvSpPr/>
          <p:nvPr userDrawn="1"/>
        </p:nvSpPr>
        <p:spPr bwMode="auto">
          <a:xfrm>
            <a:off x="584199" y="585787"/>
            <a:ext cx="3886200" cy="3657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8" name="Product/offering description">
            <a:extLst>
              <a:ext uri="{FF2B5EF4-FFF2-40B4-BE49-F238E27FC236}">
                <a16:creationId xmlns:a16="http://schemas.microsoft.com/office/drawing/2014/main" id="{612EAC38-449D-441E-B8E5-DD0DCAE5516A}"/>
              </a:ext>
            </a:extLst>
          </p:cNvPr>
          <p:cNvSpPr>
            <a:spLocks noGrp="1"/>
          </p:cNvSpPr>
          <p:nvPr>
            <p:ph type="body" sz="quarter" idx="16" hasCustomPrompt="1"/>
          </p:nvPr>
        </p:nvSpPr>
        <p:spPr>
          <a:xfrm>
            <a:off x="584200" y="2198687"/>
            <a:ext cx="3886200" cy="2044699"/>
          </a:xfrm>
          <a:prstGeom prst="rect">
            <a:avLst/>
          </a:prstGeom>
        </p:spPr>
        <p:txBody>
          <a:bodyPr lIns="182880" rIns="182880" bIns="182880"/>
          <a:lstStyle>
            <a:lvl1pPr marL="0" indent="0">
              <a:buNone/>
              <a:defRPr sz="2000">
                <a:solidFill>
                  <a:schemeClr val="bg1"/>
                </a:solidFill>
                <a:latin typeface="+mn-lt"/>
              </a:defRPr>
            </a:lvl1pPr>
            <a:lvl2pPr marL="228600" indent="0">
              <a:buNone/>
              <a:defRPr>
                <a:solidFill>
                  <a:schemeClr val="bg1"/>
                </a:solidFill>
                <a:latin typeface="+mn-lt"/>
              </a:defRPr>
            </a:lvl2pPr>
            <a:lvl3pPr marL="457200" indent="0">
              <a:buNone/>
              <a:defRPr>
                <a:solidFill>
                  <a:schemeClr val="bg1"/>
                </a:solidFill>
                <a:latin typeface="+mn-lt"/>
              </a:defRPr>
            </a:lvl3pPr>
            <a:lvl4pPr marL="661988" indent="0">
              <a:buNone/>
              <a:defRPr>
                <a:solidFill>
                  <a:schemeClr val="bg1"/>
                </a:solidFill>
                <a:latin typeface="+mn-lt"/>
              </a:defRPr>
            </a:lvl4pPr>
            <a:lvl5pPr marL="855663" indent="0">
              <a:buNone/>
              <a:defRPr>
                <a:solidFill>
                  <a:schemeClr val="bg1"/>
                </a:solidFill>
                <a:latin typeface="+mn-lt"/>
              </a:defRPr>
            </a:lvl5pPr>
          </a:lstStyle>
          <a:p>
            <a:pPr lvl="0"/>
            <a:r>
              <a:rPr lang="en-US"/>
              <a:t>Product/Offering related to customer testimonial on the right</a:t>
            </a:r>
          </a:p>
        </p:txBody>
      </p:sp>
      <p:sp>
        <p:nvSpPr>
          <p:cNvPr id="3" name="Icon/Photo placeholder" descr="icon placeholder">
            <a:extLst>
              <a:ext uri="{FF2B5EF4-FFF2-40B4-BE49-F238E27FC236}">
                <a16:creationId xmlns:a16="http://schemas.microsoft.com/office/drawing/2014/main" id="{7F7A376C-A626-DA4A-819B-90591F7D273D}"/>
              </a:ext>
            </a:extLst>
          </p:cNvPr>
          <p:cNvSpPr>
            <a:spLocks noGrp="1"/>
          </p:cNvSpPr>
          <p:nvPr>
            <p:ph type="pic" sz="quarter" idx="12" hasCustomPrompt="1"/>
          </p:nvPr>
        </p:nvSpPr>
        <p:spPr>
          <a:xfrm>
            <a:off x="768919" y="770507"/>
            <a:ext cx="1243012" cy="1077913"/>
          </a:xfrm>
          <a:prstGeom prst="rect">
            <a:avLst/>
          </a:prstGeo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000"/>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Tap to add icon</a:t>
            </a:r>
          </a:p>
          <a:p>
            <a:endParaRPr lang="en-US"/>
          </a:p>
        </p:txBody>
      </p:sp>
      <p:sp>
        <p:nvSpPr>
          <p:cNvPr id="9" name="Customer example 3 slide title">
            <a:extLst>
              <a:ext uri="{FF2B5EF4-FFF2-40B4-BE49-F238E27FC236}">
                <a16:creationId xmlns:a16="http://schemas.microsoft.com/office/drawing/2014/main" id="{9572613C-2DB7-48ED-8472-C42A8300BCA6}"/>
              </a:ext>
            </a:extLst>
          </p:cNvPr>
          <p:cNvSpPr>
            <a:spLocks noGrp="1"/>
          </p:cNvSpPr>
          <p:nvPr>
            <p:ph type="title" hasCustomPrompt="1"/>
          </p:nvPr>
        </p:nvSpPr>
        <p:spPr>
          <a:xfrm>
            <a:off x="8176062" y="499240"/>
            <a:ext cx="3435307" cy="553998"/>
          </a:xfrm>
          <a:prstGeom prst="rect">
            <a:avLst/>
          </a:prstGeom>
        </p:spPr>
        <p:txBody>
          <a:bodyPr lIns="0" tIns="0" rIns="0" bIns="0"/>
          <a:lstStyle>
            <a:lvl1pPr>
              <a:defRPr sz="2800" baseline="0">
                <a:latin typeface="+mn-lt"/>
              </a:defRPr>
            </a:lvl1pPr>
          </a:lstStyle>
          <a:p>
            <a:r>
              <a:rPr lang="en-US"/>
              <a:t>Customer example (3)</a:t>
            </a:r>
          </a:p>
        </p:txBody>
      </p:sp>
    </p:spTree>
    <p:extLst>
      <p:ext uri="{BB962C8B-B14F-4D97-AF65-F5344CB8AC3E}">
        <p14:creationId xmlns:p14="http://schemas.microsoft.com/office/powerpoint/2010/main" val="2441843292"/>
      </p:ext>
    </p:extLst>
  </p:cSld>
  <p:clrMapOvr>
    <a:masterClrMapping/>
  </p:clrMapOvr>
  <p:transitio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Customer example 4">
    <p:spTree>
      <p:nvGrpSpPr>
        <p:cNvPr id="1" name=""/>
        <p:cNvGrpSpPr/>
        <p:nvPr/>
      </p:nvGrpSpPr>
      <p:grpSpPr>
        <a:xfrm>
          <a:off x="0" y="0"/>
          <a:ext cx="0" cy="0"/>
          <a:chOff x="0" y="0"/>
          <a:chExt cx="0" cy="0"/>
        </a:xfrm>
      </p:grpSpPr>
      <p:sp>
        <p:nvSpPr>
          <p:cNvPr id="17" name="Description">
            <a:extLst>
              <a:ext uri="{FF2B5EF4-FFF2-40B4-BE49-F238E27FC236}">
                <a16:creationId xmlns:a16="http://schemas.microsoft.com/office/drawing/2014/main" id="{3698A674-77A5-4E3F-92DC-51E80341F686}"/>
              </a:ext>
            </a:extLst>
          </p:cNvPr>
          <p:cNvSpPr>
            <a:spLocks noGrp="1"/>
          </p:cNvSpPr>
          <p:nvPr>
            <p:ph type="body" sz="quarter" idx="14" hasCustomPrompt="1"/>
          </p:nvPr>
        </p:nvSpPr>
        <p:spPr>
          <a:xfrm>
            <a:off x="6963857" y="1440872"/>
            <a:ext cx="4342574" cy="4160043"/>
          </a:xfrm>
          <a:prstGeom prst="rect">
            <a:avLst/>
          </a:prstGeom>
        </p:spPr>
        <p:txBody>
          <a:bodyPr lIns="0" tIns="0" rIns="0" bIns="0"/>
          <a:lstStyle>
            <a:lvl1pPr marL="0" indent="0">
              <a:spcBef>
                <a:spcPts val="0"/>
              </a:spcBef>
              <a:buNone/>
              <a:defRPr sz="2000">
                <a:solidFill>
                  <a:srgbClr val="1A1A1A"/>
                </a:solidFill>
                <a:latin typeface="+mn-lt"/>
              </a:defRPr>
            </a:lvl1pPr>
          </a:lstStyle>
          <a:p>
            <a:pPr lvl="0"/>
            <a:r>
              <a:rPr lang="en-US"/>
              <a:t>Description of product/offering related to customer testimony on the left.</a:t>
            </a:r>
          </a:p>
          <a:p>
            <a:pPr lvl="0"/>
            <a:endParaRPr lang="en-US"/>
          </a:p>
          <a:p>
            <a:pPr lvl="0"/>
            <a:r>
              <a:rPr lang="en-US"/>
              <a:t>Remove text box above or replace text with company name.</a:t>
            </a:r>
          </a:p>
        </p:txBody>
      </p:sp>
      <p:sp>
        <p:nvSpPr>
          <p:cNvPr id="3" name="Background box, left half, dark blue">
            <a:extLst>
              <a:ext uri="{FF2B5EF4-FFF2-40B4-BE49-F238E27FC236}">
                <a16:creationId xmlns:a16="http://schemas.microsoft.com/office/drawing/2014/main" id="{FE235550-310D-734D-8641-B73D6967A336}"/>
              </a:ext>
              <a:ext uri="{C183D7F6-B498-43B3-948B-1728B52AA6E4}">
                <adec:decorative xmlns:adec="http://schemas.microsoft.com/office/drawing/2017/decorative" val="1"/>
              </a:ext>
            </a:extLst>
          </p:cNvPr>
          <p:cNvSpPr/>
          <p:nvPr userDrawn="1"/>
        </p:nvSpPr>
        <p:spPr bwMode="auto">
          <a:xfrm>
            <a:off x="-12331" y="-12329"/>
            <a:ext cx="6096000" cy="6858000"/>
          </a:xfrm>
          <a:prstGeom prst="rect">
            <a:avLst/>
          </a:prstGeom>
          <a:solidFill>
            <a:srgbClr val="002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13" name="Customer logo placeholder" descr="customer logo placeholder">
            <a:extLst>
              <a:ext uri="{FF2B5EF4-FFF2-40B4-BE49-F238E27FC236}">
                <a16:creationId xmlns:a16="http://schemas.microsoft.com/office/drawing/2014/main" id="{368E008D-BB6D-474A-A490-1B175161291A}"/>
              </a:ext>
            </a:extLst>
          </p:cNvPr>
          <p:cNvSpPr>
            <a:spLocks noGrp="1"/>
          </p:cNvSpPr>
          <p:nvPr>
            <p:ph type="pic" sz="quarter" idx="12" hasCustomPrompt="1"/>
          </p:nvPr>
        </p:nvSpPr>
        <p:spPr>
          <a:xfrm>
            <a:off x="3801729" y="4323850"/>
            <a:ext cx="2026729" cy="1286209"/>
          </a:xfrm>
          <a:prstGeom prst="rect">
            <a:avLst/>
          </a:prstGeo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000">
                <a:solidFill>
                  <a:schemeClr val="bg1"/>
                </a:solidFill>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Tap to insert customer logo</a:t>
            </a:r>
          </a:p>
        </p:txBody>
      </p:sp>
      <p:sp>
        <p:nvSpPr>
          <p:cNvPr id="6" name="Heading/Name/Title/Company">
            <a:extLst>
              <a:ext uri="{FF2B5EF4-FFF2-40B4-BE49-F238E27FC236}">
                <a16:creationId xmlns:a16="http://schemas.microsoft.com/office/drawing/2014/main" id="{6C4E62F5-53BC-4424-A7E5-0A45DA9CFBF5}"/>
              </a:ext>
            </a:extLst>
          </p:cNvPr>
          <p:cNvSpPr>
            <a:spLocks noGrp="1"/>
          </p:cNvSpPr>
          <p:nvPr>
            <p:ph type="body" sz="quarter" idx="11" hasCustomPrompt="1"/>
          </p:nvPr>
        </p:nvSpPr>
        <p:spPr>
          <a:xfrm>
            <a:off x="3801728" y="1440872"/>
            <a:ext cx="2026031" cy="2394776"/>
          </a:xfrm>
          <a:prstGeom prst="rect">
            <a:avLst/>
          </a:prstGeom>
        </p:spPr>
        <p:txBody>
          <a:bodyPr lIns="0" tIns="0" rIns="0" bIns="0"/>
          <a:lstStyle>
            <a:lvl1pPr marL="0" indent="0">
              <a:spcBef>
                <a:spcPts val="0"/>
              </a:spcBef>
              <a:buNone/>
              <a:defRPr sz="1600">
                <a:solidFill>
                  <a:schemeClr val="bg1"/>
                </a:solidFill>
                <a:latin typeface="Segoe UI" panose="020B0502040204020203" pitchFamily="34" charset="0"/>
                <a:cs typeface="Segoe UI" panose="020B0502040204020203" pitchFamily="34" charset="0"/>
              </a:defRPr>
            </a:lvl1pPr>
          </a:lstStyle>
          <a:p>
            <a:pPr lvl="0"/>
            <a:r>
              <a:rPr lang="en-US"/>
              <a:t>Title</a:t>
            </a:r>
          </a:p>
          <a:p>
            <a:pPr lvl="0"/>
            <a:endParaRPr lang="en-US"/>
          </a:p>
          <a:p>
            <a:pPr lvl="0"/>
            <a:r>
              <a:rPr lang="en-US"/>
              <a:t>Name</a:t>
            </a:r>
          </a:p>
          <a:p>
            <a:pPr lvl="0"/>
            <a:r>
              <a:rPr lang="en-US"/>
              <a:t>Title, Company</a:t>
            </a:r>
          </a:p>
        </p:txBody>
      </p:sp>
      <p:sp>
        <p:nvSpPr>
          <p:cNvPr id="15" name="Quote, with blue fill">
            <a:extLst>
              <a:ext uri="{FF2B5EF4-FFF2-40B4-BE49-F238E27FC236}">
                <a16:creationId xmlns:a16="http://schemas.microsoft.com/office/drawing/2014/main" id="{6612C7A4-3418-406D-BF48-A52453EE122E}"/>
              </a:ext>
            </a:extLst>
          </p:cNvPr>
          <p:cNvSpPr>
            <a:spLocks noGrp="1"/>
          </p:cNvSpPr>
          <p:nvPr>
            <p:ph type="body" sz="quarter" idx="13" hasCustomPrompt="1"/>
          </p:nvPr>
        </p:nvSpPr>
        <p:spPr>
          <a:xfrm>
            <a:off x="596531" y="4323850"/>
            <a:ext cx="2971800" cy="1286209"/>
          </a:xfrm>
          <a:prstGeom prst="rect">
            <a:avLst/>
          </a:prstGeom>
          <a:solidFill>
            <a:srgbClr val="0078D4"/>
          </a:solidFill>
        </p:spPr>
        <p:txBody>
          <a:bodyPr lIns="182880" rIns="182880"/>
          <a:lstStyle>
            <a:lvl1pPr marL="0" indent="0" algn="l">
              <a:spcBef>
                <a:spcPts val="0"/>
              </a:spcBef>
              <a:buNone/>
              <a:defRPr sz="2000">
                <a:solidFill>
                  <a:schemeClr val="bg1"/>
                </a:solidFill>
                <a:latin typeface="Segoe UI" panose="020B0502040204020203" pitchFamily="34" charset="0"/>
                <a:cs typeface="Segoe UI" panose="020B0502040204020203" pitchFamily="34" charset="0"/>
              </a:defRPr>
            </a:lvl1pPr>
          </a:lstStyle>
          <a:p>
            <a:pPr lvl="0"/>
            <a:r>
              <a:rPr lang="en-US"/>
              <a:t>“Quote”</a:t>
            </a:r>
          </a:p>
        </p:txBody>
      </p:sp>
      <p:sp>
        <p:nvSpPr>
          <p:cNvPr id="5" name="Background box for photo, blue fill">
            <a:extLst>
              <a:ext uri="{FF2B5EF4-FFF2-40B4-BE49-F238E27FC236}">
                <a16:creationId xmlns:a16="http://schemas.microsoft.com/office/drawing/2014/main" id="{31358A95-E9E7-F848-B5EE-9BAA60282892}"/>
              </a:ext>
              <a:ext uri="{C183D7F6-B498-43B3-948B-1728B52AA6E4}">
                <adec:decorative xmlns:adec="http://schemas.microsoft.com/office/drawing/2017/decorative" val="1"/>
              </a:ext>
            </a:extLst>
          </p:cNvPr>
          <p:cNvSpPr/>
          <p:nvPr userDrawn="1"/>
        </p:nvSpPr>
        <p:spPr bwMode="auto">
          <a:xfrm>
            <a:off x="591769" y="1266660"/>
            <a:ext cx="2971800" cy="2743200"/>
          </a:xfrm>
          <a:prstGeom prst="rect">
            <a:avLst/>
          </a:prstGeom>
          <a:solidFill>
            <a:srgbClr val="00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DO" sz="2000" err="1">
              <a:gradFill>
                <a:gsLst>
                  <a:gs pos="0">
                    <a:srgbClr val="FFFFFF"/>
                  </a:gs>
                  <a:gs pos="100000">
                    <a:srgbClr val="FFFFFF"/>
                  </a:gs>
                </a:gsLst>
                <a:lin ang="5400000" scaled="0"/>
              </a:gradFill>
              <a:ea typeface="Segoe UI" pitchFamily="34" charset="0"/>
              <a:cs typeface="Segoe UI" pitchFamily="34" charset="0"/>
            </a:endParaRPr>
          </a:p>
        </p:txBody>
      </p:sp>
      <p:sp>
        <p:nvSpPr>
          <p:cNvPr id="11" name="Photo placeholder" descr="image placeholder">
            <a:extLst>
              <a:ext uri="{FF2B5EF4-FFF2-40B4-BE49-F238E27FC236}">
                <a16:creationId xmlns:a16="http://schemas.microsoft.com/office/drawing/2014/main" id="{2D67A34A-4243-8D4B-AE26-3865B9E1C5D6}"/>
              </a:ext>
            </a:extLst>
          </p:cNvPr>
          <p:cNvSpPr>
            <a:spLocks noGrp="1"/>
          </p:cNvSpPr>
          <p:nvPr>
            <p:ph type="pic" sz="quarter" idx="10" hasCustomPrompt="1"/>
          </p:nvPr>
        </p:nvSpPr>
        <p:spPr>
          <a:xfrm>
            <a:off x="771241" y="1440872"/>
            <a:ext cx="2606040" cy="2394776"/>
          </a:xfrm>
          <a:prstGeom prst="rect">
            <a:avLst/>
          </a:prstGeo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bg1"/>
                </a:solidFill>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Tap to insert photo or illustration</a:t>
            </a:r>
          </a:p>
          <a:p>
            <a:endParaRPr lang="en-US"/>
          </a:p>
        </p:txBody>
      </p:sp>
      <p:sp>
        <p:nvSpPr>
          <p:cNvPr id="9" name="Customer example 4 slide title">
            <a:extLst>
              <a:ext uri="{FF2B5EF4-FFF2-40B4-BE49-F238E27FC236}">
                <a16:creationId xmlns:a16="http://schemas.microsoft.com/office/drawing/2014/main" id="{E54F16F2-AECC-4CE5-B8C1-82B8708D2D1C}"/>
              </a:ext>
            </a:extLst>
          </p:cNvPr>
          <p:cNvSpPr>
            <a:spLocks noGrp="1"/>
          </p:cNvSpPr>
          <p:nvPr>
            <p:ph type="title" hasCustomPrompt="1"/>
          </p:nvPr>
        </p:nvSpPr>
        <p:spPr>
          <a:xfrm>
            <a:off x="6963858" y="499240"/>
            <a:ext cx="4647512" cy="553998"/>
          </a:xfrm>
          <a:prstGeom prst="rect">
            <a:avLst/>
          </a:prstGeom>
        </p:spPr>
        <p:txBody>
          <a:bodyPr lIns="0" tIns="0" rIns="0" bIns="0"/>
          <a:lstStyle>
            <a:lvl1pPr>
              <a:defRPr sz="2800" baseline="0">
                <a:latin typeface="+mn-lt"/>
              </a:defRPr>
            </a:lvl1pPr>
          </a:lstStyle>
          <a:p>
            <a:r>
              <a:rPr lang="en-US"/>
              <a:t>Customer example (4)</a:t>
            </a:r>
          </a:p>
        </p:txBody>
      </p:sp>
    </p:spTree>
    <p:extLst>
      <p:ext uri="{BB962C8B-B14F-4D97-AF65-F5344CB8AC3E}">
        <p14:creationId xmlns:p14="http://schemas.microsoft.com/office/powerpoint/2010/main" val="3741554243"/>
      </p:ext>
    </p:extLst>
  </p:cSld>
  <p:clrMapOvr>
    <a:masterClrMapping/>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Customer example 5">
    <p:spTree>
      <p:nvGrpSpPr>
        <p:cNvPr id="1" name=""/>
        <p:cNvGrpSpPr/>
        <p:nvPr/>
      </p:nvGrpSpPr>
      <p:grpSpPr>
        <a:xfrm>
          <a:off x="0" y="0"/>
          <a:ext cx="0" cy="0"/>
          <a:chOff x="0" y="0"/>
          <a:chExt cx="0" cy="0"/>
        </a:xfrm>
      </p:grpSpPr>
      <p:sp>
        <p:nvSpPr>
          <p:cNvPr id="16" name="Column 3 description (blue fill)">
            <a:extLst>
              <a:ext uri="{FF2B5EF4-FFF2-40B4-BE49-F238E27FC236}">
                <a16:creationId xmlns:a16="http://schemas.microsoft.com/office/drawing/2014/main" id="{9991B265-F1F0-4473-914F-6602A4529DCA}"/>
              </a:ext>
            </a:extLst>
          </p:cNvPr>
          <p:cNvSpPr>
            <a:spLocks noGrp="1"/>
          </p:cNvSpPr>
          <p:nvPr>
            <p:ph type="body" sz="quarter" idx="15" hasCustomPrompt="1"/>
          </p:nvPr>
        </p:nvSpPr>
        <p:spPr>
          <a:xfrm>
            <a:off x="8185740" y="2796125"/>
            <a:ext cx="3429000" cy="2743200"/>
          </a:xfrm>
          <a:prstGeom prst="rect">
            <a:avLst/>
          </a:prstGeom>
          <a:solidFill>
            <a:srgbClr val="0078D4"/>
          </a:solidFill>
        </p:spPr>
        <p:txBody>
          <a:bodyPr lIns="182880" tIns="91440" rIns="182880" bIns="91440"/>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600">
                <a:solidFill>
                  <a:schemeClr val="bg1"/>
                </a:solidFill>
                <a:latin typeface="Segoe UI" panose="020B0502040204020203" pitchFamily="34" charset="0"/>
                <a:cs typeface="Segoe UI" panose="020B0502040204020203" pitchFamily="34" charset="0"/>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In </a:t>
            </a:r>
            <a:r>
              <a:rPr lang="en-US" err="1"/>
              <a:t>rhoncus</a:t>
            </a:r>
            <a:r>
              <a:rPr lang="en-US"/>
              <a:t> </a:t>
            </a:r>
            <a:r>
              <a:rPr lang="en-US" err="1"/>
              <a:t>lacus</a:t>
            </a:r>
            <a:r>
              <a:rPr lang="en-US"/>
              <a:t> </a:t>
            </a:r>
            <a:r>
              <a:rPr lang="en-US" err="1"/>
              <a:t>tortor</a:t>
            </a:r>
            <a:r>
              <a:rPr lang="en-US"/>
              <a:t>, vel </a:t>
            </a:r>
            <a:r>
              <a:rPr lang="en-US" err="1"/>
              <a:t>facilisis</a:t>
            </a:r>
            <a:r>
              <a:rPr lang="en-US"/>
              <a:t> </a:t>
            </a:r>
            <a:r>
              <a:rPr lang="en-US" err="1"/>
              <a:t>enim</a:t>
            </a:r>
            <a:r>
              <a:rPr lang="en-US"/>
              <a:t> </a:t>
            </a:r>
            <a:r>
              <a:rPr lang="en-US" err="1"/>
              <a:t>ornare</a:t>
            </a:r>
            <a:r>
              <a:rPr lang="en-US"/>
              <a:t> </a:t>
            </a:r>
            <a:r>
              <a:rPr lang="en-US" err="1"/>
              <a:t>euismod</a:t>
            </a:r>
            <a:r>
              <a:rPr lang="en-US"/>
              <a:t>. Ut </a:t>
            </a:r>
            <a:r>
              <a:rPr lang="en-US" err="1"/>
              <a:t>aliquam</a:t>
            </a:r>
            <a:r>
              <a:rPr lang="en-US"/>
              <a:t> ac </a:t>
            </a:r>
            <a:r>
              <a:rPr lang="en-US" err="1"/>
              <a:t>lectus</a:t>
            </a:r>
            <a:r>
              <a:rPr lang="en-US"/>
              <a:t> </a:t>
            </a:r>
            <a:r>
              <a:rPr lang="en-US" err="1"/>
              <a:t>eu</a:t>
            </a:r>
            <a:r>
              <a:rPr lang="en-US"/>
              <a:t> </a:t>
            </a:r>
            <a:r>
              <a:rPr lang="en-US" err="1"/>
              <a:t>posuere</a:t>
            </a:r>
            <a:r>
              <a:rPr lang="en-US"/>
              <a:t>.</a:t>
            </a:r>
          </a:p>
        </p:txBody>
      </p:sp>
      <p:sp>
        <p:nvSpPr>
          <p:cNvPr id="17" name="Column 3 heading (blue fill)">
            <a:extLst>
              <a:ext uri="{FF2B5EF4-FFF2-40B4-BE49-F238E27FC236}">
                <a16:creationId xmlns:a16="http://schemas.microsoft.com/office/drawing/2014/main" id="{665B9C72-4283-4C84-8D05-61299A642B9D}"/>
              </a:ext>
            </a:extLst>
          </p:cNvPr>
          <p:cNvSpPr>
            <a:spLocks noGrp="1"/>
          </p:cNvSpPr>
          <p:nvPr>
            <p:ph type="body" sz="quarter" idx="16" hasCustomPrompt="1"/>
          </p:nvPr>
        </p:nvSpPr>
        <p:spPr>
          <a:xfrm>
            <a:off x="8185740" y="2171137"/>
            <a:ext cx="3429000" cy="453073"/>
          </a:xfrm>
          <a:prstGeom prst="rect">
            <a:avLst/>
          </a:prstGeom>
          <a:solidFill>
            <a:srgbClr val="0078D4"/>
          </a:solidFill>
        </p:spPr>
        <p:txBody>
          <a:bodyPr lIns="182880" tIns="0" rIns="182880" anchor="ctr" anchorCtr="0"/>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000">
                <a:solidFill>
                  <a:schemeClr val="bg1"/>
                </a:solidFill>
                <a:latin typeface="Segoe UI"/>
                <a:cs typeface="Segoe UI"/>
              </a:defRPr>
            </a:lvl1pPr>
          </a:lstStyle>
          <a:p>
            <a:pPr lvl="0"/>
            <a:r>
              <a:rPr lang="en-US"/>
              <a:t>Results</a:t>
            </a:r>
          </a:p>
        </p:txBody>
      </p:sp>
      <p:sp>
        <p:nvSpPr>
          <p:cNvPr id="14" name="Column 2 description (light grey fill)">
            <a:extLst>
              <a:ext uri="{FF2B5EF4-FFF2-40B4-BE49-F238E27FC236}">
                <a16:creationId xmlns:a16="http://schemas.microsoft.com/office/drawing/2014/main" id="{72F2A4CB-78EE-4612-AE7F-D52EEC9F4167}"/>
              </a:ext>
            </a:extLst>
          </p:cNvPr>
          <p:cNvSpPr>
            <a:spLocks noGrp="1"/>
          </p:cNvSpPr>
          <p:nvPr>
            <p:ph type="body" sz="quarter" idx="13" hasCustomPrompt="1"/>
          </p:nvPr>
        </p:nvSpPr>
        <p:spPr>
          <a:xfrm>
            <a:off x="4371214" y="2796125"/>
            <a:ext cx="3429000" cy="2743200"/>
          </a:xfrm>
          <a:prstGeom prst="rect">
            <a:avLst/>
          </a:prstGeom>
          <a:solidFill>
            <a:srgbClr val="D2D2D2"/>
          </a:solidFill>
        </p:spPr>
        <p:txBody>
          <a:bodyPr lIns="182880" tIns="91440" rIns="182880" bIns="91440"/>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600">
                <a:solidFill>
                  <a:srgbClr val="1A1A1A"/>
                </a:solidFill>
                <a:latin typeface="Segoe UI" panose="020B0502040204020203" pitchFamily="34" charset="0"/>
                <a:cs typeface="Segoe UI" panose="020B0502040204020203" pitchFamily="34" charset="0"/>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In </a:t>
            </a:r>
            <a:r>
              <a:rPr lang="en-US" err="1"/>
              <a:t>rhoncus</a:t>
            </a:r>
            <a:r>
              <a:rPr lang="en-US"/>
              <a:t> </a:t>
            </a:r>
            <a:r>
              <a:rPr lang="en-US" err="1"/>
              <a:t>lacus</a:t>
            </a:r>
            <a:r>
              <a:rPr lang="en-US"/>
              <a:t> </a:t>
            </a:r>
            <a:r>
              <a:rPr lang="en-US" err="1"/>
              <a:t>tortor</a:t>
            </a:r>
            <a:r>
              <a:rPr lang="en-US"/>
              <a:t>, vel </a:t>
            </a:r>
            <a:r>
              <a:rPr lang="en-US" err="1"/>
              <a:t>facilisis</a:t>
            </a:r>
            <a:r>
              <a:rPr lang="en-US"/>
              <a:t> </a:t>
            </a:r>
            <a:r>
              <a:rPr lang="en-US" err="1"/>
              <a:t>enim</a:t>
            </a:r>
            <a:r>
              <a:rPr lang="en-US"/>
              <a:t> </a:t>
            </a:r>
            <a:r>
              <a:rPr lang="en-US" err="1"/>
              <a:t>ornare</a:t>
            </a:r>
            <a:r>
              <a:rPr lang="en-US"/>
              <a:t> </a:t>
            </a:r>
            <a:r>
              <a:rPr lang="en-US" err="1"/>
              <a:t>euismod</a:t>
            </a:r>
            <a:r>
              <a:rPr lang="en-US"/>
              <a:t>. Ut </a:t>
            </a:r>
            <a:r>
              <a:rPr lang="en-US" err="1"/>
              <a:t>aliquam</a:t>
            </a:r>
            <a:r>
              <a:rPr lang="en-US"/>
              <a:t> ac </a:t>
            </a:r>
            <a:r>
              <a:rPr lang="en-US" err="1"/>
              <a:t>lectus</a:t>
            </a:r>
            <a:r>
              <a:rPr lang="en-US"/>
              <a:t> </a:t>
            </a:r>
            <a:r>
              <a:rPr lang="en-US" err="1"/>
              <a:t>eu</a:t>
            </a:r>
            <a:r>
              <a:rPr lang="en-US"/>
              <a:t> </a:t>
            </a:r>
            <a:r>
              <a:rPr lang="en-US" err="1"/>
              <a:t>posuere</a:t>
            </a:r>
            <a:r>
              <a:rPr lang="en-US"/>
              <a:t>.</a:t>
            </a:r>
          </a:p>
        </p:txBody>
      </p:sp>
      <p:sp>
        <p:nvSpPr>
          <p:cNvPr id="15" name="Column 2 heading (light grey fill)">
            <a:extLst>
              <a:ext uri="{FF2B5EF4-FFF2-40B4-BE49-F238E27FC236}">
                <a16:creationId xmlns:a16="http://schemas.microsoft.com/office/drawing/2014/main" id="{B18E464D-F91E-4758-91E1-785DE4F8A04C}"/>
              </a:ext>
            </a:extLst>
          </p:cNvPr>
          <p:cNvSpPr>
            <a:spLocks noGrp="1"/>
          </p:cNvSpPr>
          <p:nvPr>
            <p:ph type="body" sz="quarter" idx="14" hasCustomPrompt="1"/>
          </p:nvPr>
        </p:nvSpPr>
        <p:spPr>
          <a:xfrm>
            <a:off x="4371214" y="2171137"/>
            <a:ext cx="3429000" cy="453073"/>
          </a:xfrm>
          <a:prstGeom prst="rect">
            <a:avLst/>
          </a:prstGeom>
          <a:solidFill>
            <a:srgbClr val="D2D2D2"/>
          </a:solidFill>
        </p:spPr>
        <p:txBody>
          <a:bodyPr lIns="182880" tIns="0" rIns="182880" anchor="ctr" anchorCtr="0"/>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000">
                <a:solidFill>
                  <a:srgbClr val="1A1A1A"/>
                </a:solidFill>
                <a:latin typeface="Segoe UI"/>
                <a:cs typeface="Segoe UI"/>
              </a:defRPr>
            </a:lvl1pPr>
          </a:lstStyle>
          <a:p>
            <a:pPr lvl="0"/>
            <a:r>
              <a:rPr lang="en-US"/>
              <a:t>Tactics</a:t>
            </a:r>
          </a:p>
        </p:txBody>
      </p:sp>
      <p:sp>
        <p:nvSpPr>
          <p:cNvPr id="13" name="Column 1 heading (light grey fill)">
            <a:extLst>
              <a:ext uri="{FF2B5EF4-FFF2-40B4-BE49-F238E27FC236}">
                <a16:creationId xmlns:a16="http://schemas.microsoft.com/office/drawing/2014/main" id="{D3805925-CCAB-47BC-BA4B-5FB7BAEE8869}"/>
              </a:ext>
            </a:extLst>
          </p:cNvPr>
          <p:cNvSpPr>
            <a:spLocks noGrp="1"/>
          </p:cNvSpPr>
          <p:nvPr>
            <p:ph type="body" sz="quarter" idx="12" hasCustomPrompt="1"/>
          </p:nvPr>
        </p:nvSpPr>
        <p:spPr>
          <a:xfrm>
            <a:off x="593682" y="2171137"/>
            <a:ext cx="3429000" cy="453073"/>
          </a:xfrm>
          <a:prstGeom prst="rect">
            <a:avLst/>
          </a:prstGeom>
          <a:solidFill>
            <a:srgbClr val="D2D2D2"/>
          </a:solidFill>
        </p:spPr>
        <p:txBody>
          <a:bodyPr lIns="182880" tIns="0" rIns="182880" anchor="ctr" anchorCtr="0"/>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000">
                <a:solidFill>
                  <a:srgbClr val="1A1A1A"/>
                </a:solidFill>
                <a:latin typeface="Segoe UI"/>
                <a:cs typeface="Segoe UI"/>
              </a:defRPr>
            </a:lvl1pPr>
          </a:lstStyle>
          <a:p>
            <a:pPr lvl="0"/>
            <a:r>
              <a:rPr lang="en-US"/>
              <a:t>Objectives</a:t>
            </a:r>
          </a:p>
        </p:txBody>
      </p:sp>
      <p:sp>
        <p:nvSpPr>
          <p:cNvPr id="3" name="Column 1 description (light grey fill)">
            <a:extLst>
              <a:ext uri="{FF2B5EF4-FFF2-40B4-BE49-F238E27FC236}">
                <a16:creationId xmlns:a16="http://schemas.microsoft.com/office/drawing/2014/main" id="{C880F315-C2BB-4CC1-BF4F-B3015F8040A3}"/>
              </a:ext>
            </a:extLst>
          </p:cNvPr>
          <p:cNvSpPr>
            <a:spLocks noGrp="1"/>
          </p:cNvSpPr>
          <p:nvPr>
            <p:ph type="body" sz="quarter" idx="11" hasCustomPrompt="1"/>
          </p:nvPr>
        </p:nvSpPr>
        <p:spPr>
          <a:xfrm>
            <a:off x="593682" y="2796125"/>
            <a:ext cx="3429000" cy="2743200"/>
          </a:xfrm>
          <a:prstGeom prst="rect">
            <a:avLst/>
          </a:prstGeom>
          <a:solidFill>
            <a:srgbClr val="D2D2D2"/>
          </a:solidFill>
        </p:spPr>
        <p:txBody>
          <a:bodyPr lIns="182880" tIns="91440" rIns="182880" bIns="91440"/>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600">
                <a:solidFill>
                  <a:srgbClr val="1A1A1A"/>
                </a:solidFill>
                <a:latin typeface="Segoe UI" panose="020B0502040204020203" pitchFamily="34" charset="0"/>
                <a:cs typeface="Segoe UI" panose="020B0502040204020203" pitchFamily="34" charset="0"/>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In </a:t>
            </a:r>
            <a:r>
              <a:rPr lang="en-US" err="1"/>
              <a:t>rhoncus</a:t>
            </a:r>
            <a:r>
              <a:rPr lang="en-US"/>
              <a:t> </a:t>
            </a:r>
            <a:r>
              <a:rPr lang="en-US" err="1"/>
              <a:t>lacus</a:t>
            </a:r>
            <a:r>
              <a:rPr lang="en-US"/>
              <a:t> </a:t>
            </a:r>
            <a:r>
              <a:rPr lang="en-US" err="1"/>
              <a:t>tortor</a:t>
            </a:r>
            <a:r>
              <a:rPr lang="en-US"/>
              <a:t>, vel </a:t>
            </a:r>
            <a:r>
              <a:rPr lang="en-US" err="1"/>
              <a:t>facilisis</a:t>
            </a:r>
            <a:r>
              <a:rPr lang="en-US"/>
              <a:t> </a:t>
            </a:r>
            <a:r>
              <a:rPr lang="en-US" err="1"/>
              <a:t>enim</a:t>
            </a:r>
            <a:r>
              <a:rPr lang="en-US"/>
              <a:t> </a:t>
            </a:r>
            <a:r>
              <a:rPr lang="en-US" err="1"/>
              <a:t>ornare</a:t>
            </a:r>
            <a:r>
              <a:rPr lang="en-US"/>
              <a:t> </a:t>
            </a:r>
            <a:r>
              <a:rPr lang="en-US" err="1"/>
              <a:t>euismod</a:t>
            </a:r>
            <a:r>
              <a:rPr lang="en-US"/>
              <a:t>. Ut </a:t>
            </a:r>
            <a:r>
              <a:rPr lang="en-US" err="1"/>
              <a:t>aliquam</a:t>
            </a:r>
            <a:r>
              <a:rPr lang="en-US"/>
              <a:t> ac </a:t>
            </a:r>
            <a:r>
              <a:rPr lang="en-US" err="1"/>
              <a:t>lectus</a:t>
            </a:r>
            <a:r>
              <a:rPr lang="en-US"/>
              <a:t> </a:t>
            </a:r>
            <a:r>
              <a:rPr lang="en-US" err="1"/>
              <a:t>eu</a:t>
            </a:r>
            <a:r>
              <a:rPr lang="en-US"/>
              <a:t> </a:t>
            </a:r>
            <a:r>
              <a:rPr lang="en-US" err="1"/>
              <a:t>posuere</a:t>
            </a:r>
            <a:r>
              <a:rPr lang="en-US"/>
              <a:t>.</a:t>
            </a:r>
          </a:p>
        </p:txBody>
      </p:sp>
      <p:sp>
        <p:nvSpPr>
          <p:cNvPr id="11" name="Brief summary (1 line)"/>
          <p:cNvSpPr>
            <a:spLocks noGrp="1"/>
          </p:cNvSpPr>
          <p:nvPr>
            <p:ph type="body" sz="quarter" idx="24" hasCustomPrompt="1"/>
          </p:nvPr>
        </p:nvSpPr>
        <p:spPr>
          <a:xfrm>
            <a:off x="588263" y="1428106"/>
            <a:ext cx="11024300" cy="307777"/>
          </a:xfrm>
          <a:prstGeom prst="rect">
            <a:avLst/>
          </a:prstGeom>
        </p:spPr>
        <p:txBody>
          <a:bodyPr lIns="0" tIns="0" rIns="0" bIns="0" anchor="t" anchorCtr="0"/>
          <a:lstStyle>
            <a:lvl1pPr marL="0" indent="0">
              <a:spcBef>
                <a:spcPts val="0"/>
              </a:spcBef>
              <a:buNone/>
              <a:defRPr sz="2000">
                <a:latin typeface="+mn-lt"/>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Short summary of customer work</a:t>
            </a:r>
          </a:p>
        </p:txBody>
      </p:sp>
      <p:sp>
        <p:nvSpPr>
          <p:cNvPr id="10" name="Customer example 5 slide title">
            <a:extLst>
              <a:ext uri="{FF2B5EF4-FFF2-40B4-BE49-F238E27FC236}">
                <a16:creationId xmlns:a16="http://schemas.microsoft.com/office/drawing/2014/main" id="{279B7E72-940F-42A7-9C3F-8ED0ED97E857}"/>
              </a:ext>
            </a:extLst>
          </p:cNvPr>
          <p:cNvSpPr>
            <a:spLocks noGrp="1"/>
          </p:cNvSpPr>
          <p:nvPr>
            <p:ph type="title" hasCustomPrompt="1"/>
          </p:nvPr>
        </p:nvSpPr>
        <p:spPr>
          <a:xfrm>
            <a:off x="588263" y="457200"/>
            <a:ext cx="11018520" cy="553998"/>
          </a:xfrm>
          <a:prstGeom prst="rect">
            <a:avLst/>
          </a:prstGeom>
        </p:spPr>
        <p:txBody>
          <a:bodyPr lIns="0" tIns="0" rIns="0" bIns="0"/>
          <a:lstStyle>
            <a:lvl1pPr>
              <a:defRPr baseline="0"/>
            </a:lvl1pPr>
          </a:lstStyle>
          <a:p>
            <a:r>
              <a:rPr lang="en-US"/>
              <a:t>Customer example (5) (3 columns)</a:t>
            </a:r>
          </a:p>
        </p:txBody>
      </p:sp>
    </p:spTree>
    <p:extLst>
      <p:ext uri="{BB962C8B-B14F-4D97-AF65-F5344CB8AC3E}">
        <p14:creationId xmlns:p14="http://schemas.microsoft.com/office/powerpoint/2010/main" val="4212965174"/>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Customer Example_6">
    <p:spTree>
      <p:nvGrpSpPr>
        <p:cNvPr id="1" name=""/>
        <p:cNvGrpSpPr/>
        <p:nvPr/>
      </p:nvGrpSpPr>
      <p:grpSpPr>
        <a:xfrm>
          <a:off x="0" y="0"/>
          <a:ext cx="0" cy="0"/>
          <a:chOff x="0" y="0"/>
          <a:chExt cx="0" cy="0"/>
        </a:xfrm>
      </p:grpSpPr>
      <p:sp>
        <p:nvSpPr>
          <p:cNvPr id="3" name="Square image placeholder, right half" descr="image placeholder, right, 7.5 inches square">
            <a:extLst>
              <a:ext uri="{FF2B5EF4-FFF2-40B4-BE49-F238E27FC236}">
                <a16:creationId xmlns:a16="http://schemas.microsoft.com/office/drawing/2014/main" id="{61C1962D-5A47-AC40-A094-2EF78BACEE17}"/>
              </a:ext>
            </a:extLst>
          </p:cNvPr>
          <p:cNvSpPr>
            <a:spLocks noGrp="1"/>
          </p:cNvSpPr>
          <p:nvPr>
            <p:ph type="pic" sz="quarter" idx="11" hasCustomPrompt="1"/>
          </p:nvPr>
        </p:nvSpPr>
        <p:spPr>
          <a:xfrm>
            <a:off x="5334000" y="1177"/>
            <a:ext cx="6858000" cy="6858000"/>
          </a:xfrm>
          <a:prstGeom prst="rect">
            <a:avLst/>
          </a:prstGeo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Tap to insert photo or illustration</a:t>
            </a:r>
          </a:p>
          <a:p>
            <a:endParaRPr lang="en-US"/>
          </a:p>
        </p:txBody>
      </p:sp>
      <p:sp>
        <p:nvSpPr>
          <p:cNvPr id="7" name="Name/Title/Companhy">
            <a:extLst>
              <a:ext uri="{FF2B5EF4-FFF2-40B4-BE49-F238E27FC236}">
                <a16:creationId xmlns:a16="http://schemas.microsoft.com/office/drawing/2014/main" id="{507A826D-2DEE-E94D-A934-5661F5CBF921}"/>
              </a:ext>
            </a:extLst>
          </p:cNvPr>
          <p:cNvSpPr>
            <a:spLocks noGrp="1"/>
          </p:cNvSpPr>
          <p:nvPr>
            <p:ph type="body" sz="quarter" idx="10" hasCustomPrompt="1"/>
          </p:nvPr>
        </p:nvSpPr>
        <p:spPr>
          <a:xfrm>
            <a:off x="591769" y="4990784"/>
            <a:ext cx="4162425" cy="492443"/>
          </a:xfrm>
          <a:prstGeom prst="rect">
            <a:avLst/>
          </a:prstGeom>
        </p:spPr>
        <p:txBody>
          <a:bodyPr lIns="0" tIns="0" rIns="0" bIns="0">
            <a:spAutoFit/>
          </a:bodyPr>
          <a:lstStyle>
            <a:lvl1pPr marL="0" indent="0">
              <a:spcBef>
                <a:spcPts val="0"/>
              </a:spcBef>
              <a:spcAft>
                <a:spcPts val="0"/>
              </a:spcAft>
              <a:buNone/>
              <a:defRPr sz="1600"/>
            </a:lvl1pPr>
          </a:lstStyle>
          <a:p>
            <a:r>
              <a:rPr lang="en-US"/>
              <a:t>Name</a:t>
            </a:r>
          </a:p>
          <a:p>
            <a:r>
              <a:rPr lang="en-US"/>
              <a:t>Position, Company</a:t>
            </a:r>
          </a:p>
        </p:txBody>
      </p:sp>
      <p:sp>
        <p:nvSpPr>
          <p:cNvPr id="5" name="Customer example 6 slide title (brief quote)">
            <a:extLst>
              <a:ext uri="{FF2B5EF4-FFF2-40B4-BE49-F238E27FC236}">
                <a16:creationId xmlns:a16="http://schemas.microsoft.com/office/drawing/2014/main" id="{8985C08D-D0DC-CE4B-A45B-77FE5398192B}"/>
              </a:ext>
            </a:extLst>
          </p:cNvPr>
          <p:cNvSpPr>
            <a:spLocks noGrp="1"/>
          </p:cNvSpPr>
          <p:nvPr>
            <p:ph type="title" hasCustomPrompt="1"/>
          </p:nvPr>
        </p:nvSpPr>
        <p:spPr>
          <a:xfrm>
            <a:off x="596531" y="1435100"/>
            <a:ext cx="4161981" cy="1107996"/>
          </a:xfrm>
          <a:prstGeom prst="rect">
            <a:avLst/>
          </a:prstGeom>
        </p:spPr>
        <p:txBody>
          <a:bodyPr lIns="0" tIns="0" rIns="0" bIns="0">
            <a:spAutoFit/>
          </a:bodyPr>
          <a:lstStyle>
            <a:lvl1pPr>
              <a:spcBef>
                <a:spcPts val="0"/>
              </a:spcBef>
              <a:spcAft>
                <a:spcPts val="0"/>
              </a:spcAft>
              <a:defRPr/>
            </a:lvl1pPr>
          </a:lstStyle>
          <a:p>
            <a:r>
              <a:rPr lang="en-US"/>
              <a:t>Customer example (6): quote</a:t>
            </a:r>
          </a:p>
        </p:txBody>
      </p:sp>
    </p:spTree>
    <p:extLst>
      <p:ext uri="{BB962C8B-B14F-4D97-AF65-F5344CB8AC3E}">
        <p14:creationId xmlns:p14="http://schemas.microsoft.com/office/powerpoint/2010/main" val="190422236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Customer Example 7 (short title)">
    <p:spTree>
      <p:nvGrpSpPr>
        <p:cNvPr id="1" name=""/>
        <p:cNvGrpSpPr/>
        <p:nvPr/>
      </p:nvGrpSpPr>
      <p:grpSpPr>
        <a:xfrm>
          <a:off x="0" y="0"/>
          <a:ext cx="0" cy="0"/>
          <a:chOff x="0" y="0"/>
          <a:chExt cx="0" cy="0"/>
        </a:xfrm>
      </p:grpSpPr>
      <p:sp>
        <p:nvSpPr>
          <p:cNvPr id="4" name="Picture Placeholder, right half" descr="image placeholder, right, 7.5 inches square">
            <a:extLst>
              <a:ext uri="{FF2B5EF4-FFF2-40B4-BE49-F238E27FC236}">
                <a16:creationId xmlns:a16="http://schemas.microsoft.com/office/drawing/2014/main" id="{0393D20D-B5C0-4A9D-B3D8-C9FE73E3D08C}"/>
              </a:ext>
            </a:extLst>
          </p:cNvPr>
          <p:cNvSpPr>
            <a:spLocks noGrp="1"/>
          </p:cNvSpPr>
          <p:nvPr>
            <p:ph type="pic" sz="quarter" idx="10" hasCustomPrompt="1"/>
          </p:nvPr>
        </p:nvSpPr>
        <p:spPr>
          <a:xfrm>
            <a:off x="5624513" y="0"/>
            <a:ext cx="6558251" cy="6858000"/>
          </a:xfrm>
          <a:prstGeom prst="rect">
            <a:avLst/>
          </a:prstGeom>
        </p:spPr>
        <p:txBody>
          <a:bodyPr/>
          <a:lstStyle>
            <a:lvl1pPr marL="0" indent="0">
              <a:buNone/>
              <a:defRPr/>
            </a:lvl1pPr>
          </a:lstStyle>
          <a:p>
            <a:r>
              <a:rPr lang="en-US"/>
              <a:t>Click or tap to insert image</a:t>
            </a:r>
          </a:p>
        </p:txBody>
      </p:sp>
      <p:sp>
        <p:nvSpPr>
          <p:cNvPr id="22" name="Call to action (2 or 3 words) (hyperlink)">
            <a:extLst>
              <a:ext uri="{FF2B5EF4-FFF2-40B4-BE49-F238E27FC236}">
                <a16:creationId xmlns:a16="http://schemas.microsoft.com/office/drawing/2014/main" id="{1ABAB600-A227-4722-BE0F-89760CE3D713}"/>
              </a:ext>
            </a:extLst>
          </p:cNvPr>
          <p:cNvSpPr>
            <a:spLocks noGrp="1"/>
          </p:cNvSpPr>
          <p:nvPr>
            <p:ph type="body" sz="quarter" idx="18" hasCustomPrompt="1"/>
          </p:nvPr>
        </p:nvSpPr>
        <p:spPr>
          <a:xfrm>
            <a:off x="3759200" y="5919789"/>
            <a:ext cx="1574800" cy="349250"/>
          </a:xfrm>
          <a:prstGeom prst="rect">
            <a:avLst/>
          </a:prstGeom>
        </p:spPr>
        <p:txBody>
          <a:bodyPr anchor="ctr" anchorCtr="0"/>
          <a:lstStyle>
            <a:lvl1pPr marL="0" indent="0">
              <a:buNone/>
              <a:defRPr sz="1200">
                <a:solidFill>
                  <a:schemeClr val="tx2"/>
                </a:solidFill>
              </a:defRPr>
            </a:lvl1pPr>
            <a:lvl2pPr marL="228600" indent="0">
              <a:buNone/>
              <a:defRPr sz="1000"/>
            </a:lvl2pPr>
            <a:lvl3pPr marL="457200" indent="0">
              <a:buNone/>
              <a:defRPr sz="1000"/>
            </a:lvl3pPr>
            <a:lvl4pPr marL="661988" indent="0">
              <a:buNone/>
              <a:defRPr sz="1000"/>
            </a:lvl4pPr>
            <a:lvl5pPr marL="855663" indent="0">
              <a:buNone/>
              <a:defRPr sz="1000"/>
            </a:lvl5pPr>
          </a:lstStyle>
          <a:p>
            <a:pPr lvl="0"/>
            <a:r>
              <a:rPr lang="en-US"/>
              <a:t>Call to action </a:t>
            </a:r>
            <a:br>
              <a:rPr lang="en-US"/>
            </a:br>
            <a:r>
              <a:rPr lang="en-US"/>
              <a:t>(two or three words)</a:t>
            </a:r>
          </a:p>
        </p:txBody>
      </p:sp>
      <p:sp>
        <p:nvSpPr>
          <p:cNvPr id="27" name="Right-pointing arrow">
            <a:extLst>
              <a:ext uri="{FF2B5EF4-FFF2-40B4-BE49-F238E27FC236}">
                <a16:creationId xmlns:a16="http://schemas.microsoft.com/office/drawing/2014/main" id="{C72C4075-4D58-4719-A817-0CB92EDC69ED}"/>
              </a:ext>
              <a:ext uri="{C183D7F6-B498-43B3-948B-1728B52AA6E4}">
                <adec:decorative xmlns:adec="http://schemas.microsoft.com/office/drawing/2017/decorative" val="1"/>
              </a:ext>
            </a:extLst>
          </p:cNvPr>
          <p:cNvSpPr/>
          <p:nvPr userDrawn="1"/>
        </p:nvSpPr>
        <p:spPr bwMode="auto">
          <a:xfrm rot="5400000">
            <a:off x="3487825" y="6017456"/>
            <a:ext cx="178544" cy="153917"/>
          </a:xfrm>
          <a:prstGeom prst="triangle">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736" tIns="140589" rIns="175736" bIns="140589" numCol="1" spcCol="0" rtlCol="0" fromWordArt="0" anchor="t" anchorCtr="0" forceAA="0" compatLnSpc="1">
            <a:prstTxWarp prst="textNoShape">
              <a:avLst/>
            </a:prstTxWarp>
            <a:noAutofit/>
          </a:bodyPr>
          <a:lstStyle/>
          <a:p>
            <a:pPr marL="0" marR="0" lvl="0" indent="0" algn="ctr" defTabSz="895922" rtl="0" eaLnBrk="1" fontAlgn="base" latinLnBrk="0" hangingPunct="1">
              <a:lnSpc>
                <a:spcPct val="90000"/>
              </a:lnSpc>
              <a:spcBef>
                <a:spcPct val="0"/>
              </a:spcBef>
              <a:spcAft>
                <a:spcPct val="0"/>
              </a:spcAft>
              <a:buClrTx/>
              <a:buSzTx/>
              <a:buFontTx/>
              <a:buNone/>
              <a:tabLst/>
              <a:defRPr/>
            </a:pPr>
            <a:endParaRPr kumimoji="0" lang="en-US" sz="2307"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6" name="Customer logo placeholder">
            <a:extLst>
              <a:ext uri="{FF2B5EF4-FFF2-40B4-BE49-F238E27FC236}">
                <a16:creationId xmlns:a16="http://schemas.microsoft.com/office/drawing/2014/main" id="{E945B26E-486B-478F-A368-43E8B5EE3901}"/>
              </a:ext>
            </a:extLst>
          </p:cNvPr>
          <p:cNvSpPr>
            <a:spLocks noGrp="1"/>
          </p:cNvSpPr>
          <p:nvPr userDrawn="1">
            <p:ph type="pic" sz="quarter" idx="15" hasCustomPrompt="1"/>
          </p:nvPr>
        </p:nvSpPr>
        <p:spPr>
          <a:xfrm>
            <a:off x="593210" y="5583611"/>
            <a:ext cx="2057400" cy="685800"/>
          </a:xfrm>
          <a:prstGeom prst="rect">
            <a:avLst/>
          </a:prstGeom>
        </p:spPr>
        <p:txBody>
          <a:bodyPr lIns="0" tIns="0" rIns="0" bIns="0"/>
          <a:lstStyle>
            <a:lvl1pPr marL="0" indent="0">
              <a:buNone/>
              <a:defRPr sz="1200">
                <a:solidFill>
                  <a:schemeClr val="tx1"/>
                </a:solidFill>
              </a:defRPr>
            </a:lvl1pPr>
          </a:lstStyle>
          <a:p>
            <a:r>
              <a:rPr lang="en-US"/>
              <a:t>Click or tap to add customer logo.</a:t>
            </a:r>
          </a:p>
        </p:txBody>
      </p:sp>
      <p:sp>
        <p:nvSpPr>
          <p:cNvPr id="20" name="Testimonial">
            <a:extLst>
              <a:ext uri="{FF2B5EF4-FFF2-40B4-BE49-F238E27FC236}">
                <a16:creationId xmlns:a16="http://schemas.microsoft.com/office/drawing/2014/main" id="{B12DE034-BDE6-4685-A517-E77B29F77FAE}"/>
              </a:ext>
            </a:extLst>
          </p:cNvPr>
          <p:cNvSpPr>
            <a:spLocks noGrp="1"/>
          </p:cNvSpPr>
          <p:nvPr userDrawn="1">
            <p:ph type="body" sz="quarter" idx="17" hasCustomPrompt="1"/>
          </p:nvPr>
        </p:nvSpPr>
        <p:spPr>
          <a:xfrm>
            <a:off x="591589" y="2391627"/>
            <a:ext cx="4742411" cy="2845392"/>
          </a:xfrm>
          <a:prstGeom prst="rect">
            <a:avLst/>
          </a:prstGeom>
        </p:spPr>
        <p:txBody>
          <a:bodyPr lIns="0" tIns="0" rIns="0" bIns="0"/>
          <a:lstStyle>
            <a:lvl1pPr marL="0" marR="0" indent="0" defTabSz="913697" rtl="0" eaLnBrk="1" fontAlgn="auto" latinLnBrk="0" hangingPunct="1">
              <a:lnSpc>
                <a:spcPct val="100000"/>
              </a:lnSpc>
              <a:spcBef>
                <a:spcPts val="0"/>
              </a:spcBef>
              <a:spcAft>
                <a:spcPts val="0"/>
              </a:spcAft>
              <a:buClrTx/>
              <a:buSzTx/>
              <a:buFontTx/>
              <a:buNone/>
              <a:tabLst/>
              <a:defRPr sz="1600">
                <a:solidFill>
                  <a:schemeClr val="tx2"/>
                </a:solidFill>
                <a:latin typeface="Segoe UI Semilight" panose="020B0402040204020203" pitchFamily="34" charset="0"/>
                <a:cs typeface="Segoe UI Semilight" panose="020B0402040204020203" pitchFamily="34" charset="0"/>
              </a:defRPr>
            </a:lvl1pPr>
            <a:lvl2pPr marL="228600" indent="0">
              <a:buNone/>
              <a:defRPr sz="1600">
                <a:latin typeface="Segoe UI Semilight" panose="020B0402040204020203" pitchFamily="34" charset="0"/>
                <a:cs typeface="Segoe UI Semilight" panose="020B0402040204020203" pitchFamily="34" charset="0"/>
              </a:defRPr>
            </a:lvl2pPr>
            <a:lvl3pPr marL="457200" indent="0">
              <a:buNone/>
              <a:defRPr sz="1600">
                <a:latin typeface="Segoe UI Semilight" panose="020B0402040204020203" pitchFamily="34" charset="0"/>
                <a:cs typeface="Segoe UI Semilight" panose="020B0402040204020203" pitchFamily="34" charset="0"/>
              </a:defRPr>
            </a:lvl3pPr>
            <a:lvl4pPr marL="661988" indent="0">
              <a:buNone/>
              <a:defRPr sz="1600">
                <a:latin typeface="Segoe UI Semilight" panose="020B0402040204020203" pitchFamily="34" charset="0"/>
                <a:cs typeface="Segoe UI Semilight" panose="020B0402040204020203" pitchFamily="34" charset="0"/>
              </a:defRPr>
            </a:lvl4pPr>
            <a:lvl5pPr marL="855663" indent="0">
              <a:buNone/>
              <a:defRPr sz="1600">
                <a:latin typeface="Segoe UI Semilight" panose="020B0402040204020203" pitchFamily="34" charset="0"/>
                <a:cs typeface="Segoe UI Semilight" panose="020B0402040204020203" pitchFamily="34" charset="0"/>
              </a:defRPr>
            </a:lvl5pPr>
          </a:lstStyle>
          <a:p>
            <a:pPr lvl="0" indent="-456937" defTabSz="913697">
              <a:defRPr/>
            </a:pPr>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Ut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Duis </a:t>
            </a:r>
            <a:r>
              <a:rPr lang="en-US" err="1"/>
              <a:t>aute</a:t>
            </a:r>
            <a:r>
              <a:rPr lang="en-US"/>
              <a:t> </a:t>
            </a:r>
            <a:r>
              <a:rPr lang="en-US" err="1"/>
              <a:t>irure</a:t>
            </a:r>
            <a:r>
              <a:rPr lang="en-US"/>
              <a:t> dolor in </a:t>
            </a:r>
            <a:r>
              <a:rPr lang="en-US" err="1"/>
              <a:t>reprehenderit</a:t>
            </a:r>
            <a:r>
              <a:rPr lang="en-US"/>
              <a:t> in </a:t>
            </a:r>
            <a:r>
              <a:rPr lang="en-US" err="1"/>
              <a:t>voluptate</a:t>
            </a:r>
            <a:r>
              <a:rPr lang="en-US"/>
              <a:t> </a:t>
            </a:r>
            <a:r>
              <a:rPr lang="en-US" err="1"/>
              <a:t>velit</a:t>
            </a:r>
            <a:r>
              <a:rPr lang="en-US"/>
              <a:t> </a:t>
            </a:r>
            <a:r>
              <a:rPr lang="en-US" err="1"/>
              <a:t>esse</a:t>
            </a:r>
            <a:r>
              <a:rPr lang="en-US"/>
              <a:t> </a:t>
            </a:r>
            <a:r>
              <a:rPr lang="en-US" err="1"/>
              <a:t>cillum</a:t>
            </a:r>
            <a:r>
              <a:rPr lang="en-US"/>
              <a:t> dolore </a:t>
            </a:r>
            <a:r>
              <a:rPr lang="en-US" err="1"/>
              <a:t>eu</a:t>
            </a:r>
            <a:r>
              <a:rPr lang="en-US"/>
              <a:t> </a:t>
            </a:r>
            <a:r>
              <a:rPr lang="en-US" err="1"/>
              <a:t>fugiat</a:t>
            </a:r>
            <a:r>
              <a:rPr lang="en-US"/>
              <a:t> </a:t>
            </a:r>
            <a:r>
              <a:rPr lang="en-US" err="1"/>
              <a:t>nulla</a:t>
            </a:r>
            <a:r>
              <a:rPr lang="en-US"/>
              <a:t> </a:t>
            </a:r>
            <a:r>
              <a:rPr lang="en-US" err="1"/>
              <a:t>pariatur</a:t>
            </a:r>
            <a:r>
              <a:rPr lang="en-US"/>
              <a:t>. </a:t>
            </a:r>
            <a:r>
              <a:rPr lang="en-US" err="1"/>
              <a:t>Excepteur</a:t>
            </a:r>
            <a:r>
              <a:rPr lang="en-US"/>
              <a:t> </a:t>
            </a:r>
            <a:r>
              <a:rPr lang="en-US" err="1"/>
              <a:t>sint</a:t>
            </a:r>
            <a:r>
              <a:rPr lang="en-US"/>
              <a:t> </a:t>
            </a:r>
            <a:r>
              <a:rPr lang="en-US" err="1"/>
              <a:t>occaecat</a:t>
            </a:r>
            <a:r>
              <a:rPr lang="en-US"/>
              <a:t> </a:t>
            </a:r>
            <a:r>
              <a:rPr lang="en-US" err="1"/>
              <a:t>cupidatat</a:t>
            </a:r>
            <a:r>
              <a:rPr lang="en-US"/>
              <a:t> non </a:t>
            </a:r>
            <a:r>
              <a:rPr lang="en-US" err="1"/>
              <a:t>proident</a:t>
            </a:r>
            <a:r>
              <a:rPr lang="en-US"/>
              <a:t>, sunt in culpa qui </a:t>
            </a:r>
            <a:r>
              <a:rPr lang="en-US" err="1"/>
              <a:t>officia</a:t>
            </a:r>
            <a:r>
              <a:rPr lang="en-US"/>
              <a:t> </a:t>
            </a:r>
            <a:r>
              <a:rPr lang="en-US" err="1"/>
              <a:t>deserunt</a:t>
            </a:r>
            <a:r>
              <a:rPr lang="en-US"/>
              <a:t> </a:t>
            </a:r>
            <a:r>
              <a:rPr lang="en-US" err="1"/>
              <a:t>mollit</a:t>
            </a:r>
            <a:r>
              <a:rPr lang="en-US"/>
              <a:t> </a:t>
            </a:r>
            <a:r>
              <a:rPr lang="en-US" err="1"/>
              <a:t>anim</a:t>
            </a:r>
            <a:r>
              <a:rPr lang="en-US"/>
              <a:t> id </a:t>
            </a:r>
            <a:r>
              <a:rPr lang="en-US" err="1"/>
              <a:t>est</a:t>
            </a:r>
            <a:r>
              <a:rPr lang="en-US"/>
              <a:t> </a:t>
            </a:r>
            <a:r>
              <a:rPr lang="en-US" err="1"/>
              <a:t>laborum</a:t>
            </a:r>
            <a:r>
              <a:rPr lang="en-US"/>
              <a:t>.</a:t>
            </a:r>
            <a:endParaRPr lang="en-US" sz="2000" kern="0">
              <a:solidFill>
                <a:srgbClr val="1A1A1A"/>
              </a:solidFill>
              <a:latin typeface="Segoe UI Semilight" panose="020B0402040204020203" pitchFamily="34" charset="0"/>
              <a:ea typeface="Segoe UI" pitchFamily="34" charset="0"/>
              <a:cs typeface="Segoe UI Semilight" panose="020B0402040204020203" pitchFamily="34" charset="0"/>
            </a:endParaRPr>
          </a:p>
          <a:p>
            <a:pPr marL="0" marR="0" lvl="0" indent="0" defTabSz="913697" rtl="0" eaLnBrk="1" fontAlgn="auto" latinLnBrk="0" hangingPunct="1">
              <a:lnSpc>
                <a:spcPts val="1600"/>
              </a:lnSpc>
              <a:spcBef>
                <a:spcPts val="0"/>
              </a:spcBef>
              <a:spcAft>
                <a:spcPts val="0"/>
              </a:spcAft>
              <a:buClrTx/>
              <a:buSzTx/>
              <a:buFontTx/>
              <a:buNone/>
              <a:tabLst/>
              <a:defRPr/>
            </a:pPr>
            <a:br>
              <a:rPr kumimoji="0" lang="en-US" sz="1800" b="0" i="0" u="none" strike="noStrike" kern="0" cap="none" spc="0" normalizeH="0" baseline="0" noProof="0">
                <a:ln>
                  <a:noFill/>
                </a:ln>
                <a:solidFill>
                  <a:srgbClr val="1A1A1A"/>
                </a:solidFill>
                <a:effectLst/>
                <a:uLnTx/>
                <a:uFillTx/>
                <a:latin typeface="Segoe UI Semilight" panose="020B0402040204020203" pitchFamily="34" charset="0"/>
                <a:ea typeface="Segoe UI" pitchFamily="34" charset="0"/>
                <a:cs typeface="Segoe UI Semilight" panose="020B0402040204020203" pitchFamily="34" charset="0"/>
              </a:rPr>
            </a:br>
            <a:r>
              <a:rPr kumimoji="0" lang="en-US" sz="1600" b="0" i="0" u="none" strike="noStrike" kern="0" cap="none" spc="0" normalizeH="0" baseline="0" noProof="0">
                <a:ln>
                  <a:noFill/>
                </a:ln>
                <a:solidFill>
                  <a:srgbClr val="1A1A1A"/>
                </a:solidFill>
                <a:effectLst/>
                <a:uLnTx/>
                <a:uFillTx/>
                <a:latin typeface="Segoe UI Semibold"/>
                <a:ea typeface="Segoe UI" pitchFamily="34" charset="0"/>
                <a:cs typeface="Segoe UI Semibold"/>
              </a:rPr>
              <a:t>–</a:t>
            </a:r>
            <a:r>
              <a:rPr kumimoji="0" lang="en-US" sz="1600" b="0" i="0" u="none" strike="noStrike" kern="0" cap="none" spc="0" normalizeH="0" baseline="0" noProof="0">
                <a:ln>
                  <a:noFill/>
                </a:ln>
                <a:solidFill>
                  <a:srgbClr val="1A1A1A"/>
                </a:solidFill>
                <a:effectLst/>
                <a:uLnTx/>
                <a:uFillTx/>
                <a:latin typeface="Segoe UI Semilight" panose="020B0402040204020203" pitchFamily="34" charset="0"/>
                <a:ea typeface="Segoe UI" pitchFamily="34" charset="0"/>
                <a:cs typeface="Segoe UI Semilight" panose="020B0402040204020203" pitchFamily="34" charset="0"/>
              </a:rPr>
              <a:t> </a:t>
            </a:r>
            <a:r>
              <a:rPr kumimoji="0" lang="en-US" sz="1600" b="0" i="0" u="none" strike="noStrike" kern="0" cap="none" spc="0" normalizeH="0" baseline="0" noProof="0">
                <a:ln>
                  <a:noFill/>
                </a:ln>
                <a:solidFill>
                  <a:srgbClr val="1A1A1A"/>
                </a:solidFill>
                <a:effectLst/>
                <a:uLnTx/>
                <a:uFillTx/>
                <a:latin typeface="Segoe UI Semibold" panose="020B0702040204020203" pitchFamily="34" charset="0"/>
                <a:ea typeface="Segoe UI" pitchFamily="34" charset="0"/>
                <a:cs typeface="Segoe UI Semibold" panose="020B0702040204020203" pitchFamily="34" charset="0"/>
              </a:rPr>
              <a:t>Name</a:t>
            </a:r>
            <a:endParaRPr kumimoji="0" lang="en-US" sz="1600" b="0" i="0" u="none" strike="noStrike" kern="0" cap="none" spc="0" normalizeH="0" baseline="0" noProof="0">
              <a:ln>
                <a:noFill/>
              </a:ln>
              <a:solidFill>
                <a:srgbClr val="1A1A1A"/>
              </a:solidFill>
              <a:effectLst/>
              <a:uLnTx/>
              <a:uFillTx/>
              <a:latin typeface="Segoe UI Semilight" panose="020B0402040204020203" pitchFamily="34" charset="0"/>
              <a:ea typeface="Segoe UI" pitchFamily="34" charset="0"/>
              <a:cs typeface="Segoe UI Semilight" panose="020B0402040204020203" pitchFamily="34" charset="0"/>
            </a:endParaRPr>
          </a:p>
          <a:p>
            <a:pPr marL="0" marR="0" lvl="0" indent="0" defTabSz="913697" rtl="0" eaLnBrk="1" fontAlgn="auto" latinLnBrk="0" hangingPunct="1">
              <a:lnSpc>
                <a:spcPts val="1600"/>
              </a:lnSpc>
              <a:spcBef>
                <a:spcPts val="0"/>
              </a:spcBef>
              <a:spcAft>
                <a:spcPts val="0"/>
              </a:spcAft>
              <a:buClrTx/>
              <a:buSzTx/>
              <a:buFontTx/>
              <a:buNone/>
              <a:tabLst/>
              <a:defRPr/>
            </a:pPr>
            <a:r>
              <a:rPr kumimoji="0" lang="en-US" sz="1600" b="0" i="0" u="none" strike="noStrike" kern="0" cap="none" spc="0" normalizeH="0" baseline="0" noProof="0">
                <a:ln>
                  <a:noFill/>
                </a:ln>
                <a:solidFill>
                  <a:srgbClr val="1A1A1A"/>
                </a:solidFill>
                <a:effectLst/>
                <a:uLnTx/>
                <a:uFillTx/>
                <a:latin typeface="Segoe UI Semilight" panose="020B0402040204020203" pitchFamily="34" charset="0"/>
                <a:ea typeface="Segoe UI" pitchFamily="34" charset="0"/>
                <a:cs typeface="Segoe UI Semilight" panose="020B0402040204020203" pitchFamily="34" charset="0"/>
              </a:rPr>
              <a:t>Title</a:t>
            </a:r>
            <a:r>
              <a:rPr kumimoji="0" lang="en-US" sz="1600" b="0" i="0" u="none" strike="noStrike" kern="0" cap="none" spc="0" normalizeH="0" noProof="0">
                <a:ln>
                  <a:noFill/>
                </a:ln>
                <a:solidFill>
                  <a:srgbClr val="1A1A1A"/>
                </a:solidFill>
                <a:effectLst/>
                <a:uLnTx/>
                <a:uFillTx/>
                <a:latin typeface="Segoe UI Semilight" panose="020B0402040204020203" pitchFamily="34" charset="0"/>
                <a:ea typeface="Segoe UI" pitchFamily="34" charset="0"/>
                <a:cs typeface="Segoe UI Semilight" panose="020B0402040204020203" pitchFamily="34" charset="0"/>
              </a:rPr>
              <a:t>, Company</a:t>
            </a:r>
            <a:r>
              <a:rPr kumimoji="0" lang="en-US" sz="1600" b="0" i="0" u="none" strike="noStrike" kern="0" cap="none" spc="0" normalizeH="0" baseline="0" noProof="0">
                <a:ln>
                  <a:noFill/>
                </a:ln>
                <a:solidFill>
                  <a:srgbClr val="1A1A1A"/>
                </a:solidFill>
                <a:effectLst/>
                <a:uLnTx/>
                <a:uFillTx/>
                <a:latin typeface="Segoe UI Semilight" panose="020B0402040204020203" pitchFamily="34" charset="0"/>
                <a:ea typeface="Segoe UI" pitchFamily="34" charset="0"/>
                <a:cs typeface="Segoe UI Semilight" panose="020B0402040204020203" pitchFamily="34" charset="0"/>
              </a:rPr>
              <a:t> </a:t>
            </a:r>
          </a:p>
        </p:txBody>
      </p:sp>
      <p:sp>
        <p:nvSpPr>
          <p:cNvPr id="8" name="Customer example 7 slide title (short)">
            <a:extLst>
              <a:ext uri="{FF2B5EF4-FFF2-40B4-BE49-F238E27FC236}">
                <a16:creationId xmlns:a16="http://schemas.microsoft.com/office/drawing/2014/main" id="{976E4C74-5B7B-4A0F-ABC0-7B91DA51A598}"/>
              </a:ext>
            </a:extLst>
          </p:cNvPr>
          <p:cNvSpPr>
            <a:spLocks noGrp="1"/>
          </p:cNvSpPr>
          <p:nvPr>
            <p:ph type="title" hasCustomPrompt="1"/>
          </p:nvPr>
        </p:nvSpPr>
        <p:spPr>
          <a:xfrm>
            <a:off x="587070" y="457200"/>
            <a:ext cx="4746930" cy="1675390"/>
          </a:xfrm>
          <a:prstGeom prst="rect">
            <a:avLst/>
          </a:prstGeom>
        </p:spPr>
        <p:txBody>
          <a:bodyPr lIns="0" tIns="0" rIns="0" bIns="0"/>
          <a:lstStyle>
            <a:lvl1pPr>
              <a:defRPr baseline="0">
                <a:latin typeface="Segoe UI Semilight" panose="020B0402040204020203" pitchFamily="34" charset="0"/>
                <a:cs typeface="Segoe UI Semilight" panose="020B0402040204020203" pitchFamily="34" charset="0"/>
              </a:defRPr>
            </a:lvl1pPr>
          </a:lstStyle>
          <a:p>
            <a:r>
              <a:rPr lang="en-US"/>
              <a:t>Customer example (7)</a:t>
            </a:r>
            <a:br>
              <a:rPr lang="en-US"/>
            </a:br>
            <a:r>
              <a:rPr lang="en-US"/>
              <a:t>(shorter title)</a:t>
            </a:r>
          </a:p>
        </p:txBody>
      </p:sp>
    </p:spTree>
    <p:extLst>
      <p:ext uri="{BB962C8B-B14F-4D97-AF65-F5344CB8AC3E}">
        <p14:creationId xmlns:p14="http://schemas.microsoft.com/office/powerpoint/2010/main" val="3844731609"/>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Customer Example 7 (longer title)">
    <p:spTree>
      <p:nvGrpSpPr>
        <p:cNvPr id="1" name=""/>
        <p:cNvGrpSpPr/>
        <p:nvPr/>
      </p:nvGrpSpPr>
      <p:grpSpPr>
        <a:xfrm>
          <a:off x="0" y="0"/>
          <a:ext cx="0" cy="0"/>
          <a:chOff x="0" y="0"/>
          <a:chExt cx="0" cy="0"/>
        </a:xfrm>
      </p:grpSpPr>
      <p:sp>
        <p:nvSpPr>
          <p:cNvPr id="4" name="Picture placeholder, right half" descr="image placeholder, right, 7.5 inches square">
            <a:extLst>
              <a:ext uri="{FF2B5EF4-FFF2-40B4-BE49-F238E27FC236}">
                <a16:creationId xmlns:a16="http://schemas.microsoft.com/office/drawing/2014/main" id="{0393D20D-B5C0-4A9D-B3D8-C9FE73E3D08C}"/>
              </a:ext>
            </a:extLst>
          </p:cNvPr>
          <p:cNvSpPr>
            <a:spLocks noGrp="1"/>
          </p:cNvSpPr>
          <p:nvPr>
            <p:ph type="pic" sz="quarter" idx="10" hasCustomPrompt="1"/>
          </p:nvPr>
        </p:nvSpPr>
        <p:spPr>
          <a:xfrm>
            <a:off x="5624513" y="0"/>
            <a:ext cx="6558251" cy="6858000"/>
          </a:xfrm>
          <a:prstGeom prst="rect">
            <a:avLst/>
          </a:prstGeom>
        </p:spPr>
        <p:txBody>
          <a:bodyPr/>
          <a:lstStyle>
            <a:lvl1pPr marL="0" indent="0">
              <a:buNone/>
              <a:defRPr/>
            </a:lvl1pPr>
          </a:lstStyle>
          <a:p>
            <a:r>
              <a:rPr lang="en-US"/>
              <a:t>Click or tap to insert image</a:t>
            </a:r>
          </a:p>
        </p:txBody>
      </p:sp>
      <p:sp>
        <p:nvSpPr>
          <p:cNvPr id="22" name="Call to action (2 or 3 words) (hyperlink)">
            <a:extLst>
              <a:ext uri="{FF2B5EF4-FFF2-40B4-BE49-F238E27FC236}">
                <a16:creationId xmlns:a16="http://schemas.microsoft.com/office/drawing/2014/main" id="{1ABAB600-A227-4722-BE0F-89760CE3D713}"/>
              </a:ext>
            </a:extLst>
          </p:cNvPr>
          <p:cNvSpPr>
            <a:spLocks noGrp="1"/>
          </p:cNvSpPr>
          <p:nvPr>
            <p:ph type="body" sz="quarter" idx="18" hasCustomPrompt="1"/>
          </p:nvPr>
        </p:nvSpPr>
        <p:spPr>
          <a:xfrm>
            <a:off x="3759200" y="5919789"/>
            <a:ext cx="1574800" cy="349250"/>
          </a:xfrm>
          <a:prstGeom prst="rect">
            <a:avLst/>
          </a:prstGeom>
        </p:spPr>
        <p:txBody>
          <a:bodyPr anchor="ctr" anchorCtr="0"/>
          <a:lstStyle>
            <a:lvl1pPr marL="0" indent="0">
              <a:buNone/>
              <a:defRPr sz="1200">
                <a:solidFill>
                  <a:schemeClr val="tx2"/>
                </a:solidFill>
              </a:defRPr>
            </a:lvl1pPr>
            <a:lvl2pPr marL="228600" indent="0">
              <a:buNone/>
              <a:defRPr sz="1000"/>
            </a:lvl2pPr>
            <a:lvl3pPr marL="457200" indent="0">
              <a:buNone/>
              <a:defRPr sz="1000"/>
            </a:lvl3pPr>
            <a:lvl4pPr marL="661988" indent="0">
              <a:buNone/>
              <a:defRPr sz="1000"/>
            </a:lvl4pPr>
            <a:lvl5pPr marL="855663" indent="0">
              <a:buNone/>
              <a:defRPr sz="1000"/>
            </a:lvl5pPr>
          </a:lstStyle>
          <a:p>
            <a:pPr lvl="0"/>
            <a:r>
              <a:rPr lang="en-US"/>
              <a:t>Call to action </a:t>
            </a:r>
            <a:br>
              <a:rPr lang="en-US"/>
            </a:br>
            <a:r>
              <a:rPr lang="en-US"/>
              <a:t>(two or three words)</a:t>
            </a:r>
          </a:p>
        </p:txBody>
      </p:sp>
      <p:sp>
        <p:nvSpPr>
          <p:cNvPr id="27" name="Right-pointing arrow">
            <a:extLst>
              <a:ext uri="{FF2B5EF4-FFF2-40B4-BE49-F238E27FC236}">
                <a16:creationId xmlns:a16="http://schemas.microsoft.com/office/drawing/2014/main" id="{C72C4075-4D58-4719-A817-0CB92EDC69ED}"/>
              </a:ext>
              <a:ext uri="{C183D7F6-B498-43B3-948B-1728B52AA6E4}">
                <adec:decorative xmlns:adec="http://schemas.microsoft.com/office/drawing/2017/decorative" val="1"/>
              </a:ext>
            </a:extLst>
          </p:cNvPr>
          <p:cNvSpPr/>
          <p:nvPr userDrawn="1"/>
        </p:nvSpPr>
        <p:spPr bwMode="auto">
          <a:xfrm rot="5400000">
            <a:off x="3487825" y="6017456"/>
            <a:ext cx="178544" cy="153917"/>
          </a:xfrm>
          <a:prstGeom prst="triangle">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736" tIns="140589" rIns="175736" bIns="140589" numCol="1" spcCol="0" rtlCol="0" fromWordArt="0" anchor="t" anchorCtr="0" forceAA="0" compatLnSpc="1">
            <a:prstTxWarp prst="textNoShape">
              <a:avLst/>
            </a:prstTxWarp>
            <a:noAutofit/>
          </a:bodyPr>
          <a:lstStyle/>
          <a:p>
            <a:pPr marL="0" marR="0" lvl="0" indent="0" algn="ctr" defTabSz="895922" rtl="0" eaLnBrk="1" fontAlgn="base" latinLnBrk="0" hangingPunct="1">
              <a:lnSpc>
                <a:spcPct val="90000"/>
              </a:lnSpc>
              <a:spcBef>
                <a:spcPct val="0"/>
              </a:spcBef>
              <a:spcAft>
                <a:spcPct val="0"/>
              </a:spcAft>
              <a:buClrTx/>
              <a:buSzTx/>
              <a:buFontTx/>
              <a:buNone/>
              <a:tabLst/>
              <a:defRPr/>
            </a:pPr>
            <a:endParaRPr kumimoji="0" lang="en-US" sz="2307"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6" name="Customer logo placeholder">
            <a:extLst>
              <a:ext uri="{FF2B5EF4-FFF2-40B4-BE49-F238E27FC236}">
                <a16:creationId xmlns:a16="http://schemas.microsoft.com/office/drawing/2014/main" id="{E945B26E-486B-478F-A368-43E8B5EE3901}"/>
              </a:ext>
            </a:extLst>
          </p:cNvPr>
          <p:cNvSpPr>
            <a:spLocks noGrp="1"/>
          </p:cNvSpPr>
          <p:nvPr userDrawn="1">
            <p:ph type="pic" sz="quarter" idx="15" hasCustomPrompt="1"/>
          </p:nvPr>
        </p:nvSpPr>
        <p:spPr>
          <a:xfrm>
            <a:off x="593210" y="5583611"/>
            <a:ext cx="2057400" cy="685800"/>
          </a:xfrm>
          <a:prstGeom prst="rect">
            <a:avLst/>
          </a:prstGeom>
        </p:spPr>
        <p:txBody>
          <a:bodyPr lIns="0" tIns="0" rIns="0" bIns="0"/>
          <a:lstStyle>
            <a:lvl1pPr marL="0" indent="0">
              <a:buNone/>
              <a:defRPr sz="1200">
                <a:solidFill>
                  <a:schemeClr val="tx1"/>
                </a:solidFill>
              </a:defRPr>
            </a:lvl1pPr>
          </a:lstStyle>
          <a:p>
            <a:r>
              <a:rPr lang="en-US"/>
              <a:t>Click or tap to add customer logo.</a:t>
            </a:r>
          </a:p>
        </p:txBody>
      </p:sp>
      <p:sp>
        <p:nvSpPr>
          <p:cNvPr id="11" name="Testimonial">
            <a:extLst>
              <a:ext uri="{FF2B5EF4-FFF2-40B4-BE49-F238E27FC236}">
                <a16:creationId xmlns:a16="http://schemas.microsoft.com/office/drawing/2014/main" id="{648BA5A0-34F2-4EE4-9824-D25AD585C347}"/>
              </a:ext>
            </a:extLst>
          </p:cNvPr>
          <p:cNvSpPr>
            <a:spLocks noGrp="1"/>
          </p:cNvSpPr>
          <p:nvPr>
            <p:ph type="body" sz="quarter" idx="20" hasCustomPrompt="1"/>
          </p:nvPr>
        </p:nvSpPr>
        <p:spPr>
          <a:xfrm>
            <a:off x="591589" y="2945841"/>
            <a:ext cx="4742411" cy="2344966"/>
          </a:xfrm>
          <a:prstGeom prst="rect">
            <a:avLst/>
          </a:prstGeom>
        </p:spPr>
        <p:txBody>
          <a:bodyPr lIns="0" tIns="0" rIns="0" bIns="0"/>
          <a:lstStyle>
            <a:lvl1pPr marL="0" marR="0" indent="0" defTabSz="913697" rtl="0" eaLnBrk="1" fontAlgn="auto" latinLnBrk="0" hangingPunct="1">
              <a:lnSpc>
                <a:spcPct val="100000"/>
              </a:lnSpc>
              <a:spcBef>
                <a:spcPts val="0"/>
              </a:spcBef>
              <a:spcAft>
                <a:spcPts val="0"/>
              </a:spcAft>
              <a:buClrTx/>
              <a:buSzTx/>
              <a:buFontTx/>
              <a:buNone/>
              <a:tabLst/>
              <a:defRPr sz="1600">
                <a:solidFill>
                  <a:schemeClr val="tx2"/>
                </a:solidFill>
                <a:latin typeface="Segoe UI Semilight" panose="020B0402040204020203" pitchFamily="34" charset="0"/>
                <a:cs typeface="Segoe UI Semilight" panose="020B0402040204020203" pitchFamily="34" charset="0"/>
              </a:defRPr>
            </a:lvl1pPr>
            <a:lvl2pPr marL="228600" indent="0">
              <a:buNone/>
              <a:defRPr sz="1600">
                <a:latin typeface="Segoe UI Semilight" panose="020B0402040204020203" pitchFamily="34" charset="0"/>
                <a:cs typeface="Segoe UI Semilight" panose="020B0402040204020203" pitchFamily="34" charset="0"/>
              </a:defRPr>
            </a:lvl2pPr>
            <a:lvl3pPr marL="457200" indent="0">
              <a:buNone/>
              <a:defRPr sz="1600">
                <a:latin typeface="Segoe UI Semilight" panose="020B0402040204020203" pitchFamily="34" charset="0"/>
                <a:cs typeface="Segoe UI Semilight" panose="020B0402040204020203" pitchFamily="34" charset="0"/>
              </a:defRPr>
            </a:lvl3pPr>
            <a:lvl4pPr marL="661988" indent="0">
              <a:buNone/>
              <a:defRPr sz="1600">
                <a:latin typeface="Segoe UI Semilight" panose="020B0402040204020203" pitchFamily="34" charset="0"/>
                <a:cs typeface="Segoe UI Semilight" panose="020B0402040204020203" pitchFamily="34" charset="0"/>
              </a:defRPr>
            </a:lvl4pPr>
            <a:lvl5pPr marL="855663" indent="0">
              <a:buNone/>
              <a:defRPr sz="1600">
                <a:latin typeface="Segoe UI Semilight" panose="020B0402040204020203" pitchFamily="34" charset="0"/>
                <a:cs typeface="Segoe UI Semilight" panose="020B0402040204020203" pitchFamily="34" charset="0"/>
              </a:defRPr>
            </a:lvl5pPr>
          </a:lstStyle>
          <a:p>
            <a:pPr lvl="0" indent="-456937" defTabSz="913697">
              <a:defRPr/>
            </a:pPr>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Ut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Duis </a:t>
            </a:r>
            <a:r>
              <a:rPr lang="en-US" err="1"/>
              <a:t>aute</a:t>
            </a:r>
            <a:r>
              <a:rPr lang="en-US"/>
              <a:t> </a:t>
            </a:r>
            <a:r>
              <a:rPr lang="en-US" err="1"/>
              <a:t>irure</a:t>
            </a:r>
            <a:r>
              <a:rPr lang="en-US"/>
              <a:t> dolor in </a:t>
            </a:r>
            <a:r>
              <a:rPr lang="en-US" err="1"/>
              <a:t>reprehenderit</a:t>
            </a:r>
            <a:r>
              <a:rPr lang="en-US"/>
              <a:t> in </a:t>
            </a:r>
            <a:r>
              <a:rPr lang="en-US" err="1"/>
              <a:t>voluptate</a:t>
            </a:r>
            <a:r>
              <a:rPr lang="en-US"/>
              <a:t> </a:t>
            </a:r>
            <a:r>
              <a:rPr lang="en-US" err="1"/>
              <a:t>velit</a:t>
            </a:r>
            <a:r>
              <a:rPr lang="en-US"/>
              <a:t> </a:t>
            </a:r>
            <a:r>
              <a:rPr lang="en-US" err="1"/>
              <a:t>esse</a:t>
            </a:r>
            <a:r>
              <a:rPr lang="en-US"/>
              <a:t> </a:t>
            </a:r>
            <a:r>
              <a:rPr lang="en-US" err="1"/>
              <a:t>cillum</a:t>
            </a:r>
            <a:r>
              <a:rPr lang="en-US"/>
              <a:t> dolore </a:t>
            </a:r>
            <a:r>
              <a:rPr lang="en-US" err="1"/>
              <a:t>eu</a:t>
            </a:r>
            <a:r>
              <a:rPr lang="en-US"/>
              <a:t> </a:t>
            </a:r>
            <a:r>
              <a:rPr lang="en-US" err="1"/>
              <a:t>fugiat</a:t>
            </a:r>
            <a:r>
              <a:rPr lang="en-US"/>
              <a:t> </a:t>
            </a:r>
            <a:r>
              <a:rPr lang="en-US" err="1"/>
              <a:t>nulla</a:t>
            </a:r>
            <a:r>
              <a:rPr lang="en-US"/>
              <a:t> </a:t>
            </a:r>
            <a:r>
              <a:rPr lang="en-US" err="1"/>
              <a:t>pariatur</a:t>
            </a:r>
            <a:r>
              <a:rPr lang="en-US"/>
              <a:t>.</a:t>
            </a:r>
            <a:endParaRPr lang="en-US" sz="2000" kern="0">
              <a:solidFill>
                <a:srgbClr val="1A1A1A"/>
              </a:solidFill>
              <a:latin typeface="Segoe UI Semilight" panose="020B0402040204020203" pitchFamily="34" charset="0"/>
              <a:ea typeface="Segoe UI" pitchFamily="34" charset="0"/>
              <a:cs typeface="Segoe UI Semilight" panose="020B0402040204020203" pitchFamily="34" charset="0"/>
            </a:endParaRPr>
          </a:p>
          <a:p>
            <a:pPr marL="0" marR="0" lvl="0" indent="0" defTabSz="913697" rtl="0" eaLnBrk="1" fontAlgn="auto" latinLnBrk="0" hangingPunct="1">
              <a:lnSpc>
                <a:spcPts val="1600"/>
              </a:lnSpc>
              <a:spcBef>
                <a:spcPts val="0"/>
              </a:spcBef>
              <a:spcAft>
                <a:spcPts val="0"/>
              </a:spcAft>
              <a:buClrTx/>
              <a:buSzTx/>
              <a:buFontTx/>
              <a:buNone/>
              <a:tabLst/>
              <a:defRPr/>
            </a:pPr>
            <a:br>
              <a:rPr kumimoji="0" lang="en-US" sz="1800" b="0" i="0" u="none" strike="noStrike" kern="0" cap="none" spc="0" normalizeH="0" baseline="0" noProof="0">
                <a:ln>
                  <a:noFill/>
                </a:ln>
                <a:solidFill>
                  <a:srgbClr val="1A1A1A"/>
                </a:solidFill>
                <a:effectLst/>
                <a:uLnTx/>
                <a:uFillTx/>
                <a:latin typeface="Segoe UI Semilight" panose="020B0402040204020203" pitchFamily="34" charset="0"/>
                <a:ea typeface="Segoe UI" pitchFamily="34" charset="0"/>
                <a:cs typeface="Segoe UI Semilight" panose="020B0402040204020203" pitchFamily="34" charset="0"/>
              </a:rPr>
            </a:br>
            <a:r>
              <a:rPr kumimoji="0" lang="en-US" sz="1600" b="0" i="0" u="none" strike="noStrike" kern="0" cap="none" spc="0" normalizeH="0" baseline="0" noProof="0">
                <a:ln>
                  <a:noFill/>
                </a:ln>
                <a:solidFill>
                  <a:srgbClr val="1A1A1A"/>
                </a:solidFill>
                <a:effectLst/>
                <a:uLnTx/>
                <a:uFillTx/>
                <a:latin typeface="Segoe UI Semibold"/>
                <a:ea typeface="Segoe UI" pitchFamily="34" charset="0"/>
                <a:cs typeface="Segoe UI Semibold"/>
              </a:rPr>
              <a:t>–</a:t>
            </a:r>
            <a:r>
              <a:rPr kumimoji="0" lang="en-US" sz="1600" b="0" i="0" u="none" strike="noStrike" kern="0" cap="none" spc="0" normalizeH="0" baseline="0" noProof="0">
                <a:ln>
                  <a:noFill/>
                </a:ln>
                <a:solidFill>
                  <a:srgbClr val="1A1A1A"/>
                </a:solidFill>
                <a:effectLst/>
                <a:uLnTx/>
                <a:uFillTx/>
                <a:latin typeface="Segoe UI Semilight" panose="020B0402040204020203" pitchFamily="34" charset="0"/>
                <a:ea typeface="Segoe UI" pitchFamily="34" charset="0"/>
                <a:cs typeface="Segoe UI Semilight" panose="020B0402040204020203" pitchFamily="34" charset="0"/>
              </a:rPr>
              <a:t> </a:t>
            </a:r>
            <a:r>
              <a:rPr kumimoji="0" lang="en-US" sz="1600" b="0" i="0" u="none" strike="noStrike" kern="0" cap="none" spc="0" normalizeH="0" baseline="0" noProof="0">
                <a:ln>
                  <a:noFill/>
                </a:ln>
                <a:solidFill>
                  <a:srgbClr val="1A1A1A"/>
                </a:solidFill>
                <a:effectLst/>
                <a:uLnTx/>
                <a:uFillTx/>
                <a:latin typeface="Segoe UI Semibold" panose="020B0702040204020203" pitchFamily="34" charset="0"/>
                <a:ea typeface="Segoe UI" pitchFamily="34" charset="0"/>
                <a:cs typeface="Segoe UI Semibold" panose="020B0702040204020203" pitchFamily="34" charset="0"/>
              </a:rPr>
              <a:t>Name</a:t>
            </a:r>
            <a:endParaRPr kumimoji="0" lang="en-US" sz="1600" b="0" i="0" u="none" strike="noStrike" kern="0" cap="none" spc="0" normalizeH="0" baseline="0" noProof="0">
              <a:ln>
                <a:noFill/>
              </a:ln>
              <a:solidFill>
                <a:srgbClr val="1A1A1A"/>
              </a:solidFill>
              <a:effectLst/>
              <a:uLnTx/>
              <a:uFillTx/>
              <a:latin typeface="Segoe UI Semilight" panose="020B0402040204020203" pitchFamily="34" charset="0"/>
              <a:ea typeface="Segoe UI" pitchFamily="34" charset="0"/>
              <a:cs typeface="Segoe UI Semilight" panose="020B0402040204020203" pitchFamily="34" charset="0"/>
            </a:endParaRPr>
          </a:p>
          <a:p>
            <a:pPr marL="0" marR="0" lvl="0" indent="0" defTabSz="913697" rtl="0" eaLnBrk="1" fontAlgn="auto" latinLnBrk="0" hangingPunct="1">
              <a:lnSpc>
                <a:spcPts val="1600"/>
              </a:lnSpc>
              <a:spcBef>
                <a:spcPts val="0"/>
              </a:spcBef>
              <a:spcAft>
                <a:spcPts val="0"/>
              </a:spcAft>
              <a:buClrTx/>
              <a:buSzTx/>
              <a:buFontTx/>
              <a:buNone/>
              <a:tabLst/>
              <a:defRPr/>
            </a:pPr>
            <a:r>
              <a:rPr kumimoji="0" lang="en-US" sz="1600" b="0" i="0" u="none" strike="noStrike" kern="0" cap="none" spc="0" normalizeH="0" baseline="0" noProof="0">
                <a:ln>
                  <a:noFill/>
                </a:ln>
                <a:solidFill>
                  <a:srgbClr val="1A1A1A"/>
                </a:solidFill>
                <a:effectLst/>
                <a:uLnTx/>
                <a:uFillTx/>
                <a:latin typeface="Segoe UI Semilight" panose="020B0402040204020203" pitchFamily="34" charset="0"/>
                <a:ea typeface="Segoe UI" pitchFamily="34" charset="0"/>
                <a:cs typeface="Segoe UI Semilight" panose="020B0402040204020203" pitchFamily="34" charset="0"/>
              </a:rPr>
              <a:t>Title</a:t>
            </a:r>
            <a:r>
              <a:rPr kumimoji="0" lang="en-US" sz="1600" b="0" i="0" u="none" strike="noStrike" kern="0" cap="none" spc="0" normalizeH="0" noProof="0">
                <a:ln>
                  <a:noFill/>
                </a:ln>
                <a:solidFill>
                  <a:srgbClr val="1A1A1A"/>
                </a:solidFill>
                <a:effectLst/>
                <a:uLnTx/>
                <a:uFillTx/>
                <a:latin typeface="Segoe UI Semilight" panose="020B0402040204020203" pitchFamily="34" charset="0"/>
                <a:ea typeface="Segoe UI" pitchFamily="34" charset="0"/>
                <a:cs typeface="Segoe UI Semilight" panose="020B0402040204020203" pitchFamily="34" charset="0"/>
              </a:rPr>
              <a:t>, Company</a:t>
            </a:r>
            <a:r>
              <a:rPr kumimoji="0" lang="en-US" sz="1600" b="0" i="0" u="none" strike="noStrike" kern="0" cap="none" spc="0" normalizeH="0" baseline="0" noProof="0">
                <a:ln>
                  <a:noFill/>
                </a:ln>
                <a:solidFill>
                  <a:srgbClr val="1A1A1A"/>
                </a:solidFill>
                <a:effectLst/>
                <a:uLnTx/>
                <a:uFillTx/>
                <a:latin typeface="Segoe UI Semilight" panose="020B0402040204020203" pitchFamily="34" charset="0"/>
                <a:ea typeface="Segoe UI" pitchFamily="34" charset="0"/>
                <a:cs typeface="Segoe UI Semilight" panose="020B0402040204020203" pitchFamily="34" charset="0"/>
              </a:rPr>
              <a:t> </a:t>
            </a:r>
          </a:p>
        </p:txBody>
      </p:sp>
      <p:sp>
        <p:nvSpPr>
          <p:cNvPr id="8" name="Customer example 7 slide title (longer)">
            <a:extLst>
              <a:ext uri="{FF2B5EF4-FFF2-40B4-BE49-F238E27FC236}">
                <a16:creationId xmlns:a16="http://schemas.microsoft.com/office/drawing/2014/main" id="{BD42A188-DE83-4138-B3B6-26FA180F20FD}"/>
              </a:ext>
            </a:extLst>
          </p:cNvPr>
          <p:cNvSpPr>
            <a:spLocks noGrp="1"/>
          </p:cNvSpPr>
          <p:nvPr>
            <p:ph type="title" hasCustomPrompt="1"/>
          </p:nvPr>
        </p:nvSpPr>
        <p:spPr>
          <a:xfrm>
            <a:off x="587070" y="457200"/>
            <a:ext cx="4746930" cy="2266948"/>
          </a:xfrm>
          <a:prstGeom prst="rect">
            <a:avLst/>
          </a:prstGeom>
        </p:spPr>
        <p:txBody>
          <a:bodyPr lIns="0" tIns="0" rIns="0" bIns="0"/>
          <a:lstStyle>
            <a:lvl1pPr>
              <a:defRPr baseline="0">
                <a:latin typeface="Segoe UI Semilight" panose="020B0402040204020203" pitchFamily="34" charset="0"/>
                <a:cs typeface="Segoe UI Semilight" panose="020B0402040204020203" pitchFamily="34" charset="0"/>
              </a:defRPr>
            </a:lvl1pPr>
          </a:lstStyle>
          <a:p>
            <a:r>
              <a:rPr lang="en-US"/>
              <a:t>Customer example (7)</a:t>
            </a:r>
            <a:br>
              <a:rPr lang="en-US"/>
            </a:br>
            <a:r>
              <a:rPr lang="en-US"/>
              <a:t>(longer title)</a:t>
            </a:r>
          </a:p>
        </p:txBody>
      </p:sp>
    </p:spTree>
    <p:extLst>
      <p:ext uri="{BB962C8B-B14F-4D97-AF65-F5344CB8AC3E}">
        <p14:creationId xmlns:p14="http://schemas.microsoft.com/office/powerpoint/2010/main" val="415612490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Overview 2">
    <p:spTree>
      <p:nvGrpSpPr>
        <p:cNvPr id="1" name=""/>
        <p:cNvGrpSpPr/>
        <p:nvPr/>
      </p:nvGrpSpPr>
      <p:grpSpPr>
        <a:xfrm>
          <a:off x="0" y="0"/>
          <a:ext cx="0" cy="0"/>
          <a:chOff x="0" y="0"/>
          <a:chExt cx="0" cy="0"/>
        </a:xfrm>
      </p:grpSpPr>
      <p:sp>
        <p:nvSpPr>
          <p:cNvPr id="14" name="Bottom third landscape photo placeholder" descr="placeholder for image, bottom third of slide"/>
          <p:cNvSpPr>
            <a:spLocks noGrp="1"/>
          </p:cNvSpPr>
          <p:nvPr>
            <p:ph type="pic" sz="quarter" idx="24" hasCustomPrompt="1"/>
          </p:nvPr>
        </p:nvSpPr>
        <p:spPr>
          <a:xfrm>
            <a:off x="-1" y="3871018"/>
            <a:ext cx="12192001" cy="2971800"/>
          </a:xfrm>
          <a:prstGeom prst="rect">
            <a:avLst/>
          </a:prstGeom>
        </p:spPr>
        <p:txBody>
          <a:bodyPr/>
          <a:lstStyle>
            <a:lvl1pPr marL="0" indent="0">
              <a:buNone/>
              <a:defRPr/>
            </a:lvl1pPr>
          </a:lstStyle>
          <a:p>
            <a:r>
              <a:rPr lang="en-US"/>
              <a:t>Tap to insert photo or illustration</a:t>
            </a:r>
          </a:p>
        </p:txBody>
      </p:sp>
      <p:sp>
        <p:nvSpPr>
          <p:cNvPr id="54" name="#3 background box with blue fill">
            <a:extLst>
              <a:ext uri="{FF2B5EF4-FFF2-40B4-BE49-F238E27FC236}">
                <a16:creationId xmlns:a16="http://schemas.microsoft.com/office/drawing/2014/main" id="{6D7B0B18-89CF-4841-953C-B45CD5272B6B}"/>
              </a:ext>
              <a:ext uri="{C183D7F6-B498-43B3-948B-1728B52AA6E4}">
                <adec:decorative xmlns:adec="http://schemas.microsoft.com/office/drawing/2017/decorative" val="1"/>
              </a:ext>
            </a:extLst>
          </p:cNvPr>
          <p:cNvSpPr/>
          <p:nvPr userDrawn="1"/>
        </p:nvSpPr>
        <p:spPr>
          <a:xfrm>
            <a:off x="8410717" y="1428748"/>
            <a:ext cx="3200400" cy="2011680"/>
          </a:xfrm>
          <a:prstGeom prst="rect">
            <a:avLst/>
          </a:prstGeom>
          <a:solidFill>
            <a:schemeClr val="accent1">
              <a:alpha val="80000"/>
            </a:schemeClr>
          </a:solidFill>
          <a:ln>
            <a:noFill/>
          </a:ln>
        </p:spPr>
        <p:txBody>
          <a:bodyPr wrap="none" lIns="0" tIns="0" rIns="0" bIns="0" anchor="ctr">
            <a:noAutofit/>
          </a:bodyPr>
          <a:lstStyle/>
          <a:p>
            <a:pPr marL="7781" indent="-7781" algn="ctr" defTabSz="914367">
              <a:lnSpc>
                <a:spcPct val="90000"/>
              </a:lnSpc>
            </a:pPr>
            <a:endParaRPr lang="en-US" sz="4313">
              <a:solidFill>
                <a:srgbClr val="FFFFFF"/>
              </a:solidFill>
              <a:latin typeface="Segoe UI Semilight" panose="020B0402040204020203" pitchFamily="34" charset="0"/>
              <a:cs typeface="Segoe UI Semilight" panose="020B0402040204020203" pitchFamily="34" charset="0"/>
            </a:endParaRPr>
          </a:p>
        </p:txBody>
      </p:sp>
      <p:sp>
        <p:nvSpPr>
          <p:cNvPr id="56" name="#3 item or description">
            <a:extLst>
              <a:ext uri="{FF2B5EF4-FFF2-40B4-BE49-F238E27FC236}">
                <a16:creationId xmlns:a16="http://schemas.microsoft.com/office/drawing/2014/main" id="{54BCC0EF-5F2C-4301-8B3B-27D0B16B8095}"/>
              </a:ext>
            </a:extLst>
          </p:cNvPr>
          <p:cNvSpPr>
            <a:spLocks noGrp="1"/>
          </p:cNvSpPr>
          <p:nvPr>
            <p:ph type="body" sz="quarter" idx="27" hasCustomPrompt="1"/>
          </p:nvPr>
        </p:nvSpPr>
        <p:spPr>
          <a:xfrm>
            <a:off x="8410717" y="2518776"/>
            <a:ext cx="3199465" cy="914400"/>
          </a:xfrm>
          <a:prstGeom prst="rect">
            <a:avLst/>
          </a:prstGeom>
        </p:spPr>
        <p:txBody>
          <a:bodyPr lIns="182880" tIns="91440" rIns="182880" bIns="91440" anchor="t" anchorCtr="0">
            <a:noAutofit/>
          </a:bodyPr>
          <a:lstStyle>
            <a:lvl1pPr marL="0" indent="0" algn="l">
              <a:buFont typeface="Arial" panose="020B0604020202020204" pitchFamily="34" charset="0"/>
              <a:buNone/>
              <a:defRPr lang="en-US" sz="1600" kern="1200" spc="0" baseline="0" dirty="0">
                <a:solidFill>
                  <a:schemeClr val="bg1"/>
                </a:solidFill>
                <a:latin typeface="Segoe UI"/>
                <a:ea typeface="+mn-ea"/>
                <a:cs typeface="Segoe UI"/>
              </a:defRPr>
            </a:lvl1pPr>
            <a:lvl2pPr>
              <a:defRPr sz="1600">
                <a:latin typeface="+mn-lt"/>
              </a:defRPr>
            </a:lvl2pPr>
            <a:lvl3pPr>
              <a:defRPr sz="1600">
                <a:latin typeface="+mn-lt"/>
              </a:defRPr>
            </a:lvl3pPr>
            <a:lvl4pPr>
              <a:defRPr sz="1600">
                <a:latin typeface="+mn-lt"/>
              </a:defRPr>
            </a:lvl4pPr>
            <a:lvl5pPr>
              <a:defRPr sz="1600">
                <a:latin typeface="+mn-lt"/>
              </a:defRPr>
            </a:lvl5pPr>
          </a:lstStyle>
          <a:p>
            <a:pPr lvl="0"/>
            <a:r>
              <a:rPr lang="en-US"/>
              <a:t>Lorem ipsum dolor sit </a:t>
            </a:r>
            <a:r>
              <a:rPr lang="en-US" err="1"/>
              <a:t>amet</a:t>
            </a:r>
            <a:endParaRPr lang="en-US"/>
          </a:p>
        </p:txBody>
      </p:sp>
      <p:sp>
        <p:nvSpPr>
          <p:cNvPr id="57" name="3"/>
          <p:cNvSpPr>
            <a:spLocks noGrp="1"/>
          </p:cNvSpPr>
          <p:nvPr>
            <p:ph type="body" sz="quarter" idx="28" hasCustomPrompt="1"/>
          </p:nvPr>
        </p:nvSpPr>
        <p:spPr>
          <a:xfrm>
            <a:off x="9005077" y="1644700"/>
            <a:ext cx="2011680" cy="731520"/>
          </a:xfrm>
          <a:prstGeom prst="rect">
            <a:avLst/>
          </a:prstGeom>
        </p:spPr>
        <p:txBody>
          <a:bodyPr lIns="0" tIns="0" rIns="0" bIns="0" anchor="ctr"/>
          <a:lstStyle>
            <a:lvl1pPr marL="0" indent="0" algn="ctr">
              <a:spcBef>
                <a:spcPts val="0"/>
              </a:spcBef>
              <a:buNone/>
              <a:defRPr sz="4800">
                <a:solidFill>
                  <a:schemeClr val="bg1"/>
                </a:solidFill>
                <a:latin typeface="+mj-lt"/>
              </a:defRPr>
            </a:lvl1pPr>
            <a:lvl2pPr>
              <a:defRPr sz="4800">
                <a:latin typeface="+mj-lt"/>
              </a:defRPr>
            </a:lvl2pPr>
            <a:lvl3pPr>
              <a:defRPr sz="4800">
                <a:latin typeface="+mj-lt"/>
              </a:defRPr>
            </a:lvl3pPr>
            <a:lvl4pPr>
              <a:defRPr sz="4800">
                <a:latin typeface="+mj-lt"/>
              </a:defRPr>
            </a:lvl4pPr>
            <a:lvl5pPr>
              <a:defRPr sz="4800">
                <a:latin typeface="+mj-lt"/>
              </a:defRPr>
            </a:lvl5pPr>
          </a:lstStyle>
          <a:p>
            <a:pPr lvl="0"/>
            <a:r>
              <a:rPr lang="en-US"/>
              <a:t>3</a:t>
            </a:r>
          </a:p>
        </p:txBody>
      </p:sp>
      <p:sp>
        <p:nvSpPr>
          <p:cNvPr id="50" name="#2 background box with blue fill">
            <a:extLst>
              <a:ext uri="{FF2B5EF4-FFF2-40B4-BE49-F238E27FC236}">
                <a16:creationId xmlns:a16="http://schemas.microsoft.com/office/drawing/2014/main" id="{6D7B0B18-89CF-4841-953C-B45CD5272B6B}"/>
              </a:ext>
              <a:ext uri="{C183D7F6-B498-43B3-948B-1728B52AA6E4}">
                <adec:decorative xmlns:adec="http://schemas.microsoft.com/office/drawing/2017/decorative" val="1"/>
              </a:ext>
            </a:extLst>
          </p:cNvPr>
          <p:cNvSpPr/>
          <p:nvPr userDrawn="1"/>
        </p:nvSpPr>
        <p:spPr>
          <a:xfrm>
            <a:off x="4498437" y="1428748"/>
            <a:ext cx="3200400" cy="2011680"/>
          </a:xfrm>
          <a:prstGeom prst="rect">
            <a:avLst/>
          </a:prstGeom>
          <a:solidFill>
            <a:schemeClr val="accent1">
              <a:alpha val="80000"/>
            </a:schemeClr>
          </a:solidFill>
          <a:ln>
            <a:noFill/>
          </a:ln>
        </p:spPr>
        <p:txBody>
          <a:bodyPr wrap="none" lIns="0" tIns="0" rIns="0" bIns="0" anchor="ctr">
            <a:noAutofit/>
          </a:bodyPr>
          <a:lstStyle/>
          <a:p>
            <a:pPr marL="7781" indent="-7781" algn="ctr" defTabSz="914367">
              <a:lnSpc>
                <a:spcPct val="90000"/>
              </a:lnSpc>
            </a:pPr>
            <a:endParaRPr lang="en-US" sz="4313">
              <a:solidFill>
                <a:srgbClr val="FFFFFF"/>
              </a:solidFill>
              <a:latin typeface="Segoe UI Semilight" panose="020B0402040204020203" pitchFamily="34" charset="0"/>
              <a:cs typeface="Segoe UI Semilight" panose="020B0402040204020203" pitchFamily="34" charset="0"/>
            </a:endParaRPr>
          </a:p>
        </p:txBody>
      </p:sp>
      <p:sp>
        <p:nvSpPr>
          <p:cNvPr id="52" name="#2 item or description">
            <a:extLst>
              <a:ext uri="{FF2B5EF4-FFF2-40B4-BE49-F238E27FC236}">
                <a16:creationId xmlns:a16="http://schemas.microsoft.com/office/drawing/2014/main" id="{54BCC0EF-5F2C-4301-8B3B-27D0B16B8095}"/>
              </a:ext>
            </a:extLst>
          </p:cNvPr>
          <p:cNvSpPr>
            <a:spLocks noGrp="1"/>
          </p:cNvSpPr>
          <p:nvPr>
            <p:ph type="body" sz="quarter" idx="25" hasCustomPrompt="1"/>
          </p:nvPr>
        </p:nvSpPr>
        <p:spPr>
          <a:xfrm>
            <a:off x="4498437" y="2508266"/>
            <a:ext cx="3200400" cy="914400"/>
          </a:xfrm>
          <a:prstGeom prst="rect">
            <a:avLst/>
          </a:prstGeom>
        </p:spPr>
        <p:txBody>
          <a:bodyPr lIns="182880" tIns="91440" rIns="182880" bIns="91440" anchor="t" anchorCtr="0">
            <a:noAutofit/>
          </a:bodyPr>
          <a:lstStyle>
            <a:lvl1pPr marL="0" indent="0" algn="l">
              <a:buFont typeface="Arial" panose="020B0604020202020204" pitchFamily="34" charset="0"/>
              <a:buNone/>
              <a:defRPr lang="en-US" sz="1600" kern="1200" spc="0" baseline="0" dirty="0">
                <a:solidFill>
                  <a:schemeClr val="bg1"/>
                </a:solidFill>
                <a:latin typeface="Segoe UI"/>
                <a:ea typeface="+mn-ea"/>
                <a:cs typeface="Segoe UI"/>
              </a:defRPr>
            </a:lvl1pPr>
            <a:lvl2pPr>
              <a:defRPr sz="1600">
                <a:latin typeface="+mn-lt"/>
              </a:defRPr>
            </a:lvl2pPr>
            <a:lvl3pPr>
              <a:defRPr sz="1600">
                <a:latin typeface="+mn-lt"/>
              </a:defRPr>
            </a:lvl3pPr>
            <a:lvl4pPr>
              <a:defRPr sz="1600">
                <a:latin typeface="+mn-lt"/>
              </a:defRPr>
            </a:lvl4pPr>
            <a:lvl5pPr>
              <a:defRPr sz="1600">
                <a:latin typeface="+mn-lt"/>
              </a:defRPr>
            </a:lvl5pPr>
          </a:lstStyle>
          <a:p>
            <a:pPr lvl="0"/>
            <a:r>
              <a:rPr lang="en-US"/>
              <a:t>Lorem ipsum dolor sit </a:t>
            </a:r>
            <a:r>
              <a:rPr lang="en-US" err="1"/>
              <a:t>amet</a:t>
            </a:r>
            <a:endParaRPr lang="en-US"/>
          </a:p>
        </p:txBody>
      </p:sp>
      <p:sp>
        <p:nvSpPr>
          <p:cNvPr id="53" name="2"/>
          <p:cNvSpPr>
            <a:spLocks noGrp="1"/>
          </p:cNvSpPr>
          <p:nvPr>
            <p:ph type="body" sz="quarter" idx="26" hasCustomPrompt="1"/>
          </p:nvPr>
        </p:nvSpPr>
        <p:spPr>
          <a:xfrm>
            <a:off x="5090160" y="1644700"/>
            <a:ext cx="2011680" cy="731520"/>
          </a:xfrm>
          <a:prstGeom prst="rect">
            <a:avLst/>
          </a:prstGeom>
        </p:spPr>
        <p:txBody>
          <a:bodyPr lIns="0" tIns="0" rIns="0" bIns="0" anchor="ctr"/>
          <a:lstStyle>
            <a:lvl1pPr marL="0" indent="0" algn="ctr">
              <a:spcBef>
                <a:spcPts val="0"/>
              </a:spcBef>
              <a:buNone/>
              <a:defRPr sz="4800">
                <a:solidFill>
                  <a:schemeClr val="bg1"/>
                </a:solidFill>
                <a:latin typeface="+mj-lt"/>
              </a:defRPr>
            </a:lvl1pPr>
            <a:lvl2pPr>
              <a:defRPr sz="4800">
                <a:latin typeface="+mj-lt"/>
              </a:defRPr>
            </a:lvl2pPr>
            <a:lvl3pPr>
              <a:defRPr sz="4800">
                <a:latin typeface="+mj-lt"/>
              </a:defRPr>
            </a:lvl3pPr>
            <a:lvl4pPr>
              <a:defRPr sz="4800">
                <a:latin typeface="+mj-lt"/>
              </a:defRPr>
            </a:lvl4pPr>
            <a:lvl5pPr>
              <a:defRPr sz="4800">
                <a:latin typeface="+mj-lt"/>
              </a:defRPr>
            </a:lvl5pPr>
          </a:lstStyle>
          <a:p>
            <a:pPr lvl="0"/>
            <a:r>
              <a:rPr lang="en-US"/>
              <a:t>2</a:t>
            </a:r>
          </a:p>
        </p:txBody>
      </p:sp>
      <p:sp>
        <p:nvSpPr>
          <p:cNvPr id="5" name="#2 Background box with blue fill">
            <a:extLst>
              <a:ext uri="{FF2B5EF4-FFF2-40B4-BE49-F238E27FC236}">
                <a16:creationId xmlns:a16="http://schemas.microsoft.com/office/drawing/2014/main" id="{6D7B0B18-89CF-4841-953C-B45CD5272B6B}"/>
              </a:ext>
              <a:ext uri="{C183D7F6-B498-43B3-948B-1728B52AA6E4}">
                <adec:decorative xmlns:adec="http://schemas.microsoft.com/office/drawing/2017/decorative" val="1"/>
              </a:ext>
            </a:extLst>
          </p:cNvPr>
          <p:cNvSpPr/>
          <p:nvPr userDrawn="1"/>
        </p:nvSpPr>
        <p:spPr>
          <a:xfrm>
            <a:off x="586157" y="1428748"/>
            <a:ext cx="3200400" cy="2004698"/>
          </a:xfrm>
          <a:prstGeom prst="rect">
            <a:avLst/>
          </a:prstGeom>
          <a:solidFill>
            <a:schemeClr val="accent1">
              <a:alpha val="80000"/>
            </a:schemeClr>
          </a:solidFill>
          <a:ln>
            <a:noFill/>
          </a:ln>
        </p:spPr>
        <p:txBody>
          <a:bodyPr wrap="none" lIns="0" tIns="0" rIns="0" bIns="0" anchor="ctr">
            <a:noAutofit/>
          </a:bodyPr>
          <a:lstStyle/>
          <a:p>
            <a:pPr marL="7781" indent="-7781" algn="ctr" defTabSz="914367">
              <a:lnSpc>
                <a:spcPct val="90000"/>
              </a:lnSpc>
            </a:pPr>
            <a:endParaRPr lang="en-US" sz="4313">
              <a:solidFill>
                <a:srgbClr val="FFFFFF"/>
              </a:solidFill>
              <a:latin typeface="Segoe UI Semilight" panose="020B0402040204020203" pitchFamily="34" charset="0"/>
              <a:cs typeface="Segoe UI Semilight" panose="020B0402040204020203" pitchFamily="34" charset="0"/>
            </a:endParaRPr>
          </a:p>
        </p:txBody>
      </p:sp>
      <p:sp>
        <p:nvSpPr>
          <p:cNvPr id="23" name="#1 Item or description">
            <a:extLst>
              <a:ext uri="{FF2B5EF4-FFF2-40B4-BE49-F238E27FC236}">
                <a16:creationId xmlns:a16="http://schemas.microsoft.com/office/drawing/2014/main" id="{54BCC0EF-5F2C-4301-8B3B-27D0B16B8095}"/>
              </a:ext>
            </a:extLst>
          </p:cNvPr>
          <p:cNvSpPr>
            <a:spLocks noGrp="1"/>
          </p:cNvSpPr>
          <p:nvPr userDrawn="1">
            <p:ph type="body" sz="quarter" idx="16" hasCustomPrompt="1"/>
          </p:nvPr>
        </p:nvSpPr>
        <p:spPr>
          <a:xfrm>
            <a:off x="586157" y="2508266"/>
            <a:ext cx="3200400" cy="914400"/>
          </a:xfrm>
          <a:prstGeom prst="rect">
            <a:avLst/>
          </a:prstGeom>
        </p:spPr>
        <p:txBody>
          <a:bodyPr lIns="182880" tIns="91440" rIns="182880" bIns="91440" anchor="t" anchorCtr="0">
            <a:noAutofit/>
          </a:bodyPr>
          <a:lstStyle>
            <a:lvl1pPr marL="0" indent="0" algn="l">
              <a:buFont typeface="Arial" panose="020B0604020202020204" pitchFamily="34" charset="0"/>
              <a:buNone/>
              <a:defRPr sz="1600">
                <a:solidFill>
                  <a:schemeClr val="bg1"/>
                </a:solidFill>
                <a:latin typeface="Segoe UI"/>
                <a:cs typeface="Segoe UI"/>
              </a:defRPr>
            </a:lvl1pPr>
            <a:lvl2pPr>
              <a:defRPr sz="1600">
                <a:latin typeface="+mn-lt"/>
              </a:defRPr>
            </a:lvl2pPr>
            <a:lvl3pPr>
              <a:defRPr sz="1600">
                <a:latin typeface="+mn-lt"/>
              </a:defRPr>
            </a:lvl3pPr>
            <a:lvl4pPr>
              <a:defRPr sz="1600">
                <a:latin typeface="+mn-lt"/>
              </a:defRPr>
            </a:lvl4pPr>
            <a:lvl5pPr>
              <a:defRPr sz="1600">
                <a:latin typeface="+mn-lt"/>
              </a:defRPr>
            </a:lvl5pPr>
          </a:lstStyle>
          <a:p>
            <a:pPr lvl="0"/>
            <a:r>
              <a:rPr lang="en-US"/>
              <a:t>Lorem ipsum dolor sit </a:t>
            </a:r>
            <a:r>
              <a:rPr lang="en-US" err="1"/>
              <a:t>amet</a:t>
            </a:r>
            <a:endParaRPr lang="en-US"/>
          </a:p>
        </p:txBody>
      </p:sp>
      <p:sp>
        <p:nvSpPr>
          <p:cNvPr id="48" name="1"/>
          <p:cNvSpPr>
            <a:spLocks noGrp="1"/>
          </p:cNvSpPr>
          <p:nvPr userDrawn="1">
            <p:ph type="body" sz="quarter" idx="19" hasCustomPrompt="1"/>
          </p:nvPr>
        </p:nvSpPr>
        <p:spPr>
          <a:xfrm>
            <a:off x="1180517" y="1644700"/>
            <a:ext cx="2011680" cy="731520"/>
          </a:xfrm>
          <a:prstGeom prst="rect">
            <a:avLst/>
          </a:prstGeom>
        </p:spPr>
        <p:txBody>
          <a:bodyPr lIns="0" tIns="0" rIns="0" bIns="0" anchor="ctr"/>
          <a:lstStyle>
            <a:lvl1pPr marL="0" indent="0" algn="ctr">
              <a:spcBef>
                <a:spcPts val="0"/>
              </a:spcBef>
              <a:buNone/>
              <a:defRPr sz="4800">
                <a:solidFill>
                  <a:schemeClr val="bg1"/>
                </a:solidFill>
                <a:latin typeface="+mj-lt"/>
              </a:defRPr>
            </a:lvl1pPr>
            <a:lvl2pPr>
              <a:defRPr sz="4800">
                <a:latin typeface="+mj-lt"/>
              </a:defRPr>
            </a:lvl2pPr>
            <a:lvl3pPr>
              <a:defRPr sz="4800">
                <a:latin typeface="+mj-lt"/>
              </a:defRPr>
            </a:lvl3pPr>
            <a:lvl4pPr>
              <a:defRPr sz="4800">
                <a:latin typeface="+mj-lt"/>
              </a:defRPr>
            </a:lvl4pPr>
            <a:lvl5pPr>
              <a:defRPr sz="4800">
                <a:latin typeface="+mj-lt"/>
              </a:defRPr>
            </a:lvl5pPr>
          </a:lstStyle>
          <a:p>
            <a:pPr lvl="0"/>
            <a:r>
              <a:rPr lang="en-US"/>
              <a:t>1</a:t>
            </a:r>
          </a:p>
        </p:txBody>
      </p:sp>
      <p:sp>
        <p:nvSpPr>
          <p:cNvPr id="17" name="Overview 2 slide title">
            <a:extLst>
              <a:ext uri="{FF2B5EF4-FFF2-40B4-BE49-F238E27FC236}">
                <a16:creationId xmlns:a16="http://schemas.microsoft.com/office/drawing/2014/main" id="{62A23E9A-D633-4922-9865-01F536EF3D42}"/>
              </a:ext>
            </a:extLst>
          </p:cNvPr>
          <p:cNvSpPr>
            <a:spLocks noGrp="1"/>
          </p:cNvSpPr>
          <p:nvPr>
            <p:ph type="title" hasCustomPrompt="1"/>
          </p:nvPr>
        </p:nvSpPr>
        <p:spPr>
          <a:xfrm>
            <a:off x="594883" y="466081"/>
            <a:ext cx="11024443" cy="553998"/>
          </a:xfrm>
          <a:prstGeom prst="rect">
            <a:avLst/>
          </a:prstGeom>
        </p:spPr>
        <p:txBody>
          <a:bodyPr wrap="square" lIns="0" tIns="0" rIns="0" bIns="0">
            <a:spAutoFit/>
          </a:bodyPr>
          <a:lstStyle>
            <a:lvl1pPr>
              <a:spcBef>
                <a:spcPts val="0"/>
              </a:spcBef>
              <a:defRPr baseline="0"/>
            </a:lvl1pPr>
          </a:lstStyle>
          <a:p>
            <a:r>
              <a:rPr lang="en-US"/>
              <a:t>Overview (2) (3 items)</a:t>
            </a:r>
          </a:p>
        </p:txBody>
      </p:sp>
    </p:spTree>
    <p:extLst>
      <p:ext uri="{BB962C8B-B14F-4D97-AF65-F5344CB8AC3E}">
        <p14:creationId xmlns:p14="http://schemas.microsoft.com/office/powerpoint/2010/main" val="2626928722"/>
      </p:ext>
    </p:extLst>
  </p:cSld>
  <p:clrMapOvr>
    <a:masterClrMapping/>
  </p:clrMapOvr>
  <p:transition>
    <p:fade/>
  </p:transition>
  <p:extLst>
    <p:ext uri="{DCECCB84-F9BA-43D5-87BE-67443E8EF086}">
      <p15:sldGuideLst xmlns:p15="http://schemas.microsoft.com/office/powerpoint/2012/main">
        <p15:guide id="1" pos="7152" userDrawn="1">
          <p15:clr>
            <a:srgbClr val="FBAE40"/>
          </p15:clr>
        </p15:guide>
        <p15:guide id="2" orient="horz" pos="2232" userDrawn="1">
          <p15:clr>
            <a:srgbClr val="FBAE40"/>
          </p15:clr>
        </p15:guide>
        <p15:guide id="3" orient="horz" pos="2160" userDrawn="1">
          <p15:clr>
            <a:srgbClr val="FBAE40"/>
          </p15:clr>
        </p15:guide>
        <p15:guide id="4" pos="3840" userDrawn="1">
          <p15:clr>
            <a:srgbClr val="FBAE4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Customer Example 8">
    <p:spTree>
      <p:nvGrpSpPr>
        <p:cNvPr id="1" name=""/>
        <p:cNvGrpSpPr/>
        <p:nvPr/>
      </p:nvGrpSpPr>
      <p:grpSpPr>
        <a:xfrm>
          <a:off x="0" y="0"/>
          <a:ext cx="0" cy="0"/>
          <a:chOff x="0" y="0"/>
          <a:chExt cx="0" cy="0"/>
        </a:xfrm>
      </p:grpSpPr>
      <p:sp>
        <p:nvSpPr>
          <p:cNvPr id="44" name="Text placeholder to mark placement of icon">
            <a:extLst>
              <a:ext uri="{FF2B5EF4-FFF2-40B4-BE49-F238E27FC236}">
                <a16:creationId xmlns:a16="http://schemas.microsoft.com/office/drawing/2014/main" id="{17CA6287-5287-4C54-8E2C-AB8BC4D2F5C7}"/>
              </a:ext>
            </a:extLst>
          </p:cNvPr>
          <p:cNvSpPr>
            <a:spLocks noGrp="1"/>
          </p:cNvSpPr>
          <p:nvPr>
            <p:ph type="body" sz="quarter" idx="25" hasCustomPrompt="1"/>
          </p:nvPr>
        </p:nvSpPr>
        <p:spPr>
          <a:xfrm>
            <a:off x="9344025" y="5619751"/>
            <a:ext cx="2273300" cy="649287"/>
          </a:xfrm>
          <a:prstGeom prst="rect">
            <a:avLst/>
          </a:prstGeom>
          <a:ln>
            <a:solidFill>
              <a:schemeClr val="tx1"/>
            </a:solidFill>
          </a:ln>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Add icon with hyperlink in lower right corner of this box (then delete box)</a:t>
            </a:r>
          </a:p>
        </p:txBody>
      </p:sp>
      <p:sp>
        <p:nvSpPr>
          <p:cNvPr id="25" name="Textimonial">
            <a:extLst>
              <a:ext uri="{FF2B5EF4-FFF2-40B4-BE49-F238E27FC236}">
                <a16:creationId xmlns:a16="http://schemas.microsoft.com/office/drawing/2014/main" id="{B96F4F29-BCF7-4498-9C31-DB6359D52E5A}"/>
              </a:ext>
            </a:extLst>
          </p:cNvPr>
          <p:cNvSpPr>
            <a:spLocks noGrp="1"/>
          </p:cNvSpPr>
          <p:nvPr>
            <p:ph type="body" sz="quarter" idx="16" hasCustomPrompt="1"/>
          </p:nvPr>
        </p:nvSpPr>
        <p:spPr>
          <a:xfrm>
            <a:off x="7044888" y="2886075"/>
            <a:ext cx="4572000" cy="2225675"/>
          </a:xfrm>
          <a:prstGeom prst="rect">
            <a:avLst/>
          </a:prstGeom>
        </p:spPr>
        <p:txBody>
          <a:bodyPr lIns="0" tIns="0" rIns="0" bIns="0"/>
          <a:lstStyle>
            <a:lvl1pPr marL="0" indent="0">
              <a:spcBef>
                <a:spcPts val="0"/>
              </a:spcBef>
              <a:spcAft>
                <a:spcPts val="1200"/>
              </a:spcAft>
              <a:buNone/>
              <a:defRPr sz="1400" b="0">
                <a:latin typeface="+mn-lt"/>
              </a:defRPr>
            </a:lvl1pPr>
            <a:lvl2pPr marL="228600" indent="0">
              <a:buNone/>
              <a:defRPr sz="1600">
                <a:latin typeface="+mn-lt"/>
              </a:defRPr>
            </a:lvl2pPr>
            <a:lvl3pPr marL="457200" indent="0">
              <a:buNone/>
              <a:defRPr sz="1600">
                <a:latin typeface="+mn-lt"/>
              </a:defRPr>
            </a:lvl3pPr>
            <a:lvl4pPr marL="661988" indent="0">
              <a:buNone/>
              <a:defRPr sz="1600">
                <a:latin typeface="+mn-lt"/>
              </a:defRPr>
            </a:lvl4pPr>
            <a:lvl5pPr marL="855663" indent="0">
              <a:buNone/>
              <a:defRPr sz="1600">
                <a:latin typeface="+mn-lt"/>
              </a:defRPr>
            </a:lvl5pPr>
          </a:lstStyle>
          <a:p>
            <a:pPr lvl="0"/>
            <a:r>
              <a:rPr lang="en-US"/>
              <a:t>Insert quote here, followed by:</a:t>
            </a:r>
          </a:p>
          <a:p>
            <a:pPr lvl="0"/>
            <a:r>
              <a:rPr lang="en-US"/>
              <a:t>Name [preferably, but not necessarily, in bold]</a:t>
            </a:r>
            <a:br>
              <a:rPr lang="en-US"/>
            </a:br>
            <a:r>
              <a:rPr lang="en-US"/>
              <a:t>Title, Company</a:t>
            </a:r>
          </a:p>
          <a:p>
            <a:pPr lvl="0"/>
            <a:endParaRPr lang="en-US"/>
          </a:p>
        </p:txBody>
      </p:sp>
      <p:sp>
        <p:nvSpPr>
          <p:cNvPr id="23" name="Heading/Summary/Topic">
            <a:extLst>
              <a:ext uri="{FF2B5EF4-FFF2-40B4-BE49-F238E27FC236}">
                <a16:creationId xmlns:a16="http://schemas.microsoft.com/office/drawing/2014/main" id="{AED83E49-0110-4497-B1A9-D8D36DC4630D}"/>
              </a:ext>
            </a:extLst>
          </p:cNvPr>
          <p:cNvSpPr>
            <a:spLocks noGrp="1"/>
          </p:cNvSpPr>
          <p:nvPr>
            <p:ph type="body" sz="quarter" idx="15" hasCustomPrompt="1"/>
          </p:nvPr>
        </p:nvSpPr>
        <p:spPr>
          <a:xfrm>
            <a:off x="7044888" y="1238249"/>
            <a:ext cx="4572000" cy="1371600"/>
          </a:xfrm>
          <a:prstGeom prst="rect">
            <a:avLst/>
          </a:prstGeom>
        </p:spPr>
        <p:txBody>
          <a:bodyPr lIns="0" tIns="0" rIns="0" bIns="0"/>
          <a:lstStyle>
            <a:lvl1pPr marL="0" indent="0">
              <a:buNone/>
              <a:defRPr sz="2000">
                <a:latin typeface="+mj-lt"/>
              </a:defRPr>
            </a:lvl1pPr>
            <a:lvl2pPr>
              <a:defRPr sz="2000">
                <a:latin typeface="+mj-lt"/>
              </a:defRPr>
            </a:lvl2pPr>
            <a:lvl3pPr>
              <a:defRPr sz="2000">
                <a:latin typeface="+mj-lt"/>
              </a:defRPr>
            </a:lvl3pPr>
            <a:lvl4pPr>
              <a:defRPr sz="2000">
                <a:latin typeface="+mj-lt"/>
              </a:defRPr>
            </a:lvl4pPr>
            <a:lvl5pPr>
              <a:defRPr sz="2000">
                <a:latin typeface="+mj-lt"/>
              </a:defRPr>
            </a:lvl5pPr>
          </a:lstStyle>
          <a:p>
            <a:pPr lvl="0"/>
            <a:r>
              <a:rPr lang="en-US"/>
              <a:t>Heading/Summary/Topic</a:t>
            </a:r>
          </a:p>
        </p:txBody>
      </p:sp>
      <p:sp>
        <p:nvSpPr>
          <p:cNvPr id="39" name="List of countries">
            <a:extLst>
              <a:ext uri="{FF2B5EF4-FFF2-40B4-BE49-F238E27FC236}">
                <a16:creationId xmlns:a16="http://schemas.microsoft.com/office/drawing/2014/main" id="{C2C8584B-CE7D-4B9D-A4B3-7ACD64A37BBA}"/>
              </a:ext>
            </a:extLst>
          </p:cNvPr>
          <p:cNvSpPr>
            <a:spLocks noGrp="1"/>
          </p:cNvSpPr>
          <p:nvPr>
            <p:ph type="body" sz="quarter" idx="24" hasCustomPrompt="1"/>
          </p:nvPr>
        </p:nvSpPr>
        <p:spPr>
          <a:xfrm>
            <a:off x="5627686" y="5464366"/>
            <a:ext cx="1143000" cy="804672"/>
          </a:xfrm>
          <a:prstGeom prst="rect">
            <a:avLst/>
          </a:prstGeom>
        </p:spPr>
        <p:txBody>
          <a:bodyPr lIns="0" tIns="0" rIns="0" bIns="0"/>
          <a:lstStyle>
            <a:lvl1pPr marL="0" indent="0">
              <a:buNone/>
              <a:defRPr sz="1200"/>
            </a:lvl1pPr>
            <a:lvl2pPr marL="228600" indent="0">
              <a:buNone/>
              <a:defRPr sz="1200"/>
            </a:lvl2pPr>
            <a:lvl3pPr marL="457200" indent="0">
              <a:buNone/>
              <a:defRPr sz="1200"/>
            </a:lvl3pPr>
            <a:lvl4pPr marL="661988" indent="0">
              <a:buNone/>
              <a:defRPr sz="1200"/>
            </a:lvl4pPr>
            <a:lvl5pPr marL="855663" indent="0">
              <a:buNone/>
              <a:defRPr sz="1200"/>
            </a:lvl5pPr>
          </a:lstStyle>
          <a:p>
            <a:pPr lvl="0"/>
            <a:r>
              <a:rPr lang="en-US"/>
              <a:t>Country</a:t>
            </a:r>
          </a:p>
        </p:txBody>
      </p:sp>
      <p:sp>
        <p:nvSpPr>
          <p:cNvPr id="34" name="Country heading">
            <a:extLst>
              <a:ext uri="{FF2B5EF4-FFF2-40B4-BE49-F238E27FC236}">
                <a16:creationId xmlns:a16="http://schemas.microsoft.com/office/drawing/2014/main" id="{DE02B4C9-5D1A-4ECD-9E3D-F2024114E028}"/>
              </a:ext>
            </a:extLst>
          </p:cNvPr>
          <p:cNvSpPr>
            <a:spLocks noGrp="1"/>
          </p:cNvSpPr>
          <p:nvPr>
            <p:ph type="body" sz="quarter" idx="20" hasCustomPrompt="1"/>
          </p:nvPr>
        </p:nvSpPr>
        <p:spPr>
          <a:xfrm>
            <a:off x="5627686" y="5170034"/>
            <a:ext cx="1143000" cy="228600"/>
          </a:xfrm>
          <a:prstGeom prst="rect">
            <a:avLst/>
          </a:prstGeom>
        </p:spPr>
        <p:txBody>
          <a:bodyPr lIns="0" tIns="0" rIns="0" bIns="0"/>
          <a:lstStyle>
            <a:lvl1pPr marL="0" indent="0">
              <a:buNone/>
              <a:defRPr sz="1200" b="1">
                <a:latin typeface="+mn-lt"/>
              </a:defRPr>
            </a:lvl1pPr>
            <a:lvl2pPr marL="228600" indent="0">
              <a:buNone/>
              <a:defRPr sz="1000"/>
            </a:lvl2pPr>
            <a:lvl3pPr marL="457200" indent="0">
              <a:buNone/>
              <a:defRPr sz="1000"/>
            </a:lvl3pPr>
            <a:lvl4pPr marL="661988" indent="0">
              <a:buNone/>
              <a:defRPr sz="1000"/>
            </a:lvl4pPr>
            <a:lvl5pPr marL="855663" indent="0">
              <a:buNone/>
              <a:defRPr sz="1000"/>
            </a:lvl5pPr>
          </a:lstStyle>
          <a:p>
            <a:pPr lvl="0"/>
            <a:r>
              <a:rPr lang="en-US"/>
              <a:t>Country</a:t>
            </a:r>
          </a:p>
        </p:txBody>
      </p:sp>
      <p:sp>
        <p:nvSpPr>
          <p:cNvPr id="38" name="Industry/sector description">
            <a:extLst>
              <a:ext uri="{FF2B5EF4-FFF2-40B4-BE49-F238E27FC236}">
                <a16:creationId xmlns:a16="http://schemas.microsoft.com/office/drawing/2014/main" id="{BD838303-D29A-4C39-9E77-B08DDA9674A7}"/>
              </a:ext>
            </a:extLst>
          </p:cNvPr>
          <p:cNvSpPr>
            <a:spLocks noGrp="1"/>
          </p:cNvSpPr>
          <p:nvPr>
            <p:ph type="body" sz="quarter" idx="23" hasCustomPrompt="1"/>
          </p:nvPr>
        </p:nvSpPr>
        <p:spPr>
          <a:xfrm>
            <a:off x="4105187" y="5458166"/>
            <a:ext cx="1371600" cy="804672"/>
          </a:xfrm>
          <a:prstGeom prst="rect">
            <a:avLst/>
          </a:prstGeom>
        </p:spPr>
        <p:txBody>
          <a:bodyPr lIns="0" tIns="0" rIns="0" bIns="0"/>
          <a:lstStyle>
            <a:lvl1pPr marL="0" indent="0">
              <a:buNone/>
              <a:defRPr sz="1200"/>
            </a:lvl1pPr>
            <a:lvl2pPr marL="228600" indent="0">
              <a:buNone/>
              <a:defRPr sz="1200"/>
            </a:lvl2pPr>
            <a:lvl3pPr marL="457200" indent="0">
              <a:buNone/>
              <a:defRPr sz="1200"/>
            </a:lvl3pPr>
            <a:lvl4pPr marL="661988" indent="0">
              <a:buNone/>
              <a:defRPr sz="1200"/>
            </a:lvl4pPr>
            <a:lvl5pPr marL="855663" indent="0">
              <a:buNone/>
              <a:defRPr sz="1200"/>
            </a:lvl5pPr>
          </a:lstStyle>
          <a:p>
            <a:pPr lvl="0"/>
            <a:r>
              <a:rPr lang="en-US"/>
              <a:t>Name of industry</a:t>
            </a:r>
            <a:r>
              <a:rPr lang="en-US" sz="1200">
                <a:latin typeface="Segoe UI" panose="020B0502040204020203" pitchFamily="34" charset="0"/>
                <a:cs typeface="Segoe UI" panose="020B0502040204020203" pitchFamily="34" charset="0"/>
              </a:rPr>
              <a:t>—Sector</a:t>
            </a:r>
            <a:endParaRPr lang="en-US"/>
          </a:p>
        </p:txBody>
      </p:sp>
      <p:sp>
        <p:nvSpPr>
          <p:cNvPr id="32" name="Industry heading">
            <a:extLst>
              <a:ext uri="{FF2B5EF4-FFF2-40B4-BE49-F238E27FC236}">
                <a16:creationId xmlns:a16="http://schemas.microsoft.com/office/drawing/2014/main" id="{B0F037CF-5B8A-4704-B126-919A43254CEA}"/>
              </a:ext>
            </a:extLst>
          </p:cNvPr>
          <p:cNvSpPr>
            <a:spLocks noGrp="1"/>
          </p:cNvSpPr>
          <p:nvPr>
            <p:ph type="body" sz="quarter" idx="19" hasCustomPrompt="1"/>
          </p:nvPr>
        </p:nvSpPr>
        <p:spPr>
          <a:xfrm>
            <a:off x="4105187" y="5170034"/>
            <a:ext cx="1371600" cy="228600"/>
          </a:xfrm>
          <a:prstGeom prst="rect">
            <a:avLst/>
          </a:prstGeom>
        </p:spPr>
        <p:txBody>
          <a:bodyPr lIns="0" tIns="0" rIns="0" bIns="0"/>
          <a:lstStyle>
            <a:lvl1pPr marL="0" indent="0">
              <a:buNone/>
              <a:defRPr sz="1200" b="1">
                <a:latin typeface="+mn-lt"/>
              </a:defRPr>
            </a:lvl1pPr>
            <a:lvl2pPr marL="228600" indent="0">
              <a:buNone/>
              <a:defRPr sz="1000"/>
            </a:lvl2pPr>
            <a:lvl3pPr marL="457200" indent="0">
              <a:buNone/>
              <a:defRPr sz="1000"/>
            </a:lvl3pPr>
            <a:lvl4pPr marL="661988" indent="0">
              <a:buNone/>
              <a:defRPr sz="1000"/>
            </a:lvl4pPr>
            <a:lvl5pPr marL="855663" indent="0">
              <a:buNone/>
              <a:defRPr sz="1000"/>
            </a:lvl5pPr>
          </a:lstStyle>
          <a:p>
            <a:pPr lvl="0"/>
            <a:r>
              <a:rPr lang="en-US"/>
              <a:t>Industry</a:t>
            </a:r>
          </a:p>
        </p:txBody>
      </p:sp>
      <p:sp>
        <p:nvSpPr>
          <p:cNvPr id="37" name="Organization size description">
            <a:extLst>
              <a:ext uri="{FF2B5EF4-FFF2-40B4-BE49-F238E27FC236}">
                <a16:creationId xmlns:a16="http://schemas.microsoft.com/office/drawing/2014/main" id="{85CDFE34-9794-4103-8C0B-A9EA34FDDC7F}"/>
              </a:ext>
            </a:extLst>
          </p:cNvPr>
          <p:cNvSpPr>
            <a:spLocks noGrp="1"/>
          </p:cNvSpPr>
          <p:nvPr>
            <p:ph type="body" sz="quarter" idx="22" hasCustomPrompt="1"/>
          </p:nvPr>
        </p:nvSpPr>
        <p:spPr>
          <a:xfrm>
            <a:off x="2354089" y="5458166"/>
            <a:ext cx="1600200" cy="804672"/>
          </a:xfrm>
          <a:prstGeom prst="rect">
            <a:avLst/>
          </a:prstGeom>
        </p:spPr>
        <p:txBody>
          <a:bodyPr lIns="0" tIns="0" rIns="0" bIns="0"/>
          <a:lstStyle>
            <a:lvl1pPr marL="0" indent="0">
              <a:buNone/>
              <a:defRPr sz="1200"/>
            </a:lvl1pPr>
            <a:lvl2pPr marL="228600" indent="0">
              <a:buNone/>
              <a:defRPr sz="1200"/>
            </a:lvl2pPr>
            <a:lvl3pPr marL="457200" indent="0">
              <a:buNone/>
              <a:defRPr sz="1200"/>
            </a:lvl3pPr>
            <a:lvl4pPr marL="661988" indent="0">
              <a:buNone/>
              <a:defRPr sz="1200"/>
            </a:lvl4pPr>
            <a:lvl5pPr marL="855663" indent="0">
              <a:buNone/>
              <a:defRPr sz="1200"/>
            </a:lvl5pPr>
          </a:lstStyle>
          <a:p>
            <a:pPr lvl="0"/>
            <a:r>
              <a:rPr lang="en-US"/>
              <a:t>##### employees</a:t>
            </a:r>
          </a:p>
        </p:txBody>
      </p:sp>
      <p:sp>
        <p:nvSpPr>
          <p:cNvPr id="31" name="Organization size heading">
            <a:extLst>
              <a:ext uri="{FF2B5EF4-FFF2-40B4-BE49-F238E27FC236}">
                <a16:creationId xmlns:a16="http://schemas.microsoft.com/office/drawing/2014/main" id="{1AC1E047-38A1-4D44-BFF7-80386050E50C}"/>
              </a:ext>
            </a:extLst>
          </p:cNvPr>
          <p:cNvSpPr>
            <a:spLocks noGrp="1"/>
          </p:cNvSpPr>
          <p:nvPr>
            <p:ph type="body" sz="quarter" idx="18" hasCustomPrompt="1"/>
          </p:nvPr>
        </p:nvSpPr>
        <p:spPr>
          <a:xfrm>
            <a:off x="2354089" y="5170034"/>
            <a:ext cx="1600200" cy="228600"/>
          </a:xfrm>
          <a:prstGeom prst="rect">
            <a:avLst/>
          </a:prstGeom>
        </p:spPr>
        <p:txBody>
          <a:bodyPr lIns="0" tIns="0" rIns="0" bIns="0"/>
          <a:lstStyle>
            <a:lvl1pPr marL="0" indent="0">
              <a:buNone/>
              <a:defRPr sz="1200" b="1">
                <a:latin typeface="+mn-lt"/>
              </a:defRPr>
            </a:lvl1pPr>
            <a:lvl2pPr marL="228600" indent="0">
              <a:buNone/>
              <a:defRPr sz="1000"/>
            </a:lvl2pPr>
            <a:lvl3pPr marL="457200" indent="0">
              <a:buNone/>
              <a:defRPr sz="1000"/>
            </a:lvl3pPr>
            <a:lvl4pPr marL="661988" indent="0">
              <a:buNone/>
              <a:defRPr sz="1000"/>
            </a:lvl4pPr>
            <a:lvl5pPr marL="855663" indent="0">
              <a:buNone/>
              <a:defRPr sz="1000"/>
            </a:lvl5pPr>
          </a:lstStyle>
          <a:p>
            <a:pPr lvl="0"/>
            <a:r>
              <a:rPr lang="en-US"/>
              <a:t>Organization size</a:t>
            </a:r>
          </a:p>
        </p:txBody>
      </p:sp>
      <p:sp>
        <p:nvSpPr>
          <p:cNvPr id="36" name="List or description of products and services">
            <a:extLst>
              <a:ext uri="{FF2B5EF4-FFF2-40B4-BE49-F238E27FC236}">
                <a16:creationId xmlns:a16="http://schemas.microsoft.com/office/drawing/2014/main" id="{BD846C65-AFE8-4AE0-A7C7-1AD0BC224A9C}"/>
              </a:ext>
            </a:extLst>
          </p:cNvPr>
          <p:cNvSpPr>
            <a:spLocks noGrp="1"/>
          </p:cNvSpPr>
          <p:nvPr>
            <p:ph type="body" sz="quarter" idx="21" hasCustomPrompt="1"/>
          </p:nvPr>
        </p:nvSpPr>
        <p:spPr>
          <a:xfrm>
            <a:off x="598488" y="5458166"/>
            <a:ext cx="1600200" cy="804672"/>
          </a:xfrm>
          <a:prstGeom prst="rect">
            <a:avLst/>
          </a:prstGeom>
        </p:spPr>
        <p:txBody>
          <a:bodyPr lIns="0" tIns="0" rIns="0" bIns="0"/>
          <a:lstStyle>
            <a:lvl1pPr marL="0" indent="0">
              <a:buNone/>
              <a:defRPr sz="1200"/>
            </a:lvl1pPr>
            <a:lvl2pPr marL="228600" indent="0">
              <a:buNone/>
              <a:defRPr sz="1200"/>
            </a:lvl2pPr>
            <a:lvl3pPr marL="457200" indent="0">
              <a:buNone/>
              <a:defRPr sz="1200"/>
            </a:lvl3pPr>
            <a:lvl4pPr marL="661988" indent="0">
              <a:buNone/>
              <a:defRPr sz="1200"/>
            </a:lvl4pPr>
            <a:lvl5pPr marL="855663" indent="0">
              <a:buNone/>
              <a:defRPr sz="1200"/>
            </a:lvl5pPr>
          </a:lstStyle>
          <a:p>
            <a:pPr lvl="0"/>
            <a:r>
              <a:rPr lang="en-US"/>
              <a:t>Microsoft product(s)/service(s)</a:t>
            </a:r>
          </a:p>
        </p:txBody>
      </p:sp>
      <p:sp>
        <p:nvSpPr>
          <p:cNvPr id="28" name="Products and services heading">
            <a:extLst>
              <a:ext uri="{FF2B5EF4-FFF2-40B4-BE49-F238E27FC236}">
                <a16:creationId xmlns:a16="http://schemas.microsoft.com/office/drawing/2014/main" id="{09085704-A1DF-4853-8787-B015C82A3D5C}"/>
              </a:ext>
            </a:extLst>
          </p:cNvPr>
          <p:cNvSpPr>
            <a:spLocks noGrp="1"/>
          </p:cNvSpPr>
          <p:nvPr>
            <p:ph type="body" sz="quarter" idx="17" hasCustomPrompt="1"/>
          </p:nvPr>
        </p:nvSpPr>
        <p:spPr>
          <a:xfrm>
            <a:off x="602991" y="5170034"/>
            <a:ext cx="1600200" cy="228600"/>
          </a:xfrm>
          <a:prstGeom prst="rect">
            <a:avLst/>
          </a:prstGeom>
        </p:spPr>
        <p:txBody>
          <a:bodyPr lIns="0" tIns="0" rIns="0" bIns="0"/>
          <a:lstStyle>
            <a:lvl1pPr marL="0" indent="0">
              <a:buNone/>
              <a:defRPr sz="1200" b="1">
                <a:latin typeface="+mn-lt"/>
              </a:defRPr>
            </a:lvl1pPr>
            <a:lvl2pPr marL="228600" indent="0">
              <a:buNone/>
              <a:defRPr sz="1000"/>
            </a:lvl2pPr>
            <a:lvl3pPr marL="457200" indent="0">
              <a:buNone/>
              <a:defRPr sz="1000"/>
            </a:lvl3pPr>
            <a:lvl4pPr marL="661988" indent="0">
              <a:buNone/>
              <a:defRPr sz="1000"/>
            </a:lvl4pPr>
            <a:lvl5pPr marL="855663" indent="0">
              <a:buNone/>
              <a:defRPr sz="1000"/>
            </a:lvl5pPr>
          </a:lstStyle>
          <a:p>
            <a:pPr lvl="0"/>
            <a:r>
              <a:rPr lang="en-US"/>
              <a:t>Products and services</a:t>
            </a:r>
          </a:p>
        </p:txBody>
      </p:sp>
      <p:sp>
        <p:nvSpPr>
          <p:cNvPr id="3" name="Customer logo placeholder">
            <a:extLst>
              <a:ext uri="{FF2B5EF4-FFF2-40B4-BE49-F238E27FC236}">
                <a16:creationId xmlns:a16="http://schemas.microsoft.com/office/drawing/2014/main" id="{D95B4922-46BD-4B20-AB27-AE87EB1C5B0E}"/>
              </a:ext>
            </a:extLst>
          </p:cNvPr>
          <p:cNvSpPr>
            <a:spLocks noGrp="1"/>
          </p:cNvSpPr>
          <p:nvPr>
            <p:ph type="pic" sz="quarter" idx="13" hasCustomPrompt="1"/>
          </p:nvPr>
        </p:nvSpPr>
        <p:spPr>
          <a:xfrm>
            <a:off x="596983" y="4582309"/>
            <a:ext cx="1828800" cy="347472"/>
          </a:xfrm>
          <a:prstGeom prst="rect">
            <a:avLst/>
          </a:prstGeom>
        </p:spPr>
        <p:txBody>
          <a:bodyPr lIns="0" tIns="0" rIns="0" bIns="0"/>
          <a:lstStyle>
            <a:lvl1pPr marL="0" indent="0">
              <a:buNone/>
              <a:defRPr sz="1200"/>
            </a:lvl1pPr>
          </a:lstStyle>
          <a:p>
            <a:r>
              <a:rPr lang="en-US"/>
              <a:t>Click to insert logo</a:t>
            </a:r>
          </a:p>
        </p:txBody>
      </p:sp>
      <p:sp>
        <p:nvSpPr>
          <p:cNvPr id="6" name="Photo placeholder" descr="image placeholder">
            <a:extLst>
              <a:ext uri="{FF2B5EF4-FFF2-40B4-BE49-F238E27FC236}">
                <a16:creationId xmlns:a16="http://schemas.microsoft.com/office/drawing/2014/main" id="{0D2F88DA-A4E2-4B98-BE72-3F20B0037872}"/>
              </a:ext>
            </a:extLst>
          </p:cNvPr>
          <p:cNvSpPr>
            <a:spLocks noGrp="1"/>
          </p:cNvSpPr>
          <p:nvPr>
            <p:ph type="pic" sz="quarter" idx="14" hasCustomPrompt="1"/>
          </p:nvPr>
        </p:nvSpPr>
        <p:spPr>
          <a:xfrm>
            <a:off x="598486" y="1238249"/>
            <a:ext cx="6172200" cy="3200400"/>
          </a:xfrm>
          <a:prstGeom prst="rect">
            <a:avLst/>
          </a:prstGeom>
        </p:spPr>
        <p:txBody>
          <a:bodyPr/>
          <a:lstStyle>
            <a:lvl1pPr marL="0" indent="0">
              <a:buNone/>
              <a:defRPr/>
            </a:lvl1pPr>
          </a:lstStyle>
          <a:p>
            <a:r>
              <a:rPr lang="en-US"/>
              <a:t>Click icon to insert/place image</a:t>
            </a:r>
          </a:p>
        </p:txBody>
      </p:sp>
      <p:sp>
        <p:nvSpPr>
          <p:cNvPr id="21" name="Customer example 8 slide title/Company name">
            <a:extLst>
              <a:ext uri="{FF2B5EF4-FFF2-40B4-BE49-F238E27FC236}">
                <a16:creationId xmlns:a16="http://schemas.microsoft.com/office/drawing/2014/main" id="{1E9F4828-5723-492C-BE7E-67C63C266261}"/>
              </a:ext>
            </a:extLst>
          </p:cNvPr>
          <p:cNvSpPr>
            <a:spLocks noGrp="1"/>
          </p:cNvSpPr>
          <p:nvPr>
            <p:ph type="title" hasCustomPrompt="1"/>
          </p:nvPr>
        </p:nvSpPr>
        <p:spPr>
          <a:xfrm>
            <a:off x="588263" y="457200"/>
            <a:ext cx="11018520" cy="553998"/>
          </a:xfrm>
          <a:prstGeom prst="rect">
            <a:avLst/>
          </a:prstGeom>
        </p:spPr>
        <p:txBody>
          <a:bodyPr lIns="0" tIns="0" rIns="0" bIns="0"/>
          <a:lstStyle>
            <a:lvl1pPr>
              <a:defRPr baseline="0"/>
            </a:lvl1pPr>
          </a:lstStyle>
          <a:p>
            <a:r>
              <a:rPr lang="en-US"/>
              <a:t>Customer example (8): enter company name</a:t>
            </a:r>
          </a:p>
        </p:txBody>
      </p:sp>
    </p:spTree>
    <p:extLst>
      <p:ext uri="{BB962C8B-B14F-4D97-AF65-F5344CB8AC3E}">
        <p14:creationId xmlns:p14="http://schemas.microsoft.com/office/powerpoint/2010/main" val="4247864559"/>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Customer Example 9">
    <p:spTree>
      <p:nvGrpSpPr>
        <p:cNvPr id="1" name=""/>
        <p:cNvGrpSpPr/>
        <p:nvPr/>
      </p:nvGrpSpPr>
      <p:grpSpPr>
        <a:xfrm>
          <a:off x="0" y="0"/>
          <a:ext cx="0" cy="0"/>
          <a:chOff x="0" y="0"/>
          <a:chExt cx="0" cy="0"/>
        </a:xfrm>
      </p:grpSpPr>
      <p:sp>
        <p:nvSpPr>
          <p:cNvPr id="9" name="Area for tables/charts/graphics (default 2 columns)" descr="area for tables/charts/graphics">
            <a:extLst>
              <a:ext uri="{FF2B5EF4-FFF2-40B4-BE49-F238E27FC236}">
                <a16:creationId xmlns:a16="http://schemas.microsoft.com/office/drawing/2014/main" id="{068439C3-159E-4CC6-93BC-828218489A32}"/>
              </a:ext>
            </a:extLst>
          </p:cNvPr>
          <p:cNvSpPr>
            <a:spLocks noGrp="1"/>
          </p:cNvSpPr>
          <p:nvPr>
            <p:ph sz="quarter" idx="28" hasCustomPrompt="1"/>
          </p:nvPr>
        </p:nvSpPr>
        <p:spPr>
          <a:xfrm>
            <a:off x="593437" y="3976454"/>
            <a:ext cx="11004838" cy="2286000"/>
          </a:xfrm>
          <a:prstGeom prst="rect">
            <a:avLst/>
          </a:prstGeom>
        </p:spPr>
        <p:txBody>
          <a:bodyPr numCol="2" spcCol="457200"/>
          <a:lstStyle>
            <a:lvl1pPr marL="0" indent="0">
              <a:buNone/>
              <a:defRPr/>
            </a:lvl1pPr>
          </a:lstStyle>
          <a:p>
            <a:pPr lvl="0"/>
            <a:r>
              <a:rPr lang="en-US"/>
              <a:t>Area for tables/charts/graphics (default: 2 columns)</a:t>
            </a:r>
            <a:br>
              <a:rPr lang="en-US"/>
            </a:br>
            <a:r>
              <a:rPr lang="en-US"/>
              <a:t>(delete or resize if extending text from boxes above)</a:t>
            </a:r>
          </a:p>
        </p:txBody>
      </p:sp>
      <p:sp>
        <p:nvSpPr>
          <p:cNvPr id="84" name="Column 2 text (12, 14, or 16 pt)">
            <a:extLst>
              <a:ext uri="{FF2B5EF4-FFF2-40B4-BE49-F238E27FC236}">
                <a16:creationId xmlns:a16="http://schemas.microsoft.com/office/drawing/2014/main" id="{8CA66CA2-9496-4C34-8C67-DD45BE5CEF98}"/>
              </a:ext>
            </a:extLst>
          </p:cNvPr>
          <p:cNvSpPr>
            <a:spLocks noGrp="1"/>
          </p:cNvSpPr>
          <p:nvPr>
            <p:ph type="body" sz="quarter" idx="32" hasCustomPrompt="1"/>
          </p:nvPr>
        </p:nvSpPr>
        <p:spPr>
          <a:xfrm>
            <a:off x="6111875" y="2255765"/>
            <a:ext cx="5486400" cy="1490472"/>
          </a:xfrm>
          <a:prstGeom prst="rect">
            <a:avLst/>
          </a:prstGeom>
        </p:spPr>
        <p:txBody>
          <a:bodyPr lIns="0" tIns="0" rIns="0" bIns="0"/>
          <a:lstStyle>
            <a:lvl1pPr marL="0" indent="0">
              <a:buNone/>
              <a:defRPr sz="1600">
                <a:latin typeface="+mn-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a:latin typeface="+mn-lt"/>
              </a:rPr>
              <a:t>Text (12/14/16 </a:t>
            </a:r>
            <a:r>
              <a:rPr lang="en-US" err="1">
                <a:latin typeface="+mn-lt"/>
              </a:rPr>
              <a:t>pt</a:t>
            </a:r>
            <a:r>
              <a:rPr lang="en-US">
                <a:latin typeface="+mn-lt"/>
              </a:rPr>
              <a:t>)</a:t>
            </a:r>
          </a:p>
          <a:p>
            <a:pPr lvl="0"/>
            <a:r>
              <a:rPr lang="en-US">
                <a:latin typeface="+mn-lt"/>
              </a:rPr>
              <a:t>Max. 5 lines @ 16 </a:t>
            </a:r>
            <a:r>
              <a:rPr lang="en-US" err="1">
                <a:latin typeface="+mn-lt"/>
              </a:rPr>
              <a:t>pt</a:t>
            </a:r>
            <a:endParaRPr lang="en-US">
              <a:latin typeface="+mn-lt"/>
            </a:endParaRPr>
          </a:p>
          <a:p>
            <a:pPr lvl="0"/>
            <a:r>
              <a:rPr lang="en-US">
                <a:latin typeface="+mn-lt"/>
              </a:rPr>
              <a:t>Max. 6 lines @ 14 </a:t>
            </a:r>
            <a:r>
              <a:rPr lang="en-US" err="1">
                <a:latin typeface="+mn-lt"/>
              </a:rPr>
              <a:t>pt</a:t>
            </a:r>
            <a:endParaRPr lang="en-US"/>
          </a:p>
        </p:txBody>
      </p:sp>
      <p:sp>
        <p:nvSpPr>
          <p:cNvPr id="83" name="Column 2 heading (16 or 18 pt)">
            <a:extLst>
              <a:ext uri="{FF2B5EF4-FFF2-40B4-BE49-F238E27FC236}">
                <a16:creationId xmlns:a16="http://schemas.microsoft.com/office/drawing/2014/main" id="{87206699-BEF6-4F31-956F-00D7A65A9AF2}"/>
              </a:ext>
            </a:extLst>
          </p:cNvPr>
          <p:cNvSpPr>
            <a:spLocks noGrp="1"/>
          </p:cNvSpPr>
          <p:nvPr>
            <p:ph type="body" sz="quarter" idx="31" hasCustomPrompt="1"/>
          </p:nvPr>
        </p:nvSpPr>
        <p:spPr>
          <a:xfrm>
            <a:off x="6111875" y="1909224"/>
            <a:ext cx="5486400" cy="334190"/>
          </a:xfrm>
          <a:prstGeom prst="rect">
            <a:avLst/>
          </a:prstGeom>
        </p:spPr>
        <p:txBody>
          <a:bodyPr lIns="0" tIns="0" rIns="0" bIns="0"/>
          <a:lstStyle>
            <a:lvl1pPr marL="0" indent="0">
              <a:buNone/>
              <a:defRPr sz="1800">
                <a:solidFill>
                  <a:schemeClr val="accent1"/>
                </a:solidFill>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a:t>Heading (16/18 </a:t>
            </a:r>
            <a:r>
              <a:rPr lang="en-US" err="1"/>
              <a:t>pt</a:t>
            </a:r>
            <a:r>
              <a:rPr lang="en-US"/>
              <a:t>)</a:t>
            </a:r>
            <a:br>
              <a:rPr lang="en-US"/>
            </a:br>
            <a:endParaRPr lang="en-US"/>
          </a:p>
        </p:txBody>
      </p:sp>
      <p:sp>
        <p:nvSpPr>
          <p:cNvPr id="13" name="Column 1 text (12, 14, or 16 pt)">
            <a:extLst>
              <a:ext uri="{FF2B5EF4-FFF2-40B4-BE49-F238E27FC236}">
                <a16:creationId xmlns:a16="http://schemas.microsoft.com/office/drawing/2014/main" id="{A0E2D99B-9E64-443F-96A0-A815AA5DA7AE}"/>
              </a:ext>
            </a:extLst>
          </p:cNvPr>
          <p:cNvSpPr>
            <a:spLocks noGrp="1"/>
          </p:cNvSpPr>
          <p:nvPr>
            <p:ph type="body" sz="quarter" idx="30" hasCustomPrompt="1"/>
          </p:nvPr>
        </p:nvSpPr>
        <p:spPr>
          <a:xfrm>
            <a:off x="584200" y="2255765"/>
            <a:ext cx="5486400" cy="1490472"/>
          </a:xfrm>
          <a:prstGeom prst="rect">
            <a:avLst/>
          </a:prstGeom>
        </p:spPr>
        <p:txBody>
          <a:bodyPr lIns="0" tIns="0" rIns="0" bIns="0"/>
          <a:lstStyle>
            <a:lvl1pPr marL="0" indent="0">
              <a:buNone/>
              <a:defRPr sz="1600">
                <a:latin typeface="+mn-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a:latin typeface="+mn-lt"/>
              </a:rPr>
              <a:t>Text (12/14/16 </a:t>
            </a:r>
            <a:r>
              <a:rPr lang="en-US" err="1">
                <a:latin typeface="+mn-lt"/>
              </a:rPr>
              <a:t>pt</a:t>
            </a:r>
            <a:r>
              <a:rPr lang="en-US">
                <a:latin typeface="+mn-lt"/>
              </a:rPr>
              <a:t>)</a:t>
            </a:r>
          </a:p>
          <a:p>
            <a:pPr lvl="0"/>
            <a:r>
              <a:rPr lang="en-US">
                <a:latin typeface="+mn-lt"/>
              </a:rPr>
              <a:t>Max. 5 lines @ 16 </a:t>
            </a:r>
            <a:r>
              <a:rPr lang="en-US" err="1">
                <a:latin typeface="+mn-lt"/>
              </a:rPr>
              <a:t>pt</a:t>
            </a:r>
            <a:endParaRPr lang="en-US">
              <a:latin typeface="+mn-lt"/>
            </a:endParaRPr>
          </a:p>
          <a:p>
            <a:pPr lvl="0"/>
            <a:r>
              <a:rPr lang="en-US">
                <a:latin typeface="+mn-lt"/>
              </a:rPr>
              <a:t>Max. 6 lines @ 14 </a:t>
            </a:r>
            <a:r>
              <a:rPr lang="en-US" err="1">
                <a:latin typeface="+mn-lt"/>
              </a:rPr>
              <a:t>pt</a:t>
            </a:r>
            <a:endParaRPr lang="en-US"/>
          </a:p>
        </p:txBody>
      </p:sp>
      <p:sp>
        <p:nvSpPr>
          <p:cNvPr id="11" name="Column 1 heading (16 or 18 pt)">
            <a:extLst>
              <a:ext uri="{FF2B5EF4-FFF2-40B4-BE49-F238E27FC236}">
                <a16:creationId xmlns:a16="http://schemas.microsoft.com/office/drawing/2014/main" id="{984E86C7-5C78-4D15-9AF4-EAD400FC0A5D}"/>
              </a:ext>
            </a:extLst>
          </p:cNvPr>
          <p:cNvSpPr>
            <a:spLocks noGrp="1"/>
          </p:cNvSpPr>
          <p:nvPr>
            <p:ph type="body" sz="quarter" idx="29" hasCustomPrompt="1"/>
          </p:nvPr>
        </p:nvSpPr>
        <p:spPr>
          <a:xfrm>
            <a:off x="584200" y="1909224"/>
            <a:ext cx="5486400" cy="334190"/>
          </a:xfrm>
          <a:prstGeom prst="rect">
            <a:avLst/>
          </a:prstGeom>
        </p:spPr>
        <p:txBody>
          <a:bodyPr lIns="0" tIns="0" rIns="0" bIns="0"/>
          <a:lstStyle>
            <a:lvl1pPr marL="0" indent="0">
              <a:buNone/>
              <a:defRPr sz="1800">
                <a:solidFill>
                  <a:schemeClr val="accent1"/>
                </a:solidFill>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a:t>Heading (16/18 </a:t>
            </a:r>
            <a:r>
              <a:rPr lang="en-US" err="1"/>
              <a:t>pt</a:t>
            </a:r>
            <a:r>
              <a:rPr lang="en-US"/>
              <a:t>)</a:t>
            </a:r>
            <a:br>
              <a:rPr lang="en-US"/>
            </a:br>
            <a:endParaRPr lang="en-US"/>
          </a:p>
        </p:txBody>
      </p:sp>
      <p:sp>
        <p:nvSpPr>
          <p:cNvPr id="4" name="Brief quote or key takeaway">
            <a:extLst>
              <a:ext uri="{FF2B5EF4-FFF2-40B4-BE49-F238E27FC236}">
                <a16:creationId xmlns:a16="http://schemas.microsoft.com/office/drawing/2014/main" id="{DF9BD93A-0BE0-4E6B-8BFC-573D41E3C84F}"/>
              </a:ext>
            </a:extLst>
          </p:cNvPr>
          <p:cNvSpPr>
            <a:spLocks noGrp="1"/>
          </p:cNvSpPr>
          <p:nvPr>
            <p:ph type="body" sz="quarter" idx="26" hasCustomPrompt="1"/>
          </p:nvPr>
        </p:nvSpPr>
        <p:spPr>
          <a:xfrm>
            <a:off x="588964" y="1046687"/>
            <a:ext cx="9189738" cy="649287"/>
          </a:xfrm>
          <a:prstGeom prst="rect">
            <a:avLst/>
          </a:prstGeom>
        </p:spPr>
        <p:txBody>
          <a:bodyPr lIns="0" tIns="0" rIns="0" bIns="0"/>
          <a:lstStyle>
            <a:lvl1pPr marL="0" indent="0">
              <a:buNone/>
              <a:defRPr sz="2000">
                <a:latin typeface="+mn-lt"/>
              </a:defRPr>
            </a:lvl1pPr>
            <a:lvl2pPr marL="228600" indent="0">
              <a:buNone/>
              <a:defRPr sz="2000"/>
            </a:lvl2pPr>
            <a:lvl3pPr marL="457200" indent="0">
              <a:buNone/>
              <a:defRPr sz="2000"/>
            </a:lvl3pPr>
            <a:lvl4pPr marL="661988" indent="0">
              <a:buNone/>
              <a:defRPr sz="2000"/>
            </a:lvl4pPr>
            <a:lvl5pPr marL="855663" indent="0">
              <a:buNone/>
              <a:defRPr sz="2000"/>
            </a:lvl5pPr>
          </a:lstStyle>
          <a:p>
            <a:pPr lvl="0"/>
            <a:r>
              <a:rPr lang="en-US"/>
              <a:t>Enter customer name in text box above; in this text box, add a brief quote or key takeaway (2 lines max)</a:t>
            </a:r>
          </a:p>
        </p:txBody>
      </p:sp>
      <p:sp>
        <p:nvSpPr>
          <p:cNvPr id="7" name="Customer logo placeholder" descr="customer logo placeholder">
            <a:extLst>
              <a:ext uri="{FF2B5EF4-FFF2-40B4-BE49-F238E27FC236}">
                <a16:creationId xmlns:a16="http://schemas.microsoft.com/office/drawing/2014/main" id="{926E4A05-8C2A-45E2-83A4-2F5952B0C39C}"/>
              </a:ext>
            </a:extLst>
          </p:cNvPr>
          <p:cNvSpPr>
            <a:spLocks noGrp="1"/>
          </p:cNvSpPr>
          <p:nvPr userDrawn="1">
            <p:ph type="pic" sz="quarter" idx="27" hasCustomPrompt="1"/>
          </p:nvPr>
        </p:nvSpPr>
        <p:spPr>
          <a:xfrm>
            <a:off x="10240963" y="595546"/>
            <a:ext cx="1371600" cy="1100427"/>
          </a:xfrm>
          <a:prstGeom prst="rect">
            <a:avLst/>
          </a:prstGeom>
        </p:spPr>
        <p:txBody>
          <a:bodyPr/>
          <a:lstStyle>
            <a:lvl1pPr marL="0" indent="0">
              <a:buNone/>
              <a:defRPr sz="1400"/>
            </a:lvl1pPr>
          </a:lstStyle>
          <a:p>
            <a:r>
              <a:rPr lang="en-US" sz="2000"/>
              <a:t>Logo</a:t>
            </a:r>
            <a:endParaRPr lang="en-US"/>
          </a:p>
        </p:txBody>
      </p:sp>
      <p:sp>
        <p:nvSpPr>
          <p:cNvPr id="21" name="Customer example 9 title (half slide)">
            <a:extLst>
              <a:ext uri="{FF2B5EF4-FFF2-40B4-BE49-F238E27FC236}">
                <a16:creationId xmlns:a16="http://schemas.microsoft.com/office/drawing/2014/main" id="{1E9F4828-5723-492C-BE7E-67C63C266261}"/>
              </a:ext>
            </a:extLst>
          </p:cNvPr>
          <p:cNvSpPr>
            <a:spLocks noGrp="1"/>
          </p:cNvSpPr>
          <p:nvPr>
            <p:ph type="title" hasCustomPrompt="1"/>
          </p:nvPr>
        </p:nvSpPr>
        <p:spPr>
          <a:xfrm>
            <a:off x="588263" y="457200"/>
            <a:ext cx="5507737" cy="553998"/>
          </a:xfrm>
          <a:prstGeom prst="rect">
            <a:avLst/>
          </a:prstGeom>
        </p:spPr>
        <p:txBody>
          <a:bodyPr lIns="0" tIns="0" rIns="0" bIns="0"/>
          <a:lstStyle>
            <a:lvl1pPr>
              <a:defRPr baseline="0"/>
            </a:lvl1pPr>
          </a:lstStyle>
          <a:p>
            <a:r>
              <a:rPr lang="en-US"/>
              <a:t>Customer example (9)</a:t>
            </a:r>
          </a:p>
        </p:txBody>
      </p:sp>
    </p:spTree>
    <p:extLst>
      <p:ext uri="{BB962C8B-B14F-4D97-AF65-F5344CB8AC3E}">
        <p14:creationId xmlns:p14="http://schemas.microsoft.com/office/powerpoint/2010/main" val="255198319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840" userDrawn="1">
          <p15:clr>
            <a:srgbClr val="C35EA4"/>
          </p15:clr>
        </p15:guide>
        <p15:guide id="11" pos="2993">
          <p15:clr>
            <a:srgbClr val="5ACBF0"/>
          </p15:clr>
        </p15:guide>
        <p15:guide id="12" pos="3543">
          <p15:clr>
            <a:srgbClr val="A4A3A4"/>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Customer Example 9 (text only)">
    <p:spTree>
      <p:nvGrpSpPr>
        <p:cNvPr id="1" name=""/>
        <p:cNvGrpSpPr/>
        <p:nvPr/>
      </p:nvGrpSpPr>
      <p:grpSpPr>
        <a:xfrm>
          <a:off x="0" y="0"/>
          <a:ext cx="0" cy="0"/>
          <a:chOff x="0" y="0"/>
          <a:chExt cx="0" cy="0"/>
        </a:xfrm>
      </p:grpSpPr>
      <p:sp>
        <p:nvSpPr>
          <p:cNvPr id="19" name="Description 4 (12, 14, or 16 pt)">
            <a:extLst>
              <a:ext uri="{FF2B5EF4-FFF2-40B4-BE49-F238E27FC236}">
                <a16:creationId xmlns:a16="http://schemas.microsoft.com/office/drawing/2014/main" id="{4B50FD47-A334-4C35-AB5B-3C0C48190E63}"/>
              </a:ext>
            </a:extLst>
          </p:cNvPr>
          <p:cNvSpPr>
            <a:spLocks noGrp="1"/>
          </p:cNvSpPr>
          <p:nvPr>
            <p:ph type="body" sz="quarter" idx="36" hasCustomPrompt="1"/>
          </p:nvPr>
        </p:nvSpPr>
        <p:spPr>
          <a:xfrm>
            <a:off x="6111875" y="4544112"/>
            <a:ext cx="5486400" cy="1719072"/>
          </a:xfrm>
          <a:prstGeom prst="rect">
            <a:avLst/>
          </a:prstGeom>
        </p:spPr>
        <p:txBody>
          <a:bodyPr lIns="0" tIns="0" rIns="0" bIns="0"/>
          <a:lstStyle>
            <a:lvl1pPr marL="0" indent="0">
              <a:buNone/>
              <a:defRPr sz="1600">
                <a:latin typeface="+mn-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a:latin typeface="+mn-lt"/>
              </a:rPr>
              <a:t>Text (12/14/16 </a:t>
            </a:r>
            <a:r>
              <a:rPr lang="en-US" err="1">
                <a:latin typeface="+mn-lt"/>
              </a:rPr>
              <a:t>pt</a:t>
            </a:r>
            <a:r>
              <a:rPr lang="en-US">
                <a:latin typeface="+mn-lt"/>
              </a:rPr>
              <a:t>)</a:t>
            </a:r>
          </a:p>
          <a:p>
            <a:pPr lvl="0"/>
            <a:r>
              <a:rPr lang="en-US">
                <a:latin typeface="+mn-lt"/>
              </a:rPr>
              <a:t>Max. 5 lines @ 16 </a:t>
            </a:r>
            <a:r>
              <a:rPr lang="en-US" err="1">
                <a:latin typeface="+mn-lt"/>
              </a:rPr>
              <a:t>pt</a:t>
            </a:r>
            <a:endParaRPr lang="en-US">
              <a:latin typeface="+mn-lt"/>
            </a:endParaRPr>
          </a:p>
          <a:p>
            <a:pPr lvl="0"/>
            <a:r>
              <a:rPr lang="en-US">
                <a:latin typeface="+mn-lt"/>
              </a:rPr>
              <a:t>Max. 6 lines @ 14 </a:t>
            </a:r>
            <a:r>
              <a:rPr lang="en-US" err="1">
                <a:latin typeface="+mn-lt"/>
              </a:rPr>
              <a:t>pt</a:t>
            </a:r>
            <a:endParaRPr lang="en-US"/>
          </a:p>
        </p:txBody>
      </p:sp>
      <p:sp>
        <p:nvSpPr>
          <p:cNvPr id="18" name="Heading 4 (16 or 18 pt)">
            <a:extLst>
              <a:ext uri="{FF2B5EF4-FFF2-40B4-BE49-F238E27FC236}">
                <a16:creationId xmlns:a16="http://schemas.microsoft.com/office/drawing/2014/main" id="{45331F4C-A712-4FA8-AD57-789BE08BB16C}"/>
              </a:ext>
            </a:extLst>
          </p:cNvPr>
          <p:cNvSpPr>
            <a:spLocks noGrp="1"/>
          </p:cNvSpPr>
          <p:nvPr>
            <p:ph type="body" sz="quarter" idx="35" hasCustomPrompt="1"/>
          </p:nvPr>
        </p:nvSpPr>
        <p:spPr>
          <a:xfrm>
            <a:off x="6111875" y="4197572"/>
            <a:ext cx="5486400" cy="334190"/>
          </a:xfrm>
          <a:prstGeom prst="rect">
            <a:avLst/>
          </a:prstGeom>
        </p:spPr>
        <p:txBody>
          <a:bodyPr lIns="0" tIns="0" rIns="0" bIns="0"/>
          <a:lstStyle>
            <a:lvl1pPr marL="0" indent="0">
              <a:buNone/>
              <a:defRPr sz="1800">
                <a:solidFill>
                  <a:schemeClr val="accent1"/>
                </a:solidFill>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a:t>Heading (16/18 </a:t>
            </a:r>
            <a:r>
              <a:rPr lang="en-US" err="1"/>
              <a:t>pt</a:t>
            </a:r>
            <a:r>
              <a:rPr lang="en-US"/>
              <a:t>)</a:t>
            </a:r>
            <a:br>
              <a:rPr lang="en-US"/>
            </a:br>
            <a:endParaRPr lang="en-US"/>
          </a:p>
        </p:txBody>
      </p:sp>
      <p:sp>
        <p:nvSpPr>
          <p:cNvPr id="25" name="Description 3 (12, 14, or 16 pt)">
            <a:extLst>
              <a:ext uri="{FF2B5EF4-FFF2-40B4-BE49-F238E27FC236}">
                <a16:creationId xmlns:a16="http://schemas.microsoft.com/office/drawing/2014/main" id="{006E0BB8-FFFB-46B2-92A6-8D8E63DCA4A9}"/>
              </a:ext>
            </a:extLst>
          </p:cNvPr>
          <p:cNvSpPr>
            <a:spLocks noGrp="1"/>
          </p:cNvSpPr>
          <p:nvPr>
            <p:ph type="body" sz="quarter" idx="32" hasCustomPrompt="1"/>
          </p:nvPr>
        </p:nvSpPr>
        <p:spPr>
          <a:xfrm>
            <a:off x="6111875" y="2255765"/>
            <a:ext cx="5486400" cy="1719072"/>
          </a:xfrm>
          <a:prstGeom prst="rect">
            <a:avLst/>
          </a:prstGeom>
        </p:spPr>
        <p:txBody>
          <a:bodyPr lIns="0" tIns="0" rIns="0" bIns="0"/>
          <a:lstStyle>
            <a:lvl1pPr marL="0" indent="0">
              <a:buNone/>
              <a:defRPr sz="1600">
                <a:latin typeface="+mn-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a:latin typeface="+mn-lt"/>
              </a:rPr>
              <a:t>Text (12/14/16 </a:t>
            </a:r>
            <a:r>
              <a:rPr lang="en-US" err="1">
                <a:latin typeface="+mn-lt"/>
              </a:rPr>
              <a:t>pt</a:t>
            </a:r>
            <a:r>
              <a:rPr lang="en-US">
                <a:latin typeface="+mn-lt"/>
              </a:rPr>
              <a:t>)</a:t>
            </a:r>
          </a:p>
          <a:p>
            <a:pPr lvl="0"/>
            <a:r>
              <a:rPr lang="en-US">
                <a:latin typeface="+mn-lt"/>
              </a:rPr>
              <a:t>Max. 5 lines @ 16 </a:t>
            </a:r>
            <a:r>
              <a:rPr lang="en-US" err="1">
                <a:latin typeface="+mn-lt"/>
              </a:rPr>
              <a:t>pt</a:t>
            </a:r>
            <a:endParaRPr lang="en-US">
              <a:latin typeface="+mn-lt"/>
            </a:endParaRPr>
          </a:p>
          <a:p>
            <a:pPr lvl="0"/>
            <a:r>
              <a:rPr lang="en-US">
                <a:latin typeface="+mn-lt"/>
              </a:rPr>
              <a:t>Max. 6 lines @ 14 </a:t>
            </a:r>
            <a:r>
              <a:rPr lang="en-US" err="1">
                <a:latin typeface="+mn-lt"/>
              </a:rPr>
              <a:t>pt</a:t>
            </a:r>
            <a:endParaRPr lang="en-US"/>
          </a:p>
        </p:txBody>
      </p:sp>
      <p:sp>
        <p:nvSpPr>
          <p:cNvPr id="24" name="Heading 3 (16 or 18 pt)">
            <a:extLst>
              <a:ext uri="{FF2B5EF4-FFF2-40B4-BE49-F238E27FC236}">
                <a16:creationId xmlns:a16="http://schemas.microsoft.com/office/drawing/2014/main" id="{D5B0DBBD-9879-440D-A457-71A4319182E4}"/>
              </a:ext>
            </a:extLst>
          </p:cNvPr>
          <p:cNvSpPr>
            <a:spLocks noGrp="1"/>
          </p:cNvSpPr>
          <p:nvPr>
            <p:ph type="body" sz="quarter" idx="31" hasCustomPrompt="1"/>
          </p:nvPr>
        </p:nvSpPr>
        <p:spPr>
          <a:xfrm>
            <a:off x="6111875" y="1909224"/>
            <a:ext cx="5486400" cy="334190"/>
          </a:xfrm>
          <a:prstGeom prst="rect">
            <a:avLst/>
          </a:prstGeom>
        </p:spPr>
        <p:txBody>
          <a:bodyPr lIns="0" tIns="0" rIns="0" bIns="0"/>
          <a:lstStyle>
            <a:lvl1pPr marL="0" indent="0">
              <a:buNone/>
              <a:defRPr sz="1800">
                <a:solidFill>
                  <a:schemeClr val="accent1"/>
                </a:solidFill>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a:t>Heading (16/18 </a:t>
            </a:r>
            <a:r>
              <a:rPr lang="en-US" err="1"/>
              <a:t>pt</a:t>
            </a:r>
            <a:r>
              <a:rPr lang="en-US"/>
              <a:t>)</a:t>
            </a:r>
            <a:br>
              <a:rPr lang="en-US"/>
            </a:br>
            <a:endParaRPr lang="en-US"/>
          </a:p>
        </p:txBody>
      </p:sp>
      <p:sp>
        <p:nvSpPr>
          <p:cNvPr id="17" name="Description 2 (12, 14, or 16 pt)">
            <a:extLst>
              <a:ext uri="{FF2B5EF4-FFF2-40B4-BE49-F238E27FC236}">
                <a16:creationId xmlns:a16="http://schemas.microsoft.com/office/drawing/2014/main" id="{26477651-D42B-48B9-BFCE-9D06E1F5E0C9}"/>
              </a:ext>
            </a:extLst>
          </p:cNvPr>
          <p:cNvSpPr>
            <a:spLocks noGrp="1"/>
          </p:cNvSpPr>
          <p:nvPr>
            <p:ph type="body" sz="quarter" idx="34" hasCustomPrompt="1"/>
          </p:nvPr>
        </p:nvSpPr>
        <p:spPr>
          <a:xfrm>
            <a:off x="584200" y="4544112"/>
            <a:ext cx="5486400" cy="1719072"/>
          </a:xfrm>
          <a:prstGeom prst="rect">
            <a:avLst/>
          </a:prstGeom>
        </p:spPr>
        <p:txBody>
          <a:bodyPr lIns="0" tIns="0" rIns="0" bIns="0"/>
          <a:lstStyle>
            <a:lvl1pPr marL="0" indent="0">
              <a:buNone/>
              <a:defRPr sz="1600">
                <a:latin typeface="+mn-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a:latin typeface="+mn-lt"/>
              </a:rPr>
              <a:t>Text (12/14/16 </a:t>
            </a:r>
            <a:r>
              <a:rPr lang="en-US" err="1">
                <a:latin typeface="+mn-lt"/>
              </a:rPr>
              <a:t>pt</a:t>
            </a:r>
            <a:r>
              <a:rPr lang="en-US">
                <a:latin typeface="+mn-lt"/>
              </a:rPr>
              <a:t>)</a:t>
            </a:r>
          </a:p>
          <a:p>
            <a:pPr lvl="0"/>
            <a:r>
              <a:rPr lang="en-US">
                <a:latin typeface="+mn-lt"/>
              </a:rPr>
              <a:t>Max. 5 lines @ 16 </a:t>
            </a:r>
            <a:r>
              <a:rPr lang="en-US" err="1">
                <a:latin typeface="+mn-lt"/>
              </a:rPr>
              <a:t>pt</a:t>
            </a:r>
            <a:endParaRPr lang="en-US">
              <a:latin typeface="+mn-lt"/>
            </a:endParaRPr>
          </a:p>
          <a:p>
            <a:pPr lvl="0"/>
            <a:r>
              <a:rPr lang="en-US">
                <a:latin typeface="+mn-lt"/>
              </a:rPr>
              <a:t>Max. 6 lines @ 14 </a:t>
            </a:r>
            <a:r>
              <a:rPr lang="en-US" err="1">
                <a:latin typeface="+mn-lt"/>
              </a:rPr>
              <a:t>pt</a:t>
            </a:r>
            <a:endParaRPr lang="en-US"/>
          </a:p>
        </p:txBody>
      </p:sp>
      <p:sp>
        <p:nvSpPr>
          <p:cNvPr id="16" name="Heading 2 (16 or 18 pt)">
            <a:extLst>
              <a:ext uri="{FF2B5EF4-FFF2-40B4-BE49-F238E27FC236}">
                <a16:creationId xmlns:a16="http://schemas.microsoft.com/office/drawing/2014/main" id="{C31F9967-E3D6-4A6A-8DFE-5577BE55585E}"/>
              </a:ext>
            </a:extLst>
          </p:cNvPr>
          <p:cNvSpPr>
            <a:spLocks noGrp="1"/>
          </p:cNvSpPr>
          <p:nvPr>
            <p:ph type="body" sz="quarter" idx="33" hasCustomPrompt="1"/>
          </p:nvPr>
        </p:nvSpPr>
        <p:spPr>
          <a:xfrm>
            <a:off x="584200" y="4197572"/>
            <a:ext cx="5486400" cy="334190"/>
          </a:xfrm>
          <a:prstGeom prst="rect">
            <a:avLst/>
          </a:prstGeom>
        </p:spPr>
        <p:txBody>
          <a:bodyPr lIns="0" tIns="0" rIns="0" bIns="0"/>
          <a:lstStyle>
            <a:lvl1pPr marL="0" indent="0">
              <a:buNone/>
              <a:defRPr sz="1800">
                <a:solidFill>
                  <a:schemeClr val="accent1"/>
                </a:solidFill>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a:t>Heading (16/18 </a:t>
            </a:r>
            <a:r>
              <a:rPr lang="en-US" err="1"/>
              <a:t>pt</a:t>
            </a:r>
            <a:r>
              <a:rPr lang="en-US"/>
              <a:t>)</a:t>
            </a:r>
            <a:br>
              <a:rPr lang="en-US"/>
            </a:br>
            <a:endParaRPr lang="en-US"/>
          </a:p>
        </p:txBody>
      </p:sp>
      <p:sp>
        <p:nvSpPr>
          <p:cNvPr id="23" name="Description 1 (12, 14, or 16 pt)">
            <a:extLst>
              <a:ext uri="{FF2B5EF4-FFF2-40B4-BE49-F238E27FC236}">
                <a16:creationId xmlns:a16="http://schemas.microsoft.com/office/drawing/2014/main" id="{CB7B2986-7CF1-4693-81E2-027D8D1E6546}"/>
              </a:ext>
            </a:extLst>
          </p:cNvPr>
          <p:cNvSpPr>
            <a:spLocks noGrp="1"/>
          </p:cNvSpPr>
          <p:nvPr>
            <p:ph type="body" sz="quarter" idx="30" hasCustomPrompt="1"/>
          </p:nvPr>
        </p:nvSpPr>
        <p:spPr>
          <a:xfrm>
            <a:off x="584200" y="2255765"/>
            <a:ext cx="5486400" cy="1719072"/>
          </a:xfrm>
          <a:prstGeom prst="rect">
            <a:avLst/>
          </a:prstGeom>
        </p:spPr>
        <p:txBody>
          <a:bodyPr lIns="0" tIns="0" rIns="0" bIns="0"/>
          <a:lstStyle>
            <a:lvl1pPr marL="0" indent="0">
              <a:buNone/>
              <a:defRPr sz="1600">
                <a:latin typeface="+mn-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a:latin typeface="+mn-lt"/>
              </a:rPr>
              <a:t>Text (12/14/16 </a:t>
            </a:r>
            <a:r>
              <a:rPr lang="en-US" err="1">
                <a:latin typeface="+mn-lt"/>
              </a:rPr>
              <a:t>pt</a:t>
            </a:r>
            <a:r>
              <a:rPr lang="en-US">
                <a:latin typeface="+mn-lt"/>
              </a:rPr>
              <a:t>)</a:t>
            </a:r>
          </a:p>
          <a:p>
            <a:pPr lvl="0"/>
            <a:r>
              <a:rPr lang="en-US">
                <a:latin typeface="+mn-lt"/>
              </a:rPr>
              <a:t>Max. 5 lines @ 16 </a:t>
            </a:r>
            <a:r>
              <a:rPr lang="en-US" err="1">
                <a:latin typeface="+mn-lt"/>
              </a:rPr>
              <a:t>pt</a:t>
            </a:r>
            <a:endParaRPr lang="en-US">
              <a:latin typeface="+mn-lt"/>
            </a:endParaRPr>
          </a:p>
          <a:p>
            <a:pPr lvl="0"/>
            <a:r>
              <a:rPr lang="en-US">
                <a:latin typeface="+mn-lt"/>
              </a:rPr>
              <a:t>Max. 6 lines @ 14 </a:t>
            </a:r>
            <a:r>
              <a:rPr lang="en-US" err="1">
                <a:latin typeface="+mn-lt"/>
              </a:rPr>
              <a:t>pt</a:t>
            </a:r>
            <a:endParaRPr lang="en-US"/>
          </a:p>
        </p:txBody>
      </p:sp>
      <p:sp>
        <p:nvSpPr>
          <p:cNvPr id="22" name="Heading 1 (16 or 18 pt)">
            <a:extLst>
              <a:ext uri="{FF2B5EF4-FFF2-40B4-BE49-F238E27FC236}">
                <a16:creationId xmlns:a16="http://schemas.microsoft.com/office/drawing/2014/main" id="{3D35292F-5DAE-4DAD-97EB-01E4B109ACEA}"/>
              </a:ext>
            </a:extLst>
          </p:cNvPr>
          <p:cNvSpPr>
            <a:spLocks noGrp="1"/>
          </p:cNvSpPr>
          <p:nvPr>
            <p:ph type="body" sz="quarter" idx="29" hasCustomPrompt="1"/>
          </p:nvPr>
        </p:nvSpPr>
        <p:spPr>
          <a:xfrm>
            <a:off x="584200" y="1909224"/>
            <a:ext cx="5486400" cy="334190"/>
          </a:xfrm>
          <a:prstGeom prst="rect">
            <a:avLst/>
          </a:prstGeom>
        </p:spPr>
        <p:txBody>
          <a:bodyPr lIns="0" tIns="0" rIns="0" bIns="0"/>
          <a:lstStyle>
            <a:lvl1pPr marL="0" indent="0">
              <a:buNone/>
              <a:defRPr sz="1800">
                <a:solidFill>
                  <a:schemeClr val="accent1"/>
                </a:solidFill>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a:t>Heading (16/18 </a:t>
            </a:r>
            <a:r>
              <a:rPr lang="en-US" err="1"/>
              <a:t>pt</a:t>
            </a:r>
            <a:r>
              <a:rPr lang="en-US"/>
              <a:t>)</a:t>
            </a:r>
            <a:br>
              <a:rPr lang="en-US"/>
            </a:br>
            <a:endParaRPr lang="en-US"/>
          </a:p>
        </p:txBody>
      </p:sp>
      <p:sp>
        <p:nvSpPr>
          <p:cNvPr id="7" name="Customer logo placeholder" descr="customer logo placeholder">
            <a:extLst>
              <a:ext uri="{FF2B5EF4-FFF2-40B4-BE49-F238E27FC236}">
                <a16:creationId xmlns:a16="http://schemas.microsoft.com/office/drawing/2014/main" id="{926E4A05-8C2A-45E2-83A4-2F5952B0C39C}"/>
              </a:ext>
            </a:extLst>
          </p:cNvPr>
          <p:cNvSpPr>
            <a:spLocks noGrp="1"/>
          </p:cNvSpPr>
          <p:nvPr userDrawn="1">
            <p:ph type="pic" sz="quarter" idx="27" hasCustomPrompt="1"/>
          </p:nvPr>
        </p:nvSpPr>
        <p:spPr>
          <a:xfrm>
            <a:off x="10240963" y="595546"/>
            <a:ext cx="1371600" cy="1100427"/>
          </a:xfrm>
          <a:prstGeom prst="rect">
            <a:avLst/>
          </a:prstGeom>
        </p:spPr>
        <p:txBody>
          <a:bodyPr/>
          <a:lstStyle>
            <a:lvl1pPr marL="0" indent="0">
              <a:buNone/>
              <a:defRPr sz="1400"/>
            </a:lvl1pPr>
          </a:lstStyle>
          <a:p>
            <a:r>
              <a:rPr lang="en-US" sz="2000"/>
              <a:t>Logo</a:t>
            </a:r>
            <a:endParaRPr lang="en-US"/>
          </a:p>
        </p:txBody>
      </p:sp>
      <p:sp>
        <p:nvSpPr>
          <p:cNvPr id="4" name="Brief quote or key takeaway">
            <a:extLst>
              <a:ext uri="{FF2B5EF4-FFF2-40B4-BE49-F238E27FC236}">
                <a16:creationId xmlns:a16="http://schemas.microsoft.com/office/drawing/2014/main" id="{DF9BD93A-0BE0-4E6B-8BFC-573D41E3C84F}"/>
              </a:ext>
            </a:extLst>
          </p:cNvPr>
          <p:cNvSpPr>
            <a:spLocks noGrp="1"/>
          </p:cNvSpPr>
          <p:nvPr>
            <p:ph type="body" sz="quarter" idx="26" hasCustomPrompt="1"/>
          </p:nvPr>
        </p:nvSpPr>
        <p:spPr>
          <a:xfrm>
            <a:off x="588964" y="1046687"/>
            <a:ext cx="9189738" cy="649287"/>
          </a:xfrm>
          <a:prstGeom prst="rect">
            <a:avLst/>
          </a:prstGeom>
        </p:spPr>
        <p:txBody>
          <a:bodyPr lIns="0" tIns="0" rIns="0" bIns="0"/>
          <a:lstStyle>
            <a:lvl1pPr marL="0" indent="0">
              <a:buNone/>
              <a:defRPr sz="2000">
                <a:latin typeface="+mn-lt"/>
              </a:defRPr>
            </a:lvl1pPr>
            <a:lvl2pPr marL="228600" indent="0">
              <a:buNone/>
              <a:defRPr sz="2000"/>
            </a:lvl2pPr>
            <a:lvl3pPr marL="457200" indent="0">
              <a:buNone/>
              <a:defRPr sz="2000"/>
            </a:lvl3pPr>
            <a:lvl4pPr marL="661988" indent="0">
              <a:buNone/>
              <a:defRPr sz="2000"/>
            </a:lvl4pPr>
            <a:lvl5pPr marL="855663" indent="0">
              <a:buNone/>
              <a:defRPr sz="2000"/>
            </a:lvl5pPr>
          </a:lstStyle>
          <a:p>
            <a:pPr lvl="0"/>
            <a:r>
              <a:rPr lang="en-US"/>
              <a:t>Enter customer name in text box above; in this text box, add a brief quote or key takeaway (2 lines max)</a:t>
            </a:r>
          </a:p>
        </p:txBody>
      </p:sp>
      <p:sp>
        <p:nvSpPr>
          <p:cNvPr id="21" name="Customer example 9 slide title (half-slide)">
            <a:extLst>
              <a:ext uri="{FF2B5EF4-FFF2-40B4-BE49-F238E27FC236}">
                <a16:creationId xmlns:a16="http://schemas.microsoft.com/office/drawing/2014/main" id="{1E9F4828-5723-492C-BE7E-67C63C266261}"/>
              </a:ext>
            </a:extLst>
          </p:cNvPr>
          <p:cNvSpPr>
            <a:spLocks noGrp="1"/>
          </p:cNvSpPr>
          <p:nvPr>
            <p:ph type="title" hasCustomPrompt="1"/>
          </p:nvPr>
        </p:nvSpPr>
        <p:spPr>
          <a:xfrm>
            <a:off x="588263" y="457200"/>
            <a:ext cx="5507737" cy="553998"/>
          </a:xfrm>
          <a:prstGeom prst="rect">
            <a:avLst/>
          </a:prstGeom>
        </p:spPr>
        <p:txBody>
          <a:bodyPr lIns="0" tIns="0" rIns="0" bIns="0"/>
          <a:lstStyle>
            <a:lvl1pPr>
              <a:defRPr baseline="0"/>
            </a:lvl1pPr>
          </a:lstStyle>
          <a:p>
            <a:r>
              <a:rPr lang="en-US"/>
              <a:t>Customer example (9) (txt)</a:t>
            </a:r>
          </a:p>
        </p:txBody>
      </p:sp>
    </p:spTree>
    <p:extLst>
      <p:ext uri="{BB962C8B-B14F-4D97-AF65-F5344CB8AC3E}">
        <p14:creationId xmlns:p14="http://schemas.microsoft.com/office/powerpoint/2010/main" val="2515287627"/>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840">
          <p15:clr>
            <a:srgbClr val="C35EA4"/>
          </p15:clr>
        </p15:guide>
        <p15:guide id="11" pos="2993">
          <p15:clr>
            <a:srgbClr val="5ACBF0"/>
          </p15:clr>
        </p15:guide>
        <p15:guide id="12" pos="3543">
          <p15:clr>
            <a:srgbClr val="A4A3A4"/>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Next steps 1">
    <p:spTree>
      <p:nvGrpSpPr>
        <p:cNvPr id="1" name=""/>
        <p:cNvGrpSpPr/>
        <p:nvPr/>
      </p:nvGrpSpPr>
      <p:grpSpPr>
        <a:xfrm>
          <a:off x="0" y="0"/>
          <a:ext cx="0" cy="0"/>
          <a:chOff x="0" y="0"/>
          <a:chExt cx="0" cy="0"/>
        </a:xfrm>
      </p:grpSpPr>
      <p:sp>
        <p:nvSpPr>
          <p:cNvPr id="4" name="Work with your microsoft representative to...">
            <a:extLst>
              <a:ext uri="{FF2B5EF4-FFF2-40B4-BE49-F238E27FC236}">
                <a16:creationId xmlns:a16="http://schemas.microsoft.com/office/drawing/2014/main" id="{72952999-F8C0-DB48-A242-CC56964079EE}"/>
              </a:ext>
            </a:extLst>
          </p:cNvPr>
          <p:cNvSpPr>
            <a:spLocks noGrp="1"/>
          </p:cNvSpPr>
          <p:nvPr>
            <p:ph type="body" sz="quarter" idx="10" hasCustomPrompt="1"/>
          </p:nvPr>
        </p:nvSpPr>
        <p:spPr>
          <a:xfrm>
            <a:off x="586390" y="3445735"/>
            <a:ext cx="11018520" cy="430887"/>
          </a:xfrm>
          <a:prstGeom prst="rect">
            <a:avLst/>
          </a:prstGeom>
        </p:spPr>
        <p:txBody>
          <a:bodyPr vert="horz" wrap="square" lIns="0" tIns="0" rIns="0" bIns="0" rtlCol="0" anchor="t" anchorCtr="0">
            <a:spAutoFit/>
          </a:bodyPr>
          <a:lstStyle>
            <a:lvl1pPr marL="0" indent="0">
              <a:spcBef>
                <a:spcPts val="0"/>
              </a:spcBef>
              <a:buNone/>
              <a:defRPr/>
            </a:lvl1pPr>
          </a:lstStyle>
          <a:p>
            <a:r>
              <a:rPr lang="en-US">
                <a:solidFill>
                  <a:srgbClr val="1A1A1A"/>
                </a:solidFill>
              </a:rPr>
              <a:t>Work with your Microsoft representative to...</a:t>
            </a:r>
            <a:endParaRPr lang="en-US" b="1">
              <a:solidFill>
                <a:srgbClr val="1A1A1A"/>
              </a:solidFill>
            </a:endParaRPr>
          </a:p>
        </p:txBody>
      </p:sp>
      <p:sp>
        <p:nvSpPr>
          <p:cNvPr id="6" name="Text placeholder">
            <a:extLst>
              <a:ext uri="{FF2B5EF4-FFF2-40B4-BE49-F238E27FC236}">
                <a16:creationId xmlns:a16="http://schemas.microsoft.com/office/drawing/2014/main" id="{00C4D841-8F0F-457C-9DE2-E815163E1F4B}"/>
              </a:ext>
            </a:extLst>
          </p:cNvPr>
          <p:cNvSpPr>
            <a:spLocks noGrp="1"/>
          </p:cNvSpPr>
          <p:nvPr>
            <p:ph type="body" sz="quarter" idx="11" hasCustomPrompt="1"/>
          </p:nvPr>
        </p:nvSpPr>
        <p:spPr>
          <a:xfrm>
            <a:off x="596531" y="1433603"/>
            <a:ext cx="11018838" cy="1612900"/>
          </a:xfrm>
          <a:prstGeom prst="rect">
            <a:avLst/>
          </a:prstGeom>
        </p:spPr>
        <p:txBody>
          <a:bodyPr lIns="0" tIns="0" rIns="0" bIns="0" anchor="t" anchorCtr="0"/>
          <a:lstStyle>
            <a:lvl1pPr marL="228600" marR="0" indent="-228600" algn="l" defTabSz="932742" rtl="0" eaLnBrk="1" fontAlgn="auto" latinLnBrk="0" hangingPunct="1">
              <a:lnSpc>
                <a:spcPct val="100000"/>
              </a:lnSpc>
              <a:spcBef>
                <a:spcPts val="0"/>
              </a:spcBef>
              <a:spcAft>
                <a:spcPts val="0"/>
              </a:spcAft>
              <a:buClrTx/>
              <a:buSzPct val="90000"/>
              <a:buFont typeface="Wingdings" panose="05000000000000000000" pitchFamily="2" charset="2"/>
              <a:buChar char=""/>
              <a:tabLst/>
              <a:defRPr/>
            </a:lvl1pPr>
            <a:lvl2pPr marL="457200" marR="0" indent="-228600" algn="l" defTabSz="932742" rtl="0" eaLnBrk="1" fontAlgn="auto" latinLnBrk="0" hangingPunct="1">
              <a:lnSpc>
                <a:spcPct val="100000"/>
              </a:lnSpc>
              <a:spcBef>
                <a:spcPts val="0"/>
              </a:spcBef>
              <a:spcAft>
                <a:spcPts val="0"/>
              </a:spcAft>
              <a:buClrTx/>
              <a:buSzPct val="90000"/>
              <a:buFont typeface="Wingdings" panose="05000000000000000000" pitchFamily="2" charset="2"/>
              <a:buChar char=""/>
              <a:tabLst/>
              <a:defRPr/>
            </a:lvl2pPr>
            <a:lvl3pPr marL="657225" marR="0" indent="-200025" algn="l" defTabSz="932742" rtl="0" eaLnBrk="1" fontAlgn="auto" latinLnBrk="0" hangingPunct="1">
              <a:lnSpc>
                <a:spcPct val="100000"/>
              </a:lnSpc>
              <a:spcBef>
                <a:spcPts val="0"/>
              </a:spcBef>
              <a:spcAft>
                <a:spcPts val="0"/>
              </a:spcAft>
              <a:buClrTx/>
              <a:buSzPct val="90000"/>
              <a:buFont typeface="Wingdings" panose="05000000000000000000" pitchFamily="2" charset="2"/>
              <a:buChar char=""/>
              <a:tabLst/>
              <a:defRPr/>
            </a:lvl3pPr>
            <a:lvl4pPr marL="842963" marR="0" indent="-180975" algn="l" defTabSz="932742" rtl="0" eaLnBrk="1" fontAlgn="auto" latinLnBrk="0" hangingPunct="1">
              <a:lnSpc>
                <a:spcPct val="100000"/>
              </a:lnSpc>
              <a:spcBef>
                <a:spcPts val="0"/>
              </a:spcBef>
              <a:spcAft>
                <a:spcPts val="0"/>
              </a:spcAft>
              <a:buClrTx/>
              <a:buSzPct val="90000"/>
              <a:buFont typeface="Wingdings" panose="05000000000000000000" pitchFamily="2" charset="2"/>
              <a:buChar char=""/>
              <a:tabLst/>
              <a:defRPr/>
            </a:lvl4pPr>
            <a:lvl5pPr marL="1023938" marR="0" indent="-168275" algn="l" defTabSz="932742" rtl="0" eaLnBrk="1" fontAlgn="auto" latinLnBrk="0" hangingPunct="1">
              <a:lnSpc>
                <a:spcPct val="100000"/>
              </a:lnSpc>
              <a:spcBef>
                <a:spcPts val="0"/>
              </a:spcBef>
              <a:spcAft>
                <a:spcPts val="0"/>
              </a:spcAft>
              <a:buClrTx/>
              <a:buSzPct val="90000"/>
              <a:buFont typeface="Wingdings" panose="05000000000000000000" pitchFamily="2" charset="2"/>
              <a:buChar char=""/>
              <a:tabLst/>
              <a:defRPr/>
            </a:lvl5pPr>
          </a:lstStyle>
          <a:p>
            <a:pPr marL="228600" marR="0" lvl="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a:pPr>
            <a:r>
              <a:rPr kumimoji="0" lang="en-US" sz="2800" b="0" i="0" u="none" strike="noStrike" kern="1200" cap="none" spc="0" normalizeH="0" baseline="0" noProof="0">
                <a:ln>
                  <a:noFill/>
                </a:ln>
                <a:gradFill>
                  <a:gsLst>
                    <a:gs pos="1250">
                      <a:srgbClr val="1A1A1A"/>
                    </a:gs>
                    <a:gs pos="100000">
                      <a:srgbClr val="1A1A1A"/>
                    </a:gs>
                  </a:gsLst>
                  <a:lin ang="5400000" scaled="0"/>
                </a:gradFill>
                <a:effectLst/>
                <a:uLnTx/>
                <a:uFillTx/>
                <a:latin typeface="Segoe UI Semilight" panose="020B0402040204020203" pitchFamily="34" charset="0"/>
                <a:ea typeface="+mn-ea"/>
                <a:cs typeface="Segoe UI Semilight" panose="020B0402040204020203" pitchFamily="34" charset="0"/>
              </a:rPr>
              <a:t>Text,</a:t>
            </a:r>
            <a:r>
              <a:rPr kumimoji="0" lang="en-US" sz="2800" b="0" i="0" u="none" strike="noStrike" kern="1200" cap="none" spc="0" normalizeH="0" baseline="0" noProof="0">
                <a:ln>
                  <a:noFill/>
                </a:ln>
                <a:gradFill>
                  <a:gsLst>
                    <a:gs pos="1250">
                      <a:srgbClr val="1A1A1A"/>
                    </a:gs>
                    <a:gs pos="100000">
                      <a:srgbClr val="1A1A1A"/>
                    </a:gs>
                  </a:gsLst>
                  <a:lin ang="5400000" scaled="0"/>
                </a:gradFill>
                <a:effectLst/>
                <a:uLnTx/>
                <a:uFillTx/>
                <a:latin typeface="Segoe UI Semilight" panose="020B0402040204020203" pitchFamily="34" charset="0"/>
                <a:ea typeface="+mn-ea"/>
                <a:cs typeface="Segoe UI Semilight" panose="020B0402040204020203" pitchFamily="34" charset="0"/>
                <a:sym typeface="Wingdings" pitchFamily="2" charset="2"/>
              </a:rPr>
              <a:t> </a:t>
            </a:r>
            <a:r>
              <a:rPr kumimoji="0" lang="en-US" sz="2800" b="0" i="0" u="none" strike="noStrike" kern="1200" cap="none" spc="0" normalizeH="0" baseline="0" noProof="0">
                <a:ln>
                  <a:noFill/>
                </a:ln>
                <a:gradFill>
                  <a:gsLst>
                    <a:gs pos="1250">
                      <a:srgbClr val="1A1A1A"/>
                    </a:gs>
                    <a:gs pos="100000">
                      <a:srgbClr val="1A1A1A"/>
                    </a:gs>
                  </a:gsLst>
                  <a:lin ang="5400000" scaled="0"/>
                </a:gradFill>
                <a:effectLst/>
                <a:uLnTx/>
                <a:uFillTx/>
                <a:latin typeface="Segoe UI Semilight" panose="020B0402040204020203" pitchFamily="34" charset="0"/>
                <a:ea typeface="+mn-ea"/>
                <a:cs typeface="Segoe UI Semilight" panose="020B0402040204020203" pitchFamily="34" charset="0"/>
              </a:rPr>
              <a:t>28pt</a:t>
            </a:r>
          </a:p>
          <a:p>
            <a:pPr marL="457200" marR="0" lvl="1"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a:pPr>
            <a:r>
              <a:rPr kumimoji="0" lang="en-US" sz="2000" b="0" i="0" u="none" strike="noStrike" kern="1200" cap="none" spc="0" normalizeH="0" baseline="0" noProof="0">
                <a:ln>
                  <a:noFill/>
                </a:ln>
                <a:gradFill>
                  <a:gsLst>
                    <a:gs pos="1250">
                      <a:srgbClr val="1A1A1A"/>
                    </a:gs>
                    <a:gs pos="100000">
                      <a:srgbClr val="1A1A1A"/>
                    </a:gs>
                  </a:gsLst>
                  <a:lin ang="5400000" scaled="0"/>
                </a:gradFill>
                <a:effectLst/>
                <a:uLnTx/>
                <a:uFillTx/>
                <a:latin typeface="+mn-lt"/>
                <a:ea typeface="+mn-ea"/>
                <a:cs typeface="+mn-cs"/>
              </a:rPr>
              <a:t>Text, 20pt</a:t>
            </a:r>
          </a:p>
          <a:p>
            <a:pPr marL="657225" marR="0" lvl="2"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a:pPr>
            <a:r>
              <a:rPr kumimoji="0" lang="en-US" sz="1600" b="0" i="0" u="none" strike="noStrike" kern="1200" cap="none" spc="0" normalizeH="0" baseline="0" noProof="0">
                <a:ln>
                  <a:noFill/>
                </a:ln>
                <a:gradFill>
                  <a:gsLst>
                    <a:gs pos="1250">
                      <a:srgbClr val="1A1A1A"/>
                    </a:gs>
                    <a:gs pos="100000">
                      <a:srgbClr val="1A1A1A"/>
                    </a:gs>
                  </a:gsLst>
                  <a:lin ang="5400000" scaled="0"/>
                </a:gradFill>
                <a:effectLst/>
                <a:uLnTx/>
                <a:uFillTx/>
                <a:latin typeface="+mn-lt"/>
                <a:ea typeface="+mn-ea"/>
                <a:cs typeface="+mn-cs"/>
              </a:rPr>
              <a:t>Text, 16pt</a:t>
            </a:r>
          </a:p>
          <a:p>
            <a:pPr marL="842963" marR="0" lvl="3"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a:pPr>
            <a:r>
              <a:rPr kumimoji="0" lang="en-US" sz="1400" b="0" i="0" u="none" strike="noStrike" kern="1200" cap="none" spc="0" normalizeH="0" baseline="0" noProof="0">
                <a:ln>
                  <a:noFill/>
                </a:ln>
                <a:gradFill>
                  <a:gsLst>
                    <a:gs pos="1250">
                      <a:srgbClr val="1A1A1A"/>
                    </a:gs>
                    <a:gs pos="100000">
                      <a:srgbClr val="1A1A1A"/>
                    </a:gs>
                  </a:gsLst>
                  <a:lin ang="5400000" scaled="0"/>
                </a:gradFill>
                <a:effectLst/>
                <a:uLnTx/>
                <a:uFillTx/>
                <a:latin typeface="+mn-lt"/>
                <a:ea typeface="+mn-ea"/>
                <a:cs typeface="+mn-cs"/>
              </a:rPr>
              <a:t>Text, 14pt</a:t>
            </a:r>
          </a:p>
          <a:p>
            <a:pPr marL="1023938" marR="0" lvl="4"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a:pPr>
            <a:r>
              <a:rPr kumimoji="0" lang="en-US" sz="1400" b="0" i="0" u="none" strike="noStrike" kern="1200" cap="none" spc="0" normalizeH="0" baseline="0" noProof="0">
                <a:ln>
                  <a:noFill/>
                </a:ln>
                <a:gradFill>
                  <a:gsLst>
                    <a:gs pos="1250">
                      <a:srgbClr val="1A1A1A"/>
                    </a:gs>
                    <a:gs pos="100000">
                      <a:srgbClr val="1A1A1A"/>
                    </a:gs>
                  </a:gsLst>
                  <a:lin ang="5400000" scaled="0"/>
                </a:gradFill>
                <a:effectLst/>
                <a:uLnTx/>
                <a:uFillTx/>
                <a:latin typeface="+mn-lt"/>
                <a:ea typeface="+mn-ea"/>
                <a:cs typeface="+mn-cs"/>
              </a:rPr>
              <a:t>Text, 14pt</a:t>
            </a:r>
            <a:endParaRPr lang="en-US"/>
          </a:p>
        </p:txBody>
      </p:sp>
      <p:sp>
        <p:nvSpPr>
          <p:cNvPr id="7" name="Next steps 1 slide title">
            <a:extLst>
              <a:ext uri="{FF2B5EF4-FFF2-40B4-BE49-F238E27FC236}">
                <a16:creationId xmlns:a16="http://schemas.microsoft.com/office/drawing/2014/main" id="{FE839C47-E68D-4275-AE25-9CBEFD303844}"/>
              </a:ext>
            </a:extLst>
          </p:cNvPr>
          <p:cNvSpPr>
            <a:spLocks noGrp="1"/>
          </p:cNvSpPr>
          <p:nvPr>
            <p:ph type="title" hasCustomPrompt="1"/>
          </p:nvPr>
        </p:nvSpPr>
        <p:spPr>
          <a:xfrm>
            <a:off x="588263" y="457200"/>
            <a:ext cx="11018520" cy="553998"/>
          </a:xfrm>
          <a:prstGeom prst="rect">
            <a:avLst/>
          </a:prstGeom>
        </p:spPr>
        <p:txBody>
          <a:bodyPr lIns="0" tIns="0" rIns="0" bIns="0"/>
          <a:lstStyle>
            <a:lvl1pPr>
              <a:defRPr baseline="0"/>
            </a:lvl1pPr>
          </a:lstStyle>
          <a:p>
            <a:r>
              <a:rPr lang="en-US"/>
              <a:t>Next steps (1)</a:t>
            </a:r>
          </a:p>
        </p:txBody>
      </p:sp>
    </p:spTree>
    <p:extLst>
      <p:ext uri="{BB962C8B-B14F-4D97-AF65-F5344CB8AC3E}">
        <p14:creationId xmlns:p14="http://schemas.microsoft.com/office/powerpoint/2010/main" val="2394165016"/>
      </p:ext>
    </p:extLst>
  </p:cSld>
  <p:clrMapOvr>
    <a:masterClrMapping/>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Next steps 2">
    <p:spTree>
      <p:nvGrpSpPr>
        <p:cNvPr id="1" name=""/>
        <p:cNvGrpSpPr/>
        <p:nvPr/>
      </p:nvGrpSpPr>
      <p:grpSpPr>
        <a:xfrm>
          <a:off x="0" y="0"/>
          <a:ext cx="0" cy="0"/>
          <a:chOff x="0" y="0"/>
          <a:chExt cx="0" cy="0"/>
        </a:xfrm>
      </p:grpSpPr>
      <p:sp>
        <p:nvSpPr>
          <p:cNvPr id="5" name="Picture Placeholder" descr="image placeholder, bottom third of slide">
            <a:extLst>
              <a:ext uri="{FF2B5EF4-FFF2-40B4-BE49-F238E27FC236}">
                <a16:creationId xmlns:a16="http://schemas.microsoft.com/office/drawing/2014/main" id="{9CC93A4B-3933-470E-B58B-EC9CC5230376}"/>
              </a:ext>
            </a:extLst>
          </p:cNvPr>
          <p:cNvSpPr>
            <a:spLocks noGrp="1"/>
          </p:cNvSpPr>
          <p:nvPr>
            <p:ph type="pic" sz="quarter" idx="15" hasCustomPrompt="1"/>
          </p:nvPr>
        </p:nvSpPr>
        <p:spPr>
          <a:xfrm>
            <a:off x="-1523" y="3959224"/>
            <a:ext cx="12193523" cy="2898775"/>
          </a:xfrm>
          <a:prstGeom prst="rect">
            <a:avLst/>
          </a:prstGeo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Tap to insert photo or illustration</a:t>
            </a:r>
          </a:p>
          <a:p>
            <a:endParaRPr lang="en-US"/>
          </a:p>
        </p:txBody>
      </p:sp>
      <p:sp>
        <p:nvSpPr>
          <p:cNvPr id="6" name="Summary of presentation or next steps">
            <a:extLst>
              <a:ext uri="{FF2B5EF4-FFF2-40B4-BE49-F238E27FC236}">
                <a16:creationId xmlns:a16="http://schemas.microsoft.com/office/drawing/2014/main" id="{797764AE-9937-4A7E-8BE6-C98BDD98F9E1}"/>
              </a:ext>
            </a:extLst>
          </p:cNvPr>
          <p:cNvSpPr>
            <a:spLocks noGrp="1"/>
          </p:cNvSpPr>
          <p:nvPr>
            <p:ph type="body" sz="quarter" idx="10" hasCustomPrompt="1"/>
          </p:nvPr>
        </p:nvSpPr>
        <p:spPr>
          <a:xfrm>
            <a:off x="596531" y="1432742"/>
            <a:ext cx="11022583" cy="2011680"/>
          </a:xfrm>
          <a:prstGeom prst="rect">
            <a:avLst/>
          </a:prstGeom>
          <a:solidFill>
            <a:srgbClr val="1483D7"/>
          </a:solidFill>
        </p:spPr>
        <p:txBody>
          <a:bodyPr lIns="182880" tIns="0" rIns="182880" anchor="ctr"/>
          <a:lstStyle>
            <a:lvl1pPr marL="0" indent="0">
              <a:lnSpc>
                <a:spcPct val="100000"/>
              </a:lnSpc>
              <a:spcBef>
                <a:spcPts val="0"/>
              </a:spcBef>
              <a:buNone/>
              <a:defRPr sz="2000">
                <a:solidFill>
                  <a:schemeClr val="bg1"/>
                </a:solidFill>
                <a:latin typeface="Segoe UI" panose="020B0502040204020203" pitchFamily="34" charset="0"/>
                <a:cs typeface="Segoe UI" panose="020B0502040204020203" pitchFamily="34" charset="0"/>
              </a:defRPr>
            </a:lvl1pPr>
          </a:lstStyle>
          <a:p>
            <a:pPr lvl="0"/>
            <a:r>
              <a:rPr lang="en-US"/>
              <a:t>Summary of presentation or </a:t>
            </a:r>
          </a:p>
          <a:p>
            <a:pPr lvl="0"/>
            <a:r>
              <a:rPr lang="en-US"/>
              <a:t>next steps for process</a:t>
            </a:r>
          </a:p>
        </p:txBody>
      </p:sp>
      <p:sp>
        <p:nvSpPr>
          <p:cNvPr id="9" name="Next steps 2 slide title">
            <a:extLst>
              <a:ext uri="{FF2B5EF4-FFF2-40B4-BE49-F238E27FC236}">
                <a16:creationId xmlns:a16="http://schemas.microsoft.com/office/drawing/2014/main" id="{3C42E26E-51B3-4382-B427-177C5D4F8D2B}"/>
              </a:ext>
            </a:extLst>
          </p:cNvPr>
          <p:cNvSpPr>
            <a:spLocks noGrp="1"/>
          </p:cNvSpPr>
          <p:nvPr>
            <p:ph type="title" hasCustomPrompt="1"/>
          </p:nvPr>
        </p:nvSpPr>
        <p:spPr>
          <a:xfrm>
            <a:off x="588263" y="457200"/>
            <a:ext cx="11018520" cy="553998"/>
          </a:xfrm>
          <a:prstGeom prst="rect">
            <a:avLst/>
          </a:prstGeom>
        </p:spPr>
        <p:txBody>
          <a:bodyPr lIns="0" tIns="0" rIns="0" bIns="0"/>
          <a:lstStyle>
            <a:lvl1pPr>
              <a:defRPr baseline="0"/>
            </a:lvl1pPr>
          </a:lstStyle>
          <a:p>
            <a:r>
              <a:rPr lang="en-US"/>
              <a:t>Next steps (2)</a:t>
            </a:r>
          </a:p>
        </p:txBody>
      </p:sp>
    </p:spTree>
    <p:extLst>
      <p:ext uri="{BB962C8B-B14F-4D97-AF65-F5344CB8AC3E}">
        <p14:creationId xmlns:p14="http://schemas.microsoft.com/office/powerpoint/2010/main" val="1400634966"/>
      </p:ext>
    </p:extLst>
  </p:cSld>
  <p:clrMapOvr>
    <a:masterClrMapping/>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Next steps 3">
    <p:spTree>
      <p:nvGrpSpPr>
        <p:cNvPr id="1" name=""/>
        <p:cNvGrpSpPr/>
        <p:nvPr/>
      </p:nvGrpSpPr>
      <p:grpSpPr>
        <a:xfrm>
          <a:off x="0" y="0"/>
          <a:ext cx="0" cy="0"/>
          <a:chOff x="0" y="0"/>
          <a:chExt cx="0" cy="0"/>
        </a:xfrm>
      </p:grpSpPr>
      <p:sp>
        <p:nvSpPr>
          <p:cNvPr id="26" name="Image placeholder, bottom third" descr="image placeholder, bottom third of slide">
            <a:extLst>
              <a:ext uri="{FF2B5EF4-FFF2-40B4-BE49-F238E27FC236}">
                <a16:creationId xmlns:a16="http://schemas.microsoft.com/office/drawing/2014/main" id="{9CC93A4B-3933-470E-B58B-EC9CC5230376}"/>
              </a:ext>
            </a:extLst>
          </p:cNvPr>
          <p:cNvSpPr>
            <a:spLocks noGrp="1"/>
          </p:cNvSpPr>
          <p:nvPr>
            <p:ph type="pic" sz="quarter" idx="15" hasCustomPrompt="1"/>
          </p:nvPr>
        </p:nvSpPr>
        <p:spPr>
          <a:xfrm>
            <a:off x="-1523" y="3959224"/>
            <a:ext cx="12193523" cy="2898775"/>
          </a:xfrm>
          <a:prstGeom prst="rect">
            <a:avLst/>
          </a:prstGeo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Tap to insert photo or illustration</a:t>
            </a:r>
          </a:p>
          <a:p>
            <a:endParaRPr lang="en-US"/>
          </a:p>
        </p:txBody>
      </p:sp>
      <p:sp>
        <p:nvSpPr>
          <p:cNvPr id="24" name="Next steps 4 (blue fill)">
            <a:extLst>
              <a:ext uri="{FF2B5EF4-FFF2-40B4-BE49-F238E27FC236}">
                <a16:creationId xmlns:a16="http://schemas.microsoft.com/office/drawing/2014/main" id="{0BC4A175-7D0D-4409-9FBE-1C7DE7C9E72A}"/>
              </a:ext>
            </a:extLst>
          </p:cNvPr>
          <p:cNvSpPr>
            <a:spLocks noGrp="1"/>
          </p:cNvSpPr>
          <p:nvPr>
            <p:ph type="body" sz="quarter" idx="14" hasCustomPrompt="1"/>
          </p:nvPr>
        </p:nvSpPr>
        <p:spPr>
          <a:xfrm>
            <a:off x="9596794" y="1434882"/>
            <a:ext cx="2011680" cy="2011680"/>
          </a:xfrm>
          <a:prstGeom prst="rect">
            <a:avLst/>
          </a:prstGeom>
          <a:solidFill>
            <a:srgbClr val="1483D7"/>
          </a:solidFill>
        </p:spPr>
        <p:txBody>
          <a:bodyPr lIns="182880" rIns="182880" bIns="45720" anchor="ctr" anchorCtr="0"/>
          <a:lstStyle>
            <a:lvl1pPr marL="0" indent="0" algn="l">
              <a:spcBef>
                <a:spcPts val="0"/>
              </a:spcBef>
              <a:buNone/>
              <a:defRPr sz="2000">
                <a:solidFill>
                  <a:schemeClr val="bg1"/>
                </a:solidFill>
                <a:latin typeface="Segoe UI" panose="020B0502040204020203" pitchFamily="34" charset="0"/>
                <a:cs typeface="Segoe UI" panose="020B0502040204020203" pitchFamily="34" charset="0"/>
              </a:defRPr>
            </a:lvl1pPr>
          </a:lstStyle>
          <a:p>
            <a:pPr lvl="0"/>
            <a:r>
              <a:rPr lang="en-US"/>
              <a:t>Next</a:t>
            </a:r>
          </a:p>
          <a:p>
            <a:pPr lvl="0"/>
            <a:r>
              <a:rPr lang="en-US"/>
              <a:t>Steps</a:t>
            </a:r>
          </a:p>
        </p:txBody>
      </p:sp>
      <p:sp>
        <p:nvSpPr>
          <p:cNvPr id="23" name="Next steps 3 (dark blue fill)">
            <a:extLst>
              <a:ext uri="{FF2B5EF4-FFF2-40B4-BE49-F238E27FC236}">
                <a16:creationId xmlns:a16="http://schemas.microsoft.com/office/drawing/2014/main" id="{F4468CE7-6DF7-4FAE-BAB9-B8304D70B49C}"/>
              </a:ext>
            </a:extLst>
          </p:cNvPr>
          <p:cNvSpPr>
            <a:spLocks noGrp="1"/>
          </p:cNvSpPr>
          <p:nvPr>
            <p:ph type="body" sz="quarter" idx="13" hasCustomPrompt="1"/>
          </p:nvPr>
        </p:nvSpPr>
        <p:spPr>
          <a:xfrm>
            <a:off x="7345287" y="1434882"/>
            <a:ext cx="2011680" cy="2011680"/>
          </a:xfrm>
          <a:prstGeom prst="rect">
            <a:avLst/>
          </a:prstGeom>
          <a:solidFill>
            <a:srgbClr val="142A98"/>
          </a:solidFill>
        </p:spPr>
        <p:txBody>
          <a:bodyPr lIns="182880" rIns="182880" bIns="45720" anchor="ctr" anchorCtr="0"/>
          <a:lstStyle>
            <a:lvl1pPr marL="0" indent="0" algn="l">
              <a:spcBef>
                <a:spcPts val="0"/>
              </a:spcBef>
              <a:buNone/>
              <a:defRPr sz="2000">
                <a:solidFill>
                  <a:schemeClr val="bg1"/>
                </a:solidFill>
                <a:latin typeface="Segoe UI" panose="020B0502040204020203" pitchFamily="34" charset="0"/>
                <a:cs typeface="Segoe UI" panose="020B0502040204020203" pitchFamily="34" charset="0"/>
              </a:defRPr>
            </a:lvl1pPr>
          </a:lstStyle>
          <a:p>
            <a:pPr lvl="0"/>
            <a:r>
              <a:rPr lang="en-US"/>
              <a:t>Next</a:t>
            </a:r>
          </a:p>
          <a:p>
            <a:pPr lvl="0"/>
            <a:r>
              <a:rPr lang="en-US"/>
              <a:t>Steps</a:t>
            </a:r>
          </a:p>
        </p:txBody>
      </p:sp>
      <p:sp>
        <p:nvSpPr>
          <p:cNvPr id="22" name="Next steps 2 (blue fill)">
            <a:extLst>
              <a:ext uri="{FF2B5EF4-FFF2-40B4-BE49-F238E27FC236}">
                <a16:creationId xmlns:a16="http://schemas.microsoft.com/office/drawing/2014/main" id="{840B017E-6110-4EFD-AE42-A2728E2DE0FD}"/>
              </a:ext>
            </a:extLst>
          </p:cNvPr>
          <p:cNvSpPr>
            <a:spLocks noGrp="1"/>
          </p:cNvSpPr>
          <p:nvPr>
            <p:ph type="body" sz="quarter" idx="12" hasCustomPrompt="1"/>
          </p:nvPr>
        </p:nvSpPr>
        <p:spPr>
          <a:xfrm>
            <a:off x="5093778" y="1434882"/>
            <a:ext cx="2011680" cy="2011680"/>
          </a:xfrm>
          <a:prstGeom prst="rect">
            <a:avLst/>
          </a:prstGeom>
          <a:solidFill>
            <a:srgbClr val="1483D7"/>
          </a:solidFill>
        </p:spPr>
        <p:txBody>
          <a:bodyPr lIns="182880" rIns="182880" bIns="45720" anchor="ctr" anchorCtr="0"/>
          <a:lstStyle>
            <a:lvl1pPr marL="0" indent="0" algn="l">
              <a:spcBef>
                <a:spcPts val="0"/>
              </a:spcBef>
              <a:buNone/>
              <a:defRPr sz="2000">
                <a:solidFill>
                  <a:schemeClr val="bg1"/>
                </a:solidFill>
                <a:latin typeface="Segoe UI" panose="020B0502040204020203" pitchFamily="34" charset="0"/>
                <a:cs typeface="Segoe UI" panose="020B0502040204020203" pitchFamily="34" charset="0"/>
              </a:defRPr>
            </a:lvl1pPr>
          </a:lstStyle>
          <a:p>
            <a:pPr lvl="0"/>
            <a:r>
              <a:rPr lang="en-US"/>
              <a:t>Next</a:t>
            </a:r>
          </a:p>
          <a:p>
            <a:pPr lvl="0"/>
            <a:r>
              <a:rPr lang="en-US"/>
              <a:t>Steps</a:t>
            </a:r>
          </a:p>
        </p:txBody>
      </p:sp>
      <p:sp>
        <p:nvSpPr>
          <p:cNvPr id="21" name="Next steps 1 (dark blue fill)">
            <a:extLst>
              <a:ext uri="{FF2B5EF4-FFF2-40B4-BE49-F238E27FC236}">
                <a16:creationId xmlns:a16="http://schemas.microsoft.com/office/drawing/2014/main" id="{D95631E6-847A-40D8-921E-7611EA15B5F8}"/>
              </a:ext>
            </a:extLst>
          </p:cNvPr>
          <p:cNvSpPr>
            <a:spLocks noGrp="1"/>
          </p:cNvSpPr>
          <p:nvPr>
            <p:ph type="body" sz="quarter" idx="11" hasCustomPrompt="1"/>
          </p:nvPr>
        </p:nvSpPr>
        <p:spPr>
          <a:xfrm>
            <a:off x="2842269" y="1434882"/>
            <a:ext cx="2011680" cy="2011680"/>
          </a:xfrm>
          <a:prstGeom prst="rect">
            <a:avLst/>
          </a:prstGeom>
          <a:solidFill>
            <a:srgbClr val="142A98"/>
          </a:solidFill>
        </p:spPr>
        <p:txBody>
          <a:bodyPr lIns="182880" rIns="182880" bIns="45720" anchor="ctr" anchorCtr="0"/>
          <a:lstStyle>
            <a:lvl1pPr marL="0" indent="0" algn="l">
              <a:spcBef>
                <a:spcPts val="0"/>
              </a:spcBef>
              <a:buNone/>
              <a:defRPr sz="2000">
                <a:solidFill>
                  <a:schemeClr val="bg1"/>
                </a:solidFill>
                <a:latin typeface="Segoe UI" panose="020B0502040204020203" pitchFamily="34" charset="0"/>
                <a:cs typeface="Segoe UI" panose="020B0502040204020203" pitchFamily="34" charset="0"/>
              </a:defRPr>
            </a:lvl1pPr>
          </a:lstStyle>
          <a:p>
            <a:pPr lvl="0"/>
            <a:r>
              <a:rPr lang="en-US"/>
              <a:t>Next</a:t>
            </a:r>
          </a:p>
          <a:p>
            <a:pPr lvl="0"/>
            <a:r>
              <a:rPr lang="en-US"/>
              <a:t>Steps</a:t>
            </a:r>
          </a:p>
        </p:txBody>
      </p:sp>
      <p:sp>
        <p:nvSpPr>
          <p:cNvPr id="19" name="Brief summary of presentation (blue fill)">
            <a:extLst>
              <a:ext uri="{FF2B5EF4-FFF2-40B4-BE49-F238E27FC236}">
                <a16:creationId xmlns:a16="http://schemas.microsoft.com/office/drawing/2014/main" id="{49D277D8-0B5F-4E37-9CEE-5C4F4DA90FEE}"/>
              </a:ext>
            </a:extLst>
          </p:cNvPr>
          <p:cNvSpPr>
            <a:spLocks noGrp="1"/>
          </p:cNvSpPr>
          <p:nvPr>
            <p:ph type="body" sz="quarter" idx="10" hasCustomPrompt="1"/>
          </p:nvPr>
        </p:nvSpPr>
        <p:spPr>
          <a:xfrm>
            <a:off x="590760" y="1434882"/>
            <a:ext cx="2011680" cy="2011680"/>
          </a:xfrm>
          <a:prstGeom prst="rect">
            <a:avLst/>
          </a:prstGeom>
          <a:solidFill>
            <a:srgbClr val="1483D7"/>
          </a:solidFill>
        </p:spPr>
        <p:txBody>
          <a:bodyPr lIns="182880" rIns="182880" bIns="45720" anchor="ctr" anchorCtr="0"/>
          <a:lstStyle>
            <a:lvl1pPr marL="0" indent="0" algn="l">
              <a:lnSpc>
                <a:spcPct val="100000"/>
              </a:lnSpc>
              <a:spcBef>
                <a:spcPts val="0"/>
              </a:spcBef>
              <a:buNone/>
              <a:defRPr sz="2000">
                <a:solidFill>
                  <a:schemeClr val="bg1"/>
                </a:solidFill>
                <a:latin typeface="Segoe UI" panose="020B0502040204020203" pitchFamily="34" charset="0"/>
                <a:cs typeface="Segoe UI" panose="020B0502040204020203" pitchFamily="34" charset="0"/>
              </a:defRPr>
            </a:lvl1pPr>
          </a:lstStyle>
          <a:p>
            <a:pPr lvl="0"/>
            <a:r>
              <a:rPr lang="en-US"/>
              <a:t>Summary of </a:t>
            </a:r>
          </a:p>
          <a:p>
            <a:pPr lvl="0"/>
            <a:r>
              <a:rPr lang="en-US"/>
              <a:t>Presentation</a:t>
            </a:r>
          </a:p>
        </p:txBody>
      </p:sp>
      <p:sp>
        <p:nvSpPr>
          <p:cNvPr id="10" name="Next steps 3 slide title">
            <a:extLst>
              <a:ext uri="{FF2B5EF4-FFF2-40B4-BE49-F238E27FC236}">
                <a16:creationId xmlns:a16="http://schemas.microsoft.com/office/drawing/2014/main" id="{3F1BD80E-747D-4323-8913-6D94D7C46770}"/>
              </a:ext>
            </a:extLst>
          </p:cNvPr>
          <p:cNvSpPr>
            <a:spLocks noGrp="1"/>
          </p:cNvSpPr>
          <p:nvPr>
            <p:ph type="title" hasCustomPrompt="1"/>
          </p:nvPr>
        </p:nvSpPr>
        <p:spPr>
          <a:xfrm>
            <a:off x="588263" y="457200"/>
            <a:ext cx="11018520" cy="553998"/>
          </a:xfrm>
          <a:prstGeom prst="rect">
            <a:avLst/>
          </a:prstGeom>
        </p:spPr>
        <p:txBody>
          <a:bodyPr lIns="0" tIns="0" rIns="0" bIns="0"/>
          <a:lstStyle>
            <a:lvl1pPr>
              <a:defRPr baseline="0"/>
            </a:lvl1pPr>
          </a:lstStyle>
          <a:p>
            <a:r>
              <a:rPr lang="en-US"/>
              <a:t>Next steps (3) (5 boxes plus image)</a:t>
            </a:r>
          </a:p>
        </p:txBody>
      </p:sp>
    </p:spTree>
    <p:extLst>
      <p:ext uri="{BB962C8B-B14F-4D97-AF65-F5344CB8AC3E}">
        <p14:creationId xmlns:p14="http://schemas.microsoft.com/office/powerpoint/2010/main" val="1760261487"/>
      </p:ext>
    </p:extLst>
  </p:cSld>
  <p:clrMapOvr>
    <a:masterClrMapping/>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4" name="Section title placeholder">
            <a:extLst>
              <a:ext uri="{FF2B5EF4-FFF2-40B4-BE49-F238E27FC236}">
                <a16:creationId xmlns:a16="http://schemas.microsoft.com/office/drawing/2014/main" id="{61D8372F-E81D-44ED-A8DD-A2E1F972A9D4}"/>
              </a:ext>
            </a:extLst>
          </p:cNvPr>
          <p:cNvSpPr>
            <a:spLocks noGrp="1"/>
          </p:cNvSpPr>
          <p:nvPr>
            <p:ph type="title" hasCustomPrompt="1"/>
          </p:nvPr>
        </p:nvSpPr>
        <p:spPr>
          <a:xfrm>
            <a:off x="588262" y="2968777"/>
            <a:ext cx="9144000" cy="553998"/>
          </a:xfrm>
          <a:prstGeom prst="rect">
            <a:avLst/>
          </a:prstGeom>
        </p:spPr>
        <p:txBody>
          <a:bodyPr wrap="square" lIns="0" tIns="0" rIns="0" bIns="0" anchor="b" anchorCtr="0">
            <a:spAutoFit/>
          </a:bodyPr>
          <a:lstStyle>
            <a:lvl1pPr>
              <a:defRPr>
                <a:solidFill>
                  <a:schemeClr val="tx1"/>
                </a:solidFill>
              </a:defRPr>
            </a:lvl1pPr>
          </a:lstStyle>
          <a:p>
            <a:r>
              <a:rPr lang="en-US"/>
              <a:t>Section title</a:t>
            </a:r>
          </a:p>
        </p:txBody>
      </p:sp>
    </p:spTree>
    <p:extLst>
      <p:ext uri="{BB962C8B-B14F-4D97-AF65-F5344CB8AC3E}">
        <p14:creationId xmlns:p14="http://schemas.microsoft.com/office/powerpoint/2010/main" val="42499936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1_Closing slide">
    <p:spTree>
      <p:nvGrpSpPr>
        <p:cNvPr id="1" name=""/>
        <p:cNvGrpSpPr/>
        <p:nvPr/>
      </p:nvGrpSpPr>
      <p:grpSpPr>
        <a:xfrm>
          <a:off x="0" y="0"/>
          <a:ext cx="0" cy="0"/>
          <a:chOff x="0" y="0"/>
          <a:chExt cx="0" cy="0"/>
        </a:xfrm>
      </p:grpSpPr>
      <p:sp>
        <p:nvSpPr>
          <p:cNvPr id="4" name="Closing slide identifier (to be removed)">
            <a:extLst>
              <a:ext uri="{FF2B5EF4-FFF2-40B4-BE49-F238E27FC236}">
                <a16:creationId xmlns:a16="http://schemas.microsoft.com/office/drawing/2014/main" id="{2FF5E114-4A2E-4049-AB48-4956CF9A27BA}"/>
              </a:ext>
            </a:extLst>
          </p:cNvPr>
          <p:cNvSpPr>
            <a:spLocks noGrp="1"/>
          </p:cNvSpPr>
          <p:nvPr>
            <p:ph type="title" hasCustomPrompt="1"/>
          </p:nvPr>
        </p:nvSpPr>
        <p:spPr>
          <a:xfrm>
            <a:off x="588262" y="2968777"/>
            <a:ext cx="9144000" cy="553998"/>
          </a:xfrm>
          <a:prstGeom prst="rect">
            <a:avLst/>
          </a:prstGeom>
        </p:spPr>
        <p:txBody>
          <a:bodyPr wrap="square" lIns="0" tIns="0" rIns="0" bIns="0" anchor="b" anchorCtr="0">
            <a:spAutoFit/>
          </a:bodyPr>
          <a:lstStyle>
            <a:lvl1pPr>
              <a:defRPr>
                <a:solidFill>
                  <a:schemeClr val="tx1"/>
                </a:solidFill>
              </a:defRPr>
            </a:lvl1pPr>
          </a:lstStyle>
          <a:p>
            <a:r>
              <a:rPr lang="en-US"/>
              <a:t>Closing slide (remove this text box) </a:t>
            </a:r>
          </a:p>
        </p:txBody>
      </p:sp>
      <p:pic>
        <p:nvPicPr>
          <p:cNvPr id="3" name="MS logo gray - EMF" descr="Microsoft logo, gray text version">
            <a:extLst>
              <a:ext uri="{FF2B5EF4-FFF2-40B4-BE49-F238E27FC236}">
                <a16:creationId xmlns:a16="http://schemas.microsoft.com/office/drawing/2014/main" id="{6A7E9CCF-BFC2-844A-A66E-27AE9529A5AE}"/>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2558100571"/>
      </p:ext>
    </p:extLst>
  </p:cSld>
  <p:clrMapOvr>
    <a:masterClrMapping/>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4" name="Custom layout instruction (remove)">
            <a:extLst>
              <a:ext uri="{FF2B5EF4-FFF2-40B4-BE49-F238E27FC236}">
                <a16:creationId xmlns:a16="http://schemas.microsoft.com/office/drawing/2014/main" id="{510ECBC5-5F80-45C0-861B-258DE65C4C69}"/>
              </a:ext>
            </a:extLst>
          </p:cNvPr>
          <p:cNvSpPr>
            <a:spLocks noGrp="1"/>
          </p:cNvSpPr>
          <p:nvPr>
            <p:ph type="body" sz="quarter" idx="10" hasCustomPrompt="1"/>
          </p:nvPr>
        </p:nvSpPr>
        <p:spPr>
          <a:xfrm>
            <a:off x="584200" y="3808413"/>
            <a:ext cx="9148763" cy="1841500"/>
          </a:xfrm>
          <a:prstGeom prst="rect">
            <a:avLst/>
          </a:prstGeom>
        </p:spPr>
        <p:txBody>
          <a:bodyPr lIns="0" tIns="0" rIns="0" bIns="0"/>
          <a:lstStyle>
            <a:lvl1pPr marL="0" indent="0">
              <a:buNone/>
              <a:defRPr/>
            </a:lvl1pPr>
            <a:lvl2pPr marL="228600" indent="0">
              <a:buNone/>
              <a:defRPr/>
            </a:lvl2pPr>
            <a:lvl3pPr marL="457200" indent="0">
              <a:buNone/>
              <a:defRPr/>
            </a:lvl3pPr>
            <a:lvl4pPr marL="661988" indent="0">
              <a:buNone/>
              <a:defRPr/>
            </a:lvl4pPr>
            <a:lvl5pPr marL="855663" indent="0">
              <a:buNone/>
              <a:defRPr/>
            </a:lvl5pPr>
          </a:lstStyle>
          <a:p>
            <a:pPr lvl="0"/>
            <a:r>
              <a:rPr lang="en-US"/>
              <a:t>Delete these text boxes and add or copy/paste elements as needed</a:t>
            </a:r>
          </a:p>
        </p:txBody>
      </p:sp>
      <p:sp>
        <p:nvSpPr>
          <p:cNvPr id="2" name="Custom layout identifier 1 (remove)">
            <a:extLst>
              <a:ext uri="{FF2B5EF4-FFF2-40B4-BE49-F238E27FC236}">
                <a16:creationId xmlns:a16="http://schemas.microsoft.com/office/drawing/2014/main" id="{3DB6CF5E-7B4A-417F-AEEA-1777F34AEF48}"/>
              </a:ext>
            </a:extLst>
          </p:cNvPr>
          <p:cNvSpPr>
            <a:spLocks noGrp="1"/>
          </p:cNvSpPr>
          <p:nvPr>
            <p:ph type="title" hasCustomPrompt="1"/>
          </p:nvPr>
        </p:nvSpPr>
        <p:spPr>
          <a:xfrm>
            <a:off x="588262" y="2968777"/>
            <a:ext cx="9144000" cy="553998"/>
          </a:xfrm>
          <a:prstGeom prst="rect">
            <a:avLst/>
          </a:prstGeom>
        </p:spPr>
        <p:txBody>
          <a:bodyPr wrap="square" lIns="0" tIns="0" rIns="0" bIns="0" anchor="b" anchorCtr="0">
            <a:spAutoFit/>
          </a:bodyPr>
          <a:lstStyle>
            <a:lvl1pPr>
              <a:defRPr>
                <a:solidFill>
                  <a:schemeClr val="tx1"/>
                </a:solidFill>
              </a:defRPr>
            </a:lvl1pPr>
          </a:lstStyle>
          <a:p>
            <a:r>
              <a:rPr lang="en-US"/>
              <a:t>Custom layout </a:t>
            </a:r>
          </a:p>
        </p:txBody>
      </p:sp>
    </p:spTree>
    <p:extLst>
      <p:ext uri="{BB962C8B-B14F-4D97-AF65-F5344CB8AC3E}">
        <p14:creationId xmlns:p14="http://schemas.microsoft.com/office/powerpoint/2010/main" val="3407845260"/>
      </p:ext>
    </p:extLst>
  </p:cSld>
  <p:clrMapOvr>
    <a:masterClrMapping/>
  </p:clrMapOvr>
  <p:transition>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1_Title Only Purple Bar">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51A1929E-FD50-4432-A3D3-B5D1F4C47E74}"/>
              </a:ext>
            </a:extLst>
          </p:cNvPr>
          <p:cNvSpPr>
            <a:spLocks noGrp="1"/>
          </p:cNvSpPr>
          <p:nvPr>
            <p:ph type="body" sz="quarter" idx="10" hasCustomPrompt="1"/>
          </p:nvPr>
        </p:nvSpPr>
        <p:spPr>
          <a:xfrm>
            <a:off x="585216" y="457200"/>
            <a:ext cx="10441121" cy="553998"/>
          </a:xfrm>
        </p:spPr>
        <p:txBody>
          <a:bodyPr lIns="0" tIns="0" rIns="0" bIns="0"/>
          <a:lstStyle>
            <a:lvl1pPr marL="0" indent="0" algn="l" defTabSz="932742" rtl="0" eaLnBrk="1" latinLnBrk="0" hangingPunct="1">
              <a:lnSpc>
                <a:spcPct val="100000"/>
              </a:lnSpc>
              <a:spcBef>
                <a:spcPct val="0"/>
              </a:spcBef>
              <a:buNone/>
              <a:defRPr lang="en-US" sz="3600" b="1" kern="1200" cap="none" spc="-50" baseline="0" dirty="0">
                <a:ln w="3175">
                  <a:noFill/>
                </a:ln>
                <a:gradFill>
                  <a:gsLst>
                    <a:gs pos="1250">
                      <a:schemeClr val="tx1"/>
                    </a:gs>
                    <a:gs pos="100000">
                      <a:schemeClr val="tx1"/>
                    </a:gs>
                  </a:gsLst>
                  <a:lin ang="5400000" scaled="0"/>
                </a:gradFill>
                <a:effectLst/>
                <a:latin typeface="Segoe UI Semibold" panose="020B0702040204020203" pitchFamily="34" charset="0"/>
                <a:ea typeface="+mn-ea"/>
                <a:cs typeface="Segoe UI Semibold" panose="020B0702040204020203" pitchFamily="34" charset="0"/>
              </a:defRPr>
            </a:lvl1pPr>
          </a:lstStyle>
          <a:p>
            <a:pPr marL="336145" lvl="0" indent="-672290">
              <a:spcBef>
                <a:spcPct val="0"/>
              </a:spcBef>
            </a:pPr>
            <a:r>
              <a:rPr lang="en-US" dirty="0"/>
              <a:t>Edit Master text styles</a:t>
            </a:r>
          </a:p>
        </p:txBody>
      </p:sp>
    </p:spTree>
    <p:extLst>
      <p:ext uri="{BB962C8B-B14F-4D97-AF65-F5344CB8AC3E}">
        <p14:creationId xmlns:p14="http://schemas.microsoft.com/office/powerpoint/2010/main" val="611697922"/>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Overview 2 (4 items)">
    <p:spTree>
      <p:nvGrpSpPr>
        <p:cNvPr id="1" name=""/>
        <p:cNvGrpSpPr/>
        <p:nvPr/>
      </p:nvGrpSpPr>
      <p:grpSpPr>
        <a:xfrm>
          <a:off x="0" y="0"/>
          <a:ext cx="0" cy="0"/>
          <a:chOff x="0" y="0"/>
          <a:chExt cx="0" cy="0"/>
        </a:xfrm>
      </p:grpSpPr>
      <p:sp>
        <p:nvSpPr>
          <p:cNvPr id="14" name="Bottom third photo placeholder" descr="placeholder for image, bottom third of slide"/>
          <p:cNvSpPr>
            <a:spLocks noGrp="1"/>
          </p:cNvSpPr>
          <p:nvPr>
            <p:ph type="pic" sz="quarter" idx="24" hasCustomPrompt="1"/>
          </p:nvPr>
        </p:nvSpPr>
        <p:spPr>
          <a:xfrm>
            <a:off x="-1" y="3871018"/>
            <a:ext cx="12192001" cy="2971800"/>
          </a:xfrm>
          <a:prstGeom prst="rect">
            <a:avLst/>
          </a:prstGeom>
        </p:spPr>
        <p:txBody>
          <a:bodyPr/>
          <a:lstStyle>
            <a:lvl1pPr marL="0" indent="0">
              <a:buNone/>
              <a:defRPr/>
            </a:lvl1pPr>
          </a:lstStyle>
          <a:p>
            <a:r>
              <a:rPr lang="en-US"/>
              <a:t>Tap to insert photo or illustration</a:t>
            </a:r>
          </a:p>
        </p:txBody>
      </p:sp>
      <p:sp>
        <p:nvSpPr>
          <p:cNvPr id="15" name="#4 background box with blue fill">
            <a:extLst>
              <a:ext uri="{FF2B5EF4-FFF2-40B4-BE49-F238E27FC236}">
                <a16:creationId xmlns:a16="http://schemas.microsoft.com/office/drawing/2014/main" id="{3E8CB733-91B7-4AC3-9564-7C7DC0AF17E5}"/>
              </a:ext>
              <a:ext uri="{C183D7F6-B498-43B3-948B-1728B52AA6E4}">
                <adec:decorative xmlns:adec="http://schemas.microsoft.com/office/drawing/2017/decorative" val="1"/>
              </a:ext>
            </a:extLst>
          </p:cNvPr>
          <p:cNvSpPr/>
          <p:nvPr userDrawn="1"/>
        </p:nvSpPr>
        <p:spPr>
          <a:xfrm>
            <a:off x="9085270" y="1410986"/>
            <a:ext cx="2514600" cy="2011680"/>
          </a:xfrm>
          <a:prstGeom prst="rect">
            <a:avLst/>
          </a:prstGeom>
          <a:solidFill>
            <a:schemeClr val="accent1">
              <a:alpha val="80000"/>
            </a:schemeClr>
          </a:solidFill>
          <a:ln>
            <a:noFill/>
          </a:ln>
        </p:spPr>
        <p:txBody>
          <a:bodyPr wrap="none" lIns="0" tIns="0" rIns="0" bIns="0" anchor="ctr">
            <a:noAutofit/>
          </a:bodyPr>
          <a:lstStyle/>
          <a:p>
            <a:pPr marL="7781" indent="-7781" algn="ctr" defTabSz="914367">
              <a:lnSpc>
                <a:spcPct val="90000"/>
              </a:lnSpc>
            </a:pPr>
            <a:endParaRPr lang="en-US" sz="4313">
              <a:solidFill>
                <a:srgbClr val="FFFFFF"/>
              </a:solidFill>
              <a:latin typeface="Segoe UI Semilight" panose="020B0402040204020203" pitchFamily="34" charset="0"/>
              <a:cs typeface="Segoe UI Semilight" panose="020B0402040204020203" pitchFamily="34" charset="0"/>
            </a:endParaRPr>
          </a:p>
        </p:txBody>
      </p:sp>
      <p:sp>
        <p:nvSpPr>
          <p:cNvPr id="16" name="#4 item or description">
            <a:extLst>
              <a:ext uri="{FF2B5EF4-FFF2-40B4-BE49-F238E27FC236}">
                <a16:creationId xmlns:a16="http://schemas.microsoft.com/office/drawing/2014/main" id="{C1CDC17D-0CE1-4659-BFA1-1140E1E9C181}"/>
              </a:ext>
            </a:extLst>
          </p:cNvPr>
          <p:cNvSpPr>
            <a:spLocks noGrp="1"/>
          </p:cNvSpPr>
          <p:nvPr>
            <p:ph type="body" sz="quarter" idx="29" hasCustomPrompt="1"/>
          </p:nvPr>
        </p:nvSpPr>
        <p:spPr>
          <a:xfrm>
            <a:off x="9085270" y="2508266"/>
            <a:ext cx="2514600" cy="914400"/>
          </a:xfrm>
          <a:prstGeom prst="rect">
            <a:avLst/>
          </a:prstGeom>
        </p:spPr>
        <p:txBody>
          <a:bodyPr lIns="182880" tIns="91440" rIns="182880" bIns="91440" anchor="t" anchorCtr="0">
            <a:noAutofit/>
          </a:bodyPr>
          <a:lstStyle>
            <a:lvl1pPr marL="0" indent="0" algn="l">
              <a:buFont typeface="Arial" panose="020B0604020202020204" pitchFamily="34" charset="0"/>
              <a:buNone/>
              <a:defRPr lang="en-US" sz="1600" kern="1200" spc="0" baseline="0" dirty="0">
                <a:solidFill>
                  <a:schemeClr val="bg1"/>
                </a:solidFill>
                <a:latin typeface="Segoe UI"/>
                <a:ea typeface="+mn-ea"/>
                <a:cs typeface="Segoe UI"/>
              </a:defRPr>
            </a:lvl1pPr>
            <a:lvl2pPr>
              <a:defRPr sz="1600">
                <a:latin typeface="+mn-lt"/>
              </a:defRPr>
            </a:lvl2pPr>
            <a:lvl3pPr>
              <a:defRPr sz="1600">
                <a:latin typeface="+mn-lt"/>
              </a:defRPr>
            </a:lvl3pPr>
            <a:lvl4pPr>
              <a:defRPr sz="1600">
                <a:latin typeface="+mn-lt"/>
              </a:defRPr>
            </a:lvl4pPr>
            <a:lvl5pPr>
              <a:defRPr sz="1600">
                <a:latin typeface="+mn-lt"/>
              </a:defRPr>
            </a:lvl5pPr>
          </a:lstStyle>
          <a:p>
            <a:pPr lvl="0"/>
            <a:r>
              <a:rPr lang="en-US"/>
              <a:t>Lorem ipsum dolor sit </a:t>
            </a:r>
            <a:r>
              <a:rPr lang="en-US" err="1"/>
              <a:t>amet</a:t>
            </a:r>
            <a:endParaRPr lang="en-US"/>
          </a:p>
        </p:txBody>
      </p:sp>
      <p:sp>
        <p:nvSpPr>
          <p:cNvPr id="18" name="4">
            <a:extLst>
              <a:ext uri="{FF2B5EF4-FFF2-40B4-BE49-F238E27FC236}">
                <a16:creationId xmlns:a16="http://schemas.microsoft.com/office/drawing/2014/main" id="{A4511902-1968-44B3-B79E-83E6DB56977A}"/>
              </a:ext>
            </a:extLst>
          </p:cNvPr>
          <p:cNvSpPr>
            <a:spLocks noGrp="1"/>
          </p:cNvSpPr>
          <p:nvPr>
            <p:ph type="body" sz="quarter" idx="30" hasCustomPrompt="1"/>
          </p:nvPr>
        </p:nvSpPr>
        <p:spPr>
          <a:xfrm>
            <a:off x="9336730" y="1644700"/>
            <a:ext cx="2011680" cy="731520"/>
          </a:xfrm>
          <a:prstGeom prst="rect">
            <a:avLst/>
          </a:prstGeom>
        </p:spPr>
        <p:txBody>
          <a:bodyPr lIns="0" tIns="0" rIns="0" bIns="0" anchor="ctr"/>
          <a:lstStyle>
            <a:lvl1pPr marL="0" indent="0" algn="ctr">
              <a:spcBef>
                <a:spcPts val="0"/>
              </a:spcBef>
              <a:buNone/>
              <a:defRPr sz="4800">
                <a:solidFill>
                  <a:schemeClr val="bg1"/>
                </a:solidFill>
                <a:latin typeface="+mj-lt"/>
              </a:defRPr>
            </a:lvl1pPr>
            <a:lvl2pPr>
              <a:defRPr sz="4800">
                <a:latin typeface="+mj-lt"/>
              </a:defRPr>
            </a:lvl2pPr>
            <a:lvl3pPr>
              <a:defRPr sz="4800">
                <a:latin typeface="+mj-lt"/>
              </a:defRPr>
            </a:lvl3pPr>
            <a:lvl4pPr>
              <a:defRPr sz="4800">
                <a:latin typeface="+mj-lt"/>
              </a:defRPr>
            </a:lvl4pPr>
            <a:lvl5pPr>
              <a:defRPr sz="4800">
                <a:latin typeface="+mj-lt"/>
              </a:defRPr>
            </a:lvl5pPr>
          </a:lstStyle>
          <a:p>
            <a:pPr lvl="0"/>
            <a:r>
              <a:rPr lang="en-US"/>
              <a:t>4</a:t>
            </a:r>
          </a:p>
        </p:txBody>
      </p:sp>
      <p:sp>
        <p:nvSpPr>
          <p:cNvPr id="54" name="#3 background box with blue fill">
            <a:extLst>
              <a:ext uri="{FF2B5EF4-FFF2-40B4-BE49-F238E27FC236}">
                <a16:creationId xmlns:a16="http://schemas.microsoft.com/office/drawing/2014/main" id="{6D7B0B18-89CF-4841-953C-B45CD5272B6B}"/>
              </a:ext>
              <a:ext uri="{C183D7F6-B498-43B3-948B-1728B52AA6E4}">
                <adec:decorative xmlns:adec="http://schemas.microsoft.com/office/drawing/2017/decorative" val="1"/>
              </a:ext>
            </a:extLst>
          </p:cNvPr>
          <p:cNvSpPr/>
          <p:nvPr userDrawn="1"/>
        </p:nvSpPr>
        <p:spPr>
          <a:xfrm>
            <a:off x="6252233" y="1428748"/>
            <a:ext cx="2514600" cy="2011680"/>
          </a:xfrm>
          <a:prstGeom prst="rect">
            <a:avLst/>
          </a:prstGeom>
          <a:solidFill>
            <a:schemeClr val="accent1">
              <a:alpha val="80000"/>
            </a:schemeClr>
          </a:solidFill>
          <a:ln>
            <a:noFill/>
          </a:ln>
        </p:spPr>
        <p:txBody>
          <a:bodyPr wrap="none" lIns="0" tIns="0" rIns="0" bIns="0" anchor="ctr">
            <a:noAutofit/>
          </a:bodyPr>
          <a:lstStyle/>
          <a:p>
            <a:pPr marL="7781" indent="-7781" algn="ctr" defTabSz="914367">
              <a:lnSpc>
                <a:spcPct val="90000"/>
              </a:lnSpc>
            </a:pPr>
            <a:endParaRPr lang="en-US" sz="4313">
              <a:solidFill>
                <a:srgbClr val="FFFFFF"/>
              </a:solidFill>
              <a:latin typeface="Segoe UI Semilight" panose="020B0402040204020203" pitchFamily="34" charset="0"/>
              <a:cs typeface="Segoe UI Semilight" panose="020B0402040204020203" pitchFamily="34" charset="0"/>
            </a:endParaRPr>
          </a:p>
        </p:txBody>
      </p:sp>
      <p:sp>
        <p:nvSpPr>
          <p:cNvPr id="56" name="#3 item or description">
            <a:extLst>
              <a:ext uri="{FF2B5EF4-FFF2-40B4-BE49-F238E27FC236}">
                <a16:creationId xmlns:a16="http://schemas.microsoft.com/office/drawing/2014/main" id="{54BCC0EF-5F2C-4301-8B3B-27D0B16B8095}"/>
              </a:ext>
            </a:extLst>
          </p:cNvPr>
          <p:cNvSpPr>
            <a:spLocks noGrp="1"/>
          </p:cNvSpPr>
          <p:nvPr>
            <p:ph type="body" sz="quarter" idx="27" hasCustomPrompt="1"/>
          </p:nvPr>
        </p:nvSpPr>
        <p:spPr>
          <a:xfrm>
            <a:off x="6252233" y="2508266"/>
            <a:ext cx="2514600" cy="914400"/>
          </a:xfrm>
          <a:prstGeom prst="rect">
            <a:avLst/>
          </a:prstGeom>
        </p:spPr>
        <p:txBody>
          <a:bodyPr lIns="182880" tIns="91440" rIns="182880" bIns="91440" anchor="t" anchorCtr="0">
            <a:noAutofit/>
          </a:bodyPr>
          <a:lstStyle>
            <a:lvl1pPr marL="0" indent="0" algn="l">
              <a:buFont typeface="Arial" panose="020B0604020202020204" pitchFamily="34" charset="0"/>
              <a:buNone/>
              <a:defRPr lang="en-US" sz="1600" kern="1200" spc="0" baseline="0" dirty="0">
                <a:solidFill>
                  <a:schemeClr val="bg1"/>
                </a:solidFill>
                <a:latin typeface="Segoe UI"/>
                <a:ea typeface="+mn-ea"/>
                <a:cs typeface="Segoe UI"/>
              </a:defRPr>
            </a:lvl1pPr>
            <a:lvl2pPr>
              <a:defRPr sz="1600">
                <a:latin typeface="+mn-lt"/>
              </a:defRPr>
            </a:lvl2pPr>
            <a:lvl3pPr>
              <a:defRPr sz="1600">
                <a:latin typeface="+mn-lt"/>
              </a:defRPr>
            </a:lvl3pPr>
            <a:lvl4pPr>
              <a:defRPr sz="1600">
                <a:latin typeface="+mn-lt"/>
              </a:defRPr>
            </a:lvl4pPr>
            <a:lvl5pPr>
              <a:defRPr sz="1600">
                <a:latin typeface="+mn-lt"/>
              </a:defRPr>
            </a:lvl5pPr>
          </a:lstStyle>
          <a:p>
            <a:pPr lvl="0"/>
            <a:r>
              <a:rPr lang="en-US"/>
              <a:t>Lorem ipsum dolor sit </a:t>
            </a:r>
            <a:r>
              <a:rPr lang="en-US" err="1"/>
              <a:t>amet</a:t>
            </a:r>
            <a:endParaRPr lang="en-US"/>
          </a:p>
        </p:txBody>
      </p:sp>
      <p:sp>
        <p:nvSpPr>
          <p:cNvPr id="57" name="3"/>
          <p:cNvSpPr>
            <a:spLocks noGrp="1"/>
          </p:cNvSpPr>
          <p:nvPr>
            <p:ph type="body" sz="quarter" idx="28" hasCustomPrompt="1"/>
          </p:nvPr>
        </p:nvSpPr>
        <p:spPr>
          <a:xfrm>
            <a:off x="6503693" y="1644700"/>
            <a:ext cx="2011680" cy="731520"/>
          </a:xfrm>
          <a:prstGeom prst="rect">
            <a:avLst/>
          </a:prstGeom>
        </p:spPr>
        <p:txBody>
          <a:bodyPr lIns="0" tIns="0" rIns="0" bIns="0" anchor="ctr"/>
          <a:lstStyle>
            <a:lvl1pPr marL="0" indent="0" algn="ctr">
              <a:spcBef>
                <a:spcPts val="0"/>
              </a:spcBef>
              <a:buNone/>
              <a:defRPr sz="4800">
                <a:solidFill>
                  <a:schemeClr val="bg1"/>
                </a:solidFill>
                <a:latin typeface="+mj-lt"/>
              </a:defRPr>
            </a:lvl1pPr>
            <a:lvl2pPr>
              <a:defRPr sz="4800">
                <a:latin typeface="+mj-lt"/>
              </a:defRPr>
            </a:lvl2pPr>
            <a:lvl3pPr>
              <a:defRPr sz="4800">
                <a:latin typeface="+mj-lt"/>
              </a:defRPr>
            </a:lvl3pPr>
            <a:lvl4pPr>
              <a:defRPr sz="4800">
                <a:latin typeface="+mj-lt"/>
              </a:defRPr>
            </a:lvl4pPr>
            <a:lvl5pPr>
              <a:defRPr sz="4800">
                <a:latin typeface="+mj-lt"/>
              </a:defRPr>
            </a:lvl5pPr>
          </a:lstStyle>
          <a:p>
            <a:pPr lvl="0"/>
            <a:r>
              <a:rPr lang="en-US"/>
              <a:t>3</a:t>
            </a:r>
          </a:p>
        </p:txBody>
      </p:sp>
      <p:sp>
        <p:nvSpPr>
          <p:cNvPr id="50" name="#2 background box with blue fill">
            <a:extLst>
              <a:ext uri="{FF2B5EF4-FFF2-40B4-BE49-F238E27FC236}">
                <a16:creationId xmlns:a16="http://schemas.microsoft.com/office/drawing/2014/main" id="{6D7B0B18-89CF-4841-953C-B45CD5272B6B}"/>
              </a:ext>
              <a:ext uri="{C183D7F6-B498-43B3-948B-1728B52AA6E4}">
                <adec:decorative xmlns:adec="http://schemas.microsoft.com/office/drawing/2017/decorative" val="1"/>
              </a:ext>
            </a:extLst>
          </p:cNvPr>
          <p:cNvSpPr/>
          <p:nvPr userDrawn="1"/>
        </p:nvSpPr>
        <p:spPr>
          <a:xfrm>
            <a:off x="3419195" y="1428748"/>
            <a:ext cx="2514600" cy="2011680"/>
          </a:xfrm>
          <a:prstGeom prst="rect">
            <a:avLst/>
          </a:prstGeom>
          <a:solidFill>
            <a:schemeClr val="accent1">
              <a:alpha val="80000"/>
            </a:schemeClr>
          </a:solidFill>
          <a:ln>
            <a:noFill/>
          </a:ln>
        </p:spPr>
        <p:txBody>
          <a:bodyPr wrap="none" lIns="0" tIns="0" rIns="0" bIns="0" anchor="ctr">
            <a:noAutofit/>
          </a:bodyPr>
          <a:lstStyle/>
          <a:p>
            <a:pPr marL="7781" indent="-7781" algn="ctr" defTabSz="914367">
              <a:lnSpc>
                <a:spcPct val="90000"/>
              </a:lnSpc>
            </a:pPr>
            <a:endParaRPr lang="en-US" sz="4313">
              <a:solidFill>
                <a:srgbClr val="FFFFFF"/>
              </a:solidFill>
              <a:latin typeface="Segoe UI Semilight" panose="020B0402040204020203" pitchFamily="34" charset="0"/>
              <a:cs typeface="Segoe UI Semilight" panose="020B0402040204020203" pitchFamily="34" charset="0"/>
            </a:endParaRPr>
          </a:p>
        </p:txBody>
      </p:sp>
      <p:sp>
        <p:nvSpPr>
          <p:cNvPr id="52" name="#2 item or description">
            <a:extLst>
              <a:ext uri="{FF2B5EF4-FFF2-40B4-BE49-F238E27FC236}">
                <a16:creationId xmlns:a16="http://schemas.microsoft.com/office/drawing/2014/main" id="{54BCC0EF-5F2C-4301-8B3B-27D0B16B8095}"/>
              </a:ext>
            </a:extLst>
          </p:cNvPr>
          <p:cNvSpPr>
            <a:spLocks noGrp="1"/>
          </p:cNvSpPr>
          <p:nvPr>
            <p:ph type="body" sz="quarter" idx="25" hasCustomPrompt="1"/>
          </p:nvPr>
        </p:nvSpPr>
        <p:spPr>
          <a:xfrm>
            <a:off x="3419195" y="2508266"/>
            <a:ext cx="2514600" cy="914400"/>
          </a:xfrm>
          <a:prstGeom prst="rect">
            <a:avLst/>
          </a:prstGeom>
        </p:spPr>
        <p:txBody>
          <a:bodyPr lIns="182880" tIns="91440" rIns="182880" bIns="91440" anchor="t" anchorCtr="0">
            <a:noAutofit/>
          </a:bodyPr>
          <a:lstStyle>
            <a:lvl1pPr marL="0" indent="0" algn="l">
              <a:buFont typeface="Arial" panose="020B0604020202020204" pitchFamily="34" charset="0"/>
              <a:buNone/>
              <a:defRPr lang="en-US" sz="1600" kern="1200" spc="0" baseline="0" dirty="0">
                <a:solidFill>
                  <a:schemeClr val="bg1"/>
                </a:solidFill>
                <a:latin typeface="Segoe UI"/>
                <a:ea typeface="+mn-ea"/>
                <a:cs typeface="Segoe UI"/>
              </a:defRPr>
            </a:lvl1pPr>
            <a:lvl2pPr>
              <a:defRPr sz="1600">
                <a:latin typeface="+mn-lt"/>
              </a:defRPr>
            </a:lvl2pPr>
            <a:lvl3pPr>
              <a:defRPr sz="1600">
                <a:latin typeface="+mn-lt"/>
              </a:defRPr>
            </a:lvl3pPr>
            <a:lvl4pPr>
              <a:defRPr sz="1600">
                <a:latin typeface="+mn-lt"/>
              </a:defRPr>
            </a:lvl4pPr>
            <a:lvl5pPr>
              <a:defRPr sz="1600">
                <a:latin typeface="+mn-lt"/>
              </a:defRPr>
            </a:lvl5pPr>
          </a:lstStyle>
          <a:p>
            <a:pPr lvl="0"/>
            <a:r>
              <a:rPr lang="en-US"/>
              <a:t>Lorem ipsum dolor sit </a:t>
            </a:r>
            <a:r>
              <a:rPr lang="en-US" err="1"/>
              <a:t>amet</a:t>
            </a:r>
            <a:endParaRPr lang="en-US"/>
          </a:p>
        </p:txBody>
      </p:sp>
      <p:sp>
        <p:nvSpPr>
          <p:cNvPr id="53" name="2"/>
          <p:cNvSpPr>
            <a:spLocks noGrp="1"/>
          </p:cNvSpPr>
          <p:nvPr>
            <p:ph type="body" sz="quarter" idx="26" hasCustomPrompt="1"/>
          </p:nvPr>
        </p:nvSpPr>
        <p:spPr>
          <a:xfrm>
            <a:off x="3670655" y="1644700"/>
            <a:ext cx="2011680" cy="731520"/>
          </a:xfrm>
          <a:prstGeom prst="rect">
            <a:avLst/>
          </a:prstGeom>
        </p:spPr>
        <p:txBody>
          <a:bodyPr lIns="0" tIns="0" rIns="0" bIns="0" anchor="ctr"/>
          <a:lstStyle>
            <a:lvl1pPr marL="0" indent="0" algn="ctr">
              <a:spcBef>
                <a:spcPts val="0"/>
              </a:spcBef>
              <a:buNone/>
              <a:defRPr sz="4800">
                <a:solidFill>
                  <a:schemeClr val="bg1"/>
                </a:solidFill>
                <a:latin typeface="+mj-lt"/>
              </a:defRPr>
            </a:lvl1pPr>
            <a:lvl2pPr>
              <a:defRPr sz="4800">
                <a:latin typeface="+mj-lt"/>
              </a:defRPr>
            </a:lvl2pPr>
            <a:lvl3pPr>
              <a:defRPr sz="4800">
                <a:latin typeface="+mj-lt"/>
              </a:defRPr>
            </a:lvl3pPr>
            <a:lvl4pPr>
              <a:defRPr sz="4800">
                <a:latin typeface="+mj-lt"/>
              </a:defRPr>
            </a:lvl4pPr>
            <a:lvl5pPr>
              <a:defRPr sz="4800">
                <a:latin typeface="+mj-lt"/>
              </a:defRPr>
            </a:lvl5pPr>
          </a:lstStyle>
          <a:p>
            <a:pPr lvl="0"/>
            <a:r>
              <a:rPr lang="en-US"/>
              <a:t>2</a:t>
            </a:r>
          </a:p>
        </p:txBody>
      </p:sp>
      <p:sp>
        <p:nvSpPr>
          <p:cNvPr id="5" name="#1 background box with blue fill">
            <a:extLst>
              <a:ext uri="{FF2B5EF4-FFF2-40B4-BE49-F238E27FC236}">
                <a16:creationId xmlns:a16="http://schemas.microsoft.com/office/drawing/2014/main" id="{6D7B0B18-89CF-4841-953C-B45CD5272B6B}"/>
              </a:ext>
              <a:ext uri="{C183D7F6-B498-43B3-948B-1728B52AA6E4}">
                <adec:decorative xmlns:adec="http://schemas.microsoft.com/office/drawing/2017/decorative" val="1"/>
              </a:ext>
            </a:extLst>
          </p:cNvPr>
          <p:cNvSpPr/>
          <p:nvPr userDrawn="1"/>
        </p:nvSpPr>
        <p:spPr>
          <a:xfrm>
            <a:off x="586157" y="1428748"/>
            <a:ext cx="2514600" cy="2004698"/>
          </a:xfrm>
          <a:prstGeom prst="rect">
            <a:avLst/>
          </a:prstGeom>
          <a:solidFill>
            <a:schemeClr val="accent1">
              <a:alpha val="80000"/>
            </a:schemeClr>
          </a:solidFill>
          <a:ln>
            <a:noFill/>
          </a:ln>
        </p:spPr>
        <p:txBody>
          <a:bodyPr wrap="none" lIns="0" tIns="0" rIns="0" bIns="0" anchor="ctr">
            <a:noAutofit/>
          </a:bodyPr>
          <a:lstStyle/>
          <a:p>
            <a:pPr marL="7781" indent="-7781" algn="ctr" defTabSz="914367">
              <a:lnSpc>
                <a:spcPct val="90000"/>
              </a:lnSpc>
            </a:pPr>
            <a:endParaRPr lang="en-US" sz="4313">
              <a:solidFill>
                <a:srgbClr val="FFFFFF"/>
              </a:solidFill>
              <a:latin typeface="Segoe UI Semilight" panose="020B0402040204020203" pitchFamily="34" charset="0"/>
              <a:cs typeface="Segoe UI Semilight" panose="020B0402040204020203" pitchFamily="34" charset="0"/>
            </a:endParaRPr>
          </a:p>
        </p:txBody>
      </p:sp>
      <p:sp>
        <p:nvSpPr>
          <p:cNvPr id="23" name="#1 item or description">
            <a:extLst>
              <a:ext uri="{FF2B5EF4-FFF2-40B4-BE49-F238E27FC236}">
                <a16:creationId xmlns:a16="http://schemas.microsoft.com/office/drawing/2014/main" id="{54BCC0EF-5F2C-4301-8B3B-27D0B16B8095}"/>
              </a:ext>
            </a:extLst>
          </p:cNvPr>
          <p:cNvSpPr>
            <a:spLocks noGrp="1"/>
          </p:cNvSpPr>
          <p:nvPr userDrawn="1">
            <p:ph type="body" sz="quarter" idx="16" hasCustomPrompt="1"/>
          </p:nvPr>
        </p:nvSpPr>
        <p:spPr>
          <a:xfrm>
            <a:off x="586157" y="2508266"/>
            <a:ext cx="2514600" cy="914400"/>
          </a:xfrm>
          <a:prstGeom prst="rect">
            <a:avLst/>
          </a:prstGeom>
        </p:spPr>
        <p:txBody>
          <a:bodyPr lIns="182880" tIns="91440" rIns="182880" bIns="91440" anchor="t" anchorCtr="0">
            <a:noAutofit/>
          </a:bodyPr>
          <a:lstStyle>
            <a:lvl1pPr marL="0" indent="0" algn="l">
              <a:buFont typeface="Arial" panose="020B0604020202020204" pitchFamily="34" charset="0"/>
              <a:buNone/>
              <a:defRPr sz="1600">
                <a:solidFill>
                  <a:schemeClr val="bg1"/>
                </a:solidFill>
                <a:latin typeface="Segoe UI"/>
                <a:cs typeface="Segoe UI"/>
              </a:defRPr>
            </a:lvl1pPr>
            <a:lvl2pPr>
              <a:defRPr sz="1600">
                <a:latin typeface="+mn-lt"/>
              </a:defRPr>
            </a:lvl2pPr>
            <a:lvl3pPr>
              <a:defRPr sz="1600">
                <a:latin typeface="+mn-lt"/>
              </a:defRPr>
            </a:lvl3pPr>
            <a:lvl4pPr>
              <a:defRPr sz="1600">
                <a:latin typeface="+mn-lt"/>
              </a:defRPr>
            </a:lvl4pPr>
            <a:lvl5pPr>
              <a:defRPr sz="1600">
                <a:latin typeface="+mn-lt"/>
              </a:defRPr>
            </a:lvl5pPr>
          </a:lstStyle>
          <a:p>
            <a:pPr lvl="0"/>
            <a:r>
              <a:rPr lang="en-US"/>
              <a:t>Lorem ipsum dolor sit </a:t>
            </a:r>
            <a:r>
              <a:rPr lang="en-US" err="1"/>
              <a:t>amet</a:t>
            </a:r>
            <a:endParaRPr lang="en-US"/>
          </a:p>
        </p:txBody>
      </p:sp>
      <p:sp>
        <p:nvSpPr>
          <p:cNvPr id="48" name="1"/>
          <p:cNvSpPr>
            <a:spLocks noGrp="1"/>
          </p:cNvSpPr>
          <p:nvPr userDrawn="1">
            <p:ph type="body" sz="quarter" idx="19" hasCustomPrompt="1"/>
          </p:nvPr>
        </p:nvSpPr>
        <p:spPr>
          <a:xfrm>
            <a:off x="837617" y="1644700"/>
            <a:ext cx="2011680" cy="731520"/>
          </a:xfrm>
          <a:prstGeom prst="rect">
            <a:avLst/>
          </a:prstGeom>
        </p:spPr>
        <p:txBody>
          <a:bodyPr lIns="0" tIns="0" rIns="0" bIns="0" anchor="ctr"/>
          <a:lstStyle>
            <a:lvl1pPr marL="0" indent="0" algn="ctr">
              <a:spcBef>
                <a:spcPts val="0"/>
              </a:spcBef>
              <a:buNone/>
              <a:defRPr sz="4800">
                <a:solidFill>
                  <a:schemeClr val="bg1"/>
                </a:solidFill>
                <a:latin typeface="+mj-lt"/>
              </a:defRPr>
            </a:lvl1pPr>
            <a:lvl2pPr>
              <a:defRPr sz="4800">
                <a:latin typeface="+mj-lt"/>
              </a:defRPr>
            </a:lvl2pPr>
            <a:lvl3pPr>
              <a:defRPr sz="4800">
                <a:latin typeface="+mj-lt"/>
              </a:defRPr>
            </a:lvl3pPr>
            <a:lvl4pPr>
              <a:defRPr sz="4800">
                <a:latin typeface="+mj-lt"/>
              </a:defRPr>
            </a:lvl4pPr>
            <a:lvl5pPr>
              <a:defRPr sz="4800">
                <a:latin typeface="+mj-lt"/>
              </a:defRPr>
            </a:lvl5pPr>
          </a:lstStyle>
          <a:p>
            <a:pPr lvl="0"/>
            <a:r>
              <a:rPr lang="en-US"/>
              <a:t>1</a:t>
            </a:r>
          </a:p>
        </p:txBody>
      </p:sp>
      <p:sp>
        <p:nvSpPr>
          <p:cNvPr id="17" name="Overview 2 slide title">
            <a:extLst>
              <a:ext uri="{FF2B5EF4-FFF2-40B4-BE49-F238E27FC236}">
                <a16:creationId xmlns:a16="http://schemas.microsoft.com/office/drawing/2014/main" id="{62A23E9A-D633-4922-9865-01F536EF3D42}"/>
              </a:ext>
            </a:extLst>
          </p:cNvPr>
          <p:cNvSpPr>
            <a:spLocks noGrp="1"/>
          </p:cNvSpPr>
          <p:nvPr>
            <p:ph type="title" hasCustomPrompt="1"/>
          </p:nvPr>
        </p:nvSpPr>
        <p:spPr>
          <a:xfrm>
            <a:off x="594883" y="466081"/>
            <a:ext cx="11024443" cy="553998"/>
          </a:xfrm>
          <a:prstGeom prst="rect">
            <a:avLst/>
          </a:prstGeom>
        </p:spPr>
        <p:txBody>
          <a:bodyPr wrap="square" lIns="0" tIns="0" rIns="0" bIns="0">
            <a:spAutoFit/>
          </a:bodyPr>
          <a:lstStyle>
            <a:lvl1pPr>
              <a:spcBef>
                <a:spcPts val="0"/>
              </a:spcBef>
              <a:defRPr baseline="0"/>
            </a:lvl1pPr>
          </a:lstStyle>
          <a:p>
            <a:r>
              <a:rPr lang="en-US"/>
              <a:t>Overview (2) (4 items)</a:t>
            </a:r>
          </a:p>
        </p:txBody>
      </p:sp>
    </p:spTree>
    <p:extLst>
      <p:ext uri="{BB962C8B-B14F-4D97-AF65-F5344CB8AC3E}">
        <p14:creationId xmlns:p14="http://schemas.microsoft.com/office/powerpoint/2010/main" val="573691933"/>
      </p:ext>
    </p:extLst>
  </p:cSld>
  <p:clrMapOvr>
    <a:masterClrMapping/>
  </p:clrMapOvr>
  <p:transition>
    <p:fade/>
  </p:transition>
  <p:extLst>
    <p:ext uri="{DCECCB84-F9BA-43D5-87BE-67443E8EF086}">
      <p15:sldGuideLst xmlns:p15="http://schemas.microsoft.com/office/powerpoint/2012/main">
        <p15:guide id="1" pos="7152">
          <p15:clr>
            <a:srgbClr val="FBAE40"/>
          </p15:clr>
        </p15:guide>
        <p15:guide id="2" orient="horz" pos="2232">
          <p15:clr>
            <a:srgbClr val="FBAE40"/>
          </p15:clr>
        </p15:guide>
        <p15:guide id="3" orient="horz" pos="888" userDrawn="1">
          <p15:clr>
            <a:srgbClr val="FBAE40"/>
          </p15:clr>
        </p15:guide>
        <p15:guide id="4" pos="3840" userDrawn="1">
          <p15:clr>
            <a:srgbClr val="FBAE4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4404401"/>
      </p:ext>
    </p:extLst>
  </p:cSld>
  <p:clrMapOvr>
    <a:masterClrMapping/>
  </p:clrMapOvr>
  <p:transition>
    <p:fade/>
  </p:transition>
  <p:hf sldNum="0" hdr="0" ftr="0" dt="0"/>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ndustry trends 1">
    <p:spTree>
      <p:nvGrpSpPr>
        <p:cNvPr id="1" name=""/>
        <p:cNvGrpSpPr/>
        <p:nvPr/>
      </p:nvGrpSpPr>
      <p:grpSpPr>
        <a:xfrm>
          <a:off x="0" y="0"/>
          <a:ext cx="0" cy="0"/>
          <a:chOff x="0" y="0"/>
          <a:chExt cx="0" cy="0"/>
        </a:xfrm>
      </p:grpSpPr>
      <p:grpSp>
        <p:nvGrpSpPr>
          <p:cNvPr id="7" name="Graphic: four squares with quad arrow">
            <a:extLst>
              <a:ext uri="{FF2B5EF4-FFF2-40B4-BE49-F238E27FC236}">
                <a16:creationId xmlns:a16="http://schemas.microsoft.com/office/drawing/2014/main" id="{DCF799C2-EB5E-4B79-829E-B85630E87E3E}"/>
              </a:ext>
              <a:ext uri="{C183D7F6-B498-43B3-948B-1728B52AA6E4}">
                <adec:decorative xmlns:adec="http://schemas.microsoft.com/office/drawing/2017/decorative" val="1"/>
              </a:ext>
            </a:extLst>
          </p:cNvPr>
          <p:cNvGrpSpPr/>
          <p:nvPr userDrawn="1"/>
        </p:nvGrpSpPr>
        <p:grpSpPr>
          <a:xfrm>
            <a:off x="3896454" y="1229454"/>
            <a:ext cx="4399093" cy="4399093"/>
            <a:chOff x="4163108" y="1344748"/>
            <a:chExt cx="4399093" cy="4399093"/>
          </a:xfrm>
        </p:grpSpPr>
        <p:sp>
          <p:nvSpPr>
            <p:cNvPr id="8" name="Quad Arrow">
              <a:extLst>
                <a:ext uri="{FF2B5EF4-FFF2-40B4-BE49-F238E27FC236}">
                  <a16:creationId xmlns:a16="http://schemas.microsoft.com/office/drawing/2014/main" id="{273C25D5-F390-4AD1-AFBD-D9EB2414DA4E}"/>
                </a:ext>
                <a:ext uri="{C183D7F6-B498-43B3-948B-1728B52AA6E4}">
                  <adec:decorative xmlns:adec="http://schemas.microsoft.com/office/drawing/2017/decorative" val="1"/>
                </a:ext>
              </a:extLst>
            </p:cNvPr>
            <p:cNvSpPr/>
            <p:nvPr/>
          </p:nvSpPr>
          <p:spPr>
            <a:xfrm>
              <a:off x="4163108" y="1344748"/>
              <a:ext cx="4399093" cy="4399093"/>
            </a:xfrm>
            <a:prstGeom prst="quadArrow">
              <a:avLst>
                <a:gd name="adj1" fmla="val 2000"/>
                <a:gd name="adj2" fmla="val 4000"/>
                <a:gd name="adj3" fmla="val 5000"/>
              </a:avLst>
            </a:prstGeom>
            <a:solidFill>
              <a:srgbClr val="D3D3D3"/>
            </a:solidFill>
            <a:ln>
              <a:noFill/>
            </a:ln>
            <a:effectLst/>
          </p:spPr>
          <p:txBody>
            <a:bodyPr/>
            <a:lstStyle/>
            <a:p>
              <a:endParaRPr lang="en-US"/>
            </a:p>
          </p:txBody>
        </p:sp>
        <p:sp>
          <p:nvSpPr>
            <p:cNvPr id="12" name="Lower-right background box, dark blue">
              <a:extLst>
                <a:ext uri="{FF2B5EF4-FFF2-40B4-BE49-F238E27FC236}">
                  <a16:creationId xmlns:a16="http://schemas.microsoft.com/office/drawing/2014/main" id="{15057D01-BB79-48D2-838B-8D638486267C}"/>
                </a:ext>
                <a:ext uri="{C183D7F6-B498-43B3-948B-1728B52AA6E4}">
                  <adec:decorative xmlns:adec="http://schemas.microsoft.com/office/drawing/2017/decorative" val="1"/>
                </a:ext>
              </a:extLst>
            </p:cNvPr>
            <p:cNvSpPr/>
            <p:nvPr/>
          </p:nvSpPr>
          <p:spPr>
            <a:xfrm>
              <a:off x="6516623" y="3698262"/>
              <a:ext cx="1759637" cy="1759637"/>
            </a:xfrm>
            <a:prstGeom prst="rect">
              <a:avLst/>
            </a:prstGeom>
            <a:solidFill>
              <a:srgbClr val="002050"/>
            </a:solidFill>
            <a:ln w="12700" cap="flat" cmpd="sng" algn="ctr">
              <a:noFill/>
              <a:prstDash val="solid"/>
              <a:miter lim="800000"/>
            </a:ln>
            <a:effectLst/>
          </p:spPr>
          <p:txBody>
            <a:bodyPr spcFirstLastPara="0" vert="horz" wrap="square" lIns="261975" tIns="261975" rIns="261975" bIns="261975" numCol="1" spcCol="1270" anchor="ctr" anchorCtr="0">
              <a:noAutofit/>
            </a:bodyPr>
            <a:lstStyle/>
            <a:p>
              <a:pPr marL="0" marR="0" lvl="0" indent="0" algn="ctr" defTabSz="2355850" eaLnBrk="1" fontAlgn="auto" latinLnBrk="0" hangingPunct="1">
                <a:lnSpc>
                  <a:spcPct val="90000"/>
                </a:lnSpc>
                <a:spcBef>
                  <a:spcPct val="0"/>
                </a:spcBef>
                <a:spcAft>
                  <a:spcPct val="35000"/>
                </a:spcAft>
                <a:buClrTx/>
                <a:buSzTx/>
                <a:buFontTx/>
                <a:buNone/>
                <a:tabLst/>
                <a:defRPr/>
              </a:pPr>
              <a:endParaRPr kumimoji="0" lang="en-US" sz="5300" b="0" i="0" u="none" strike="noStrike" kern="0" cap="none" spc="0" normalizeH="0" baseline="0" noProof="0">
                <a:ln>
                  <a:noFill/>
                </a:ln>
                <a:solidFill>
                  <a:srgbClr val="FFFFFF"/>
                </a:solidFill>
                <a:effectLst/>
                <a:uLnTx/>
                <a:uFillTx/>
                <a:latin typeface="Arial"/>
                <a:ea typeface="+mn-ea"/>
                <a:cs typeface="+mn-cs"/>
              </a:endParaRPr>
            </a:p>
          </p:txBody>
        </p:sp>
        <p:sp>
          <p:nvSpPr>
            <p:cNvPr id="10" name="Upper-right background box, blue">
              <a:extLst>
                <a:ext uri="{FF2B5EF4-FFF2-40B4-BE49-F238E27FC236}">
                  <a16:creationId xmlns:a16="http://schemas.microsoft.com/office/drawing/2014/main" id="{24823656-EB61-4BEB-B8CD-3D9F05B3253D}"/>
                </a:ext>
                <a:ext uri="{C183D7F6-B498-43B3-948B-1728B52AA6E4}">
                  <adec:decorative xmlns:adec="http://schemas.microsoft.com/office/drawing/2017/decorative" val="1"/>
                </a:ext>
              </a:extLst>
            </p:cNvPr>
            <p:cNvSpPr/>
            <p:nvPr/>
          </p:nvSpPr>
          <p:spPr>
            <a:xfrm>
              <a:off x="6516623" y="1630689"/>
              <a:ext cx="1759637" cy="1759637"/>
            </a:xfrm>
            <a:prstGeom prst="rect">
              <a:avLst/>
            </a:prstGeom>
            <a:solidFill>
              <a:srgbClr val="0078D4"/>
            </a:solidFill>
            <a:ln w="12700" cap="flat" cmpd="sng" algn="ctr">
              <a:noFill/>
              <a:prstDash val="solid"/>
              <a:miter lim="800000"/>
            </a:ln>
            <a:effectLst/>
          </p:spPr>
          <p:txBody>
            <a:bodyPr spcFirstLastPara="0" vert="horz" wrap="square" lIns="261975" tIns="261975" rIns="261975" bIns="261975" numCol="1" spcCol="1270" anchor="ctr" anchorCtr="0">
              <a:noAutofit/>
            </a:bodyPr>
            <a:lstStyle/>
            <a:p>
              <a:pPr marL="0" marR="0" lvl="0" indent="0" algn="ctr" defTabSz="2355850" eaLnBrk="1" fontAlgn="auto" latinLnBrk="0" hangingPunct="1">
                <a:lnSpc>
                  <a:spcPct val="90000"/>
                </a:lnSpc>
                <a:spcBef>
                  <a:spcPct val="0"/>
                </a:spcBef>
                <a:spcAft>
                  <a:spcPct val="35000"/>
                </a:spcAft>
                <a:buClrTx/>
                <a:buSzTx/>
                <a:buFontTx/>
                <a:buNone/>
                <a:tabLst/>
                <a:defRPr/>
              </a:pPr>
              <a:endParaRPr kumimoji="0" lang="en-US" sz="5300" b="0" i="0" u="none" strike="noStrike" kern="0" cap="none" spc="0" normalizeH="0" baseline="0" noProof="0">
                <a:ln>
                  <a:noFill/>
                </a:ln>
                <a:solidFill>
                  <a:srgbClr val="FFFFFF"/>
                </a:solidFill>
                <a:effectLst/>
                <a:uLnTx/>
                <a:uFillTx/>
                <a:latin typeface="Arial"/>
                <a:ea typeface="+mn-ea"/>
                <a:cs typeface="+mn-cs"/>
              </a:endParaRPr>
            </a:p>
          </p:txBody>
        </p:sp>
        <p:sp>
          <p:nvSpPr>
            <p:cNvPr id="11" name="Lower-left background box, blue">
              <a:extLst>
                <a:ext uri="{FF2B5EF4-FFF2-40B4-BE49-F238E27FC236}">
                  <a16:creationId xmlns:a16="http://schemas.microsoft.com/office/drawing/2014/main" id="{0437FDD7-458D-4313-BD6D-AF0B16A3B66E}"/>
                </a:ext>
                <a:ext uri="{C183D7F6-B498-43B3-948B-1728B52AA6E4}">
                  <adec:decorative xmlns:adec="http://schemas.microsoft.com/office/drawing/2017/decorative" val="1"/>
                </a:ext>
              </a:extLst>
            </p:cNvPr>
            <p:cNvSpPr/>
            <p:nvPr/>
          </p:nvSpPr>
          <p:spPr>
            <a:xfrm>
              <a:off x="4449050" y="3698262"/>
              <a:ext cx="1759637" cy="1759637"/>
            </a:xfrm>
            <a:prstGeom prst="rect">
              <a:avLst/>
            </a:prstGeom>
            <a:solidFill>
              <a:srgbClr val="0078D4"/>
            </a:solidFill>
            <a:ln w="12700" cap="flat" cmpd="sng" algn="ctr">
              <a:noFill/>
              <a:prstDash val="solid"/>
              <a:miter lim="800000"/>
            </a:ln>
            <a:effectLst/>
          </p:spPr>
          <p:txBody>
            <a:bodyPr spcFirstLastPara="0" vert="horz" wrap="square" lIns="261975" tIns="261975" rIns="261975" bIns="261975" numCol="1" spcCol="1270" anchor="ctr" anchorCtr="0">
              <a:noAutofit/>
            </a:bodyPr>
            <a:lstStyle/>
            <a:p>
              <a:pPr marL="0" marR="0" lvl="0" indent="0" algn="ctr" defTabSz="2355850" eaLnBrk="1" fontAlgn="auto" latinLnBrk="0" hangingPunct="1">
                <a:lnSpc>
                  <a:spcPct val="90000"/>
                </a:lnSpc>
                <a:spcBef>
                  <a:spcPct val="0"/>
                </a:spcBef>
                <a:spcAft>
                  <a:spcPct val="35000"/>
                </a:spcAft>
                <a:buClrTx/>
                <a:buSzTx/>
                <a:buFontTx/>
                <a:buNone/>
                <a:tabLst/>
                <a:defRPr/>
              </a:pPr>
              <a:endParaRPr kumimoji="0" lang="en-US" sz="5300" b="0" i="0" u="none" strike="noStrike" kern="0" cap="none" spc="0" normalizeH="0" baseline="0" noProof="0">
                <a:ln>
                  <a:noFill/>
                </a:ln>
                <a:solidFill>
                  <a:srgbClr val="FFFFFF"/>
                </a:solidFill>
                <a:effectLst/>
                <a:uLnTx/>
                <a:uFillTx/>
                <a:latin typeface="Arial"/>
                <a:ea typeface="+mn-ea"/>
                <a:cs typeface="+mn-cs"/>
              </a:endParaRPr>
            </a:p>
          </p:txBody>
        </p:sp>
        <p:sp>
          <p:nvSpPr>
            <p:cNvPr id="9" name="Upper-left background box, dark blue">
              <a:extLst>
                <a:ext uri="{FF2B5EF4-FFF2-40B4-BE49-F238E27FC236}">
                  <a16:creationId xmlns:a16="http://schemas.microsoft.com/office/drawing/2014/main" id="{70C9D6FE-5D04-4290-82E7-594213AE46C4}"/>
                </a:ext>
                <a:ext uri="{C183D7F6-B498-43B3-948B-1728B52AA6E4}">
                  <adec:decorative xmlns:adec="http://schemas.microsoft.com/office/drawing/2017/decorative" val="1"/>
                </a:ext>
              </a:extLst>
            </p:cNvPr>
            <p:cNvSpPr/>
            <p:nvPr/>
          </p:nvSpPr>
          <p:spPr>
            <a:xfrm>
              <a:off x="4449050" y="1630689"/>
              <a:ext cx="1759637" cy="1759637"/>
            </a:xfrm>
            <a:prstGeom prst="rect">
              <a:avLst/>
            </a:prstGeom>
            <a:solidFill>
              <a:srgbClr val="002050"/>
            </a:solidFill>
            <a:ln w="12700" cap="flat" cmpd="sng" algn="ctr">
              <a:noFill/>
              <a:prstDash val="solid"/>
              <a:miter lim="800000"/>
            </a:ln>
            <a:effectLst/>
          </p:spPr>
          <p:txBody>
            <a:bodyPr spcFirstLastPara="0" vert="horz" wrap="square" lIns="261975" tIns="261975" rIns="261975" bIns="261975" numCol="1" spcCol="1270" anchor="ctr" anchorCtr="0">
              <a:noAutofit/>
            </a:bodyPr>
            <a:lstStyle/>
            <a:p>
              <a:pPr marL="0" marR="0" lvl="0" indent="0" algn="ctr" defTabSz="2355850" eaLnBrk="1" fontAlgn="auto" latinLnBrk="0" hangingPunct="1">
                <a:lnSpc>
                  <a:spcPct val="90000"/>
                </a:lnSpc>
                <a:spcBef>
                  <a:spcPct val="0"/>
                </a:spcBef>
                <a:spcAft>
                  <a:spcPct val="35000"/>
                </a:spcAft>
                <a:buClrTx/>
                <a:buSzTx/>
                <a:buFontTx/>
                <a:buNone/>
                <a:tabLst/>
                <a:defRPr/>
              </a:pPr>
              <a:endParaRPr kumimoji="0" lang="en-US" sz="5300" b="0" i="0" u="none" strike="noStrike" kern="0" cap="none" spc="0" normalizeH="0" baseline="0" noProof="0">
                <a:ln>
                  <a:noFill/>
                </a:ln>
                <a:solidFill>
                  <a:srgbClr val="FFFFFF"/>
                </a:solidFill>
                <a:effectLst/>
                <a:uLnTx/>
                <a:uFillTx/>
                <a:latin typeface="Arial"/>
                <a:ea typeface="+mn-ea"/>
                <a:cs typeface="+mn-cs"/>
              </a:endParaRPr>
            </a:p>
          </p:txBody>
        </p:sp>
      </p:grpSp>
      <p:sp>
        <p:nvSpPr>
          <p:cNvPr id="27" name="Lower-right icon placeholder" descr="icon placeholder">
            <a:extLst>
              <a:ext uri="{FF2B5EF4-FFF2-40B4-BE49-F238E27FC236}">
                <a16:creationId xmlns:a16="http://schemas.microsoft.com/office/drawing/2014/main" id="{D80C3FE3-AAAE-324D-A61B-414365350B32}"/>
              </a:ext>
            </a:extLst>
          </p:cNvPr>
          <p:cNvSpPr>
            <a:spLocks noGrp="1"/>
          </p:cNvSpPr>
          <p:nvPr>
            <p:ph type="pic" sz="quarter" idx="31" hasCustomPrompt="1"/>
          </p:nvPr>
        </p:nvSpPr>
        <p:spPr>
          <a:xfrm>
            <a:off x="6474546" y="4035367"/>
            <a:ext cx="1317625" cy="860425"/>
          </a:xfrm>
          <a:prstGeom prst="rect">
            <a:avLst/>
          </a:prstGeo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bg1"/>
                </a:solidFill>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Tap to add icon</a:t>
            </a:r>
          </a:p>
          <a:p>
            <a:endParaRPr lang="en-US"/>
          </a:p>
        </p:txBody>
      </p:sp>
      <p:sp>
        <p:nvSpPr>
          <p:cNvPr id="32" name="Trend: lower-right description">
            <a:extLst>
              <a:ext uri="{FF2B5EF4-FFF2-40B4-BE49-F238E27FC236}">
                <a16:creationId xmlns:a16="http://schemas.microsoft.com/office/drawing/2014/main" id="{D310B0B2-9A8B-4ECC-8989-D07DCBB252AE}"/>
              </a:ext>
            </a:extLst>
          </p:cNvPr>
          <p:cNvSpPr>
            <a:spLocks noGrp="1"/>
          </p:cNvSpPr>
          <p:nvPr>
            <p:ph type="body" sz="quarter" idx="35" hasCustomPrompt="1"/>
          </p:nvPr>
        </p:nvSpPr>
        <p:spPr>
          <a:xfrm>
            <a:off x="8156305" y="4294913"/>
            <a:ext cx="3453083" cy="492443"/>
          </a:xfrm>
          <a:prstGeom prst="rect">
            <a:avLst/>
          </a:prstGeom>
        </p:spPr>
        <p:txBody>
          <a:bodyPr lIns="0" tIns="0" rIns="0" bIns="0" anchor="t" anchorCtr="0">
            <a:spAutoFit/>
          </a:bodyPr>
          <a:lstStyle>
            <a:lvl1pPr marL="0" indent="0">
              <a:spcBef>
                <a:spcPts val="0"/>
              </a:spcBef>
              <a:buNone/>
              <a:defRPr sz="1600">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a:t>Lorem ipsum dolor sit </a:t>
            </a:r>
            <a:r>
              <a:rPr lang="en-US" err="1"/>
              <a:t>amet</a:t>
            </a:r>
            <a:r>
              <a:rPr lang="en-US"/>
              <a:t>, </a:t>
            </a:r>
            <a:r>
              <a:rPr lang="en-US" err="1"/>
              <a:t>consetetur</a:t>
            </a:r>
            <a:r>
              <a:rPr lang="en-US"/>
              <a:t> </a:t>
            </a:r>
            <a:r>
              <a:rPr lang="en-US" err="1"/>
              <a:t>adipiscing</a:t>
            </a:r>
            <a:r>
              <a:rPr lang="en-US"/>
              <a:t> </a:t>
            </a:r>
            <a:r>
              <a:rPr lang="en-US" err="1"/>
              <a:t>elit</a:t>
            </a:r>
            <a:r>
              <a:rPr lang="en-US"/>
              <a:t>.</a:t>
            </a:r>
          </a:p>
        </p:txBody>
      </p:sp>
      <p:sp>
        <p:nvSpPr>
          <p:cNvPr id="31" name="Trend: lower-right heading"/>
          <p:cNvSpPr>
            <a:spLocks noGrp="1"/>
          </p:cNvSpPr>
          <p:nvPr>
            <p:ph type="body" sz="quarter" idx="34" hasCustomPrompt="1"/>
          </p:nvPr>
        </p:nvSpPr>
        <p:spPr>
          <a:xfrm>
            <a:off x="8156305" y="3893532"/>
            <a:ext cx="1108075" cy="307777"/>
          </a:xfrm>
          <a:prstGeom prst="rect">
            <a:avLst/>
          </a:prstGeom>
        </p:spPr>
        <p:txBody>
          <a:bodyPr lIns="0" tIns="0" rIns="0" bIns="0" anchor="t" anchorCtr="0">
            <a:spAutoFit/>
          </a:bodyPr>
          <a:lstStyle>
            <a:lvl1pPr marL="0" indent="0" algn="l">
              <a:spcBef>
                <a:spcPts val="0"/>
              </a:spcBef>
              <a:buNone/>
              <a:defRPr sz="2000" b="0">
                <a:solidFill>
                  <a:schemeClr val="accent1"/>
                </a:solidFill>
                <a:latin typeface="+mn-lt"/>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Title</a:t>
            </a:r>
          </a:p>
        </p:txBody>
      </p:sp>
      <p:sp>
        <p:nvSpPr>
          <p:cNvPr id="24" name="Upper-right icon placeholder" descr="icon placeholder">
            <a:extLst>
              <a:ext uri="{FF2B5EF4-FFF2-40B4-BE49-F238E27FC236}">
                <a16:creationId xmlns:a16="http://schemas.microsoft.com/office/drawing/2014/main" id="{21D38A6A-82E8-794D-9F34-FE75356146D1}"/>
              </a:ext>
            </a:extLst>
          </p:cNvPr>
          <p:cNvSpPr>
            <a:spLocks noGrp="1"/>
          </p:cNvSpPr>
          <p:nvPr>
            <p:ph type="pic" sz="quarter" idx="29" hasCustomPrompt="1"/>
          </p:nvPr>
        </p:nvSpPr>
        <p:spPr>
          <a:xfrm>
            <a:off x="6477674" y="1919984"/>
            <a:ext cx="1317625" cy="860425"/>
          </a:xfrm>
          <a:prstGeom prst="rect">
            <a:avLst/>
          </a:prstGeo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bg1"/>
                </a:solidFill>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Tap to add icon</a:t>
            </a:r>
          </a:p>
          <a:p>
            <a:endParaRPr lang="en-US"/>
          </a:p>
        </p:txBody>
      </p:sp>
      <p:sp>
        <p:nvSpPr>
          <p:cNvPr id="5" name="Trend: upper-right description">
            <a:extLst>
              <a:ext uri="{FF2B5EF4-FFF2-40B4-BE49-F238E27FC236}">
                <a16:creationId xmlns:a16="http://schemas.microsoft.com/office/drawing/2014/main" id="{D310B0B2-9A8B-4ECC-8989-D07DCBB252AE}"/>
              </a:ext>
            </a:extLst>
          </p:cNvPr>
          <p:cNvSpPr>
            <a:spLocks noGrp="1"/>
          </p:cNvSpPr>
          <p:nvPr>
            <p:ph type="body" sz="quarter" idx="32" hasCustomPrompt="1"/>
          </p:nvPr>
        </p:nvSpPr>
        <p:spPr>
          <a:xfrm>
            <a:off x="8156305" y="2148991"/>
            <a:ext cx="3453083" cy="492443"/>
          </a:xfrm>
          <a:prstGeom prst="rect">
            <a:avLst/>
          </a:prstGeom>
        </p:spPr>
        <p:txBody>
          <a:bodyPr lIns="0" tIns="0" rIns="0" bIns="0" anchor="t" anchorCtr="0">
            <a:spAutoFit/>
          </a:bodyPr>
          <a:lstStyle>
            <a:lvl1pPr marL="0" indent="0">
              <a:spcBef>
                <a:spcPts val="0"/>
              </a:spcBef>
              <a:buNone/>
              <a:defRPr sz="1600">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a:t>Lorem ipsum dolor sit </a:t>
            </a:r>
            <a:r>
              <a:rPr lang="en-US" err="1"/>
              <a:t>amet</a:t>
            </a:r>
            <a:r>
              <a:rPr lang="en-US"/>
              <a:t>, </a:t>
            </a:r>
            <a:r>
              <a:rPr lang="en-US" err="1"/>
              <a:t>consetetur</a:t>
            </a:r>
            <a:r>
              <a:rPr lang="en-US"/>
              <a:t> </a:t>
            </a:r>
            <a:r>
              <a:rPr lang="en-US" err="1"/>
              <a:t>adipiscing</a:t>
            </a:r>
            <a:r>
              <a:rPr lang="en-US"/>
              <a:t> </a:t>
            </a:r>
            <a:r>
              <a:rPr lang="en-US" err="1"/>
              <a:t>elit</a:t>
            </a:r>
            <a:r>
              <a:rPr lang="en-US"/>
              <a:t>.</a:t>
            </a:r>
          </a:p>
        </p:txBody>
      </p:sp>
      <p:sp>
        <p:nvSpPr>
          <p:cNvPr id="26" name="Trend: upper-right heading"/>
          <p:cNvSpPr>
            <a:spLocks noGrp="1"/>
          </p:cNvSpPr>
          <p:nvPr>
            <p:ph type="body" sz="quarter" idx="18" hasCustomPrompt="1"/>
          </p:nvPr>
        </p:nvSpPr>
        <p:spPr>
          <a:xfrm>
            <a:off x="8156305" y="1747610"/>
            <a:ext cx="1108075" cy="307777"/>
          </a:xfrm>
          <a:prstGeom prst="rect">
            <a:avLst/>
          </a:prstGeom>
        </p:spPr>
        <p:txBody>
          <a:bodyPr lIns="0" tIns="0" rIns="0" bIns="0" anchor="t" anchorCtr="0">
            <a:spAutoFit/>
          </a:bodyPr>
          <a:lstStyle>
            <a:lvl1pPr marL="0" indent="0" algn="l">
              <a:spcBef>
                <a:spcPts val="0"/>
              </a:spcBef>
              <a:buNone/>
              <a:defRPr sz="2000" b="0">
                <a:solidFill>
                  <a:schemeClr val="accent1"/>
                </a:solidFill>
                <a:latin typeface="+mn-lt"/>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Title</a:t>
            </a:r>
          </a:p>
        </p:txBody>
      </p:sp>
      <p:sp>
        <p:nvSpPr>
          <p:cNvPr id="25" name="Bottom-left icon placeholder" descr="icon placeholder">
            <a:extLst>
              <a:ext uri="{FF2B5EF4-FFF2-40B4-BE49-F238E27FC236}">
                <a16:creationId xmlns:a16="http://schemas.microsoft.com/office/drawing/2014/main" id="{4488705A-B47A-104F-A95F-5390C9E86B64}"/>
              </a:ext>
            </a:extLst>
          </p:cNvPr>
          <p:cNvSpPr>
            <a:spLocks noGrp="1"/>
          </p:cNvSpPr>
          <p:nvPr>
            <p:ph type="pic" sz="quarter" idx="30" hasCustomPrompt="1"/>
          </p:nvPr>
        </p:nvSpPr>
        <p:spPr>
          <a:xfrm>
            <a:off x="4403401" y="4032573"/>
            <a:ext cx="1317625" cy="860425"/>
          </a:xfrm>
          <a:prstGeom prst="rect">
            <a:avLst/>
          </a:prstGeo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bg1"/>
                </a:solidFill>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Tap to add icon</a:t>
            </a:r>
          </a:p>
          <a:p>
            <a:endParaRPr lang="en-US"/>
          </a:p>
        </p:txBody>
      </p:sp>
      <p:sp>
        <p:nvSpPr>
          <p:cNvPr id="30" name="Trend: lower-left description">
            <a:extLst>
              <a:ext uri="{FF2B5EF4-FFF2-40B4-BE49-F238E27FC236}">
                <a16:creationId xmlns:a16="http://schemas.microsoft.com/office/drawing/2014/main" id="{6B6DD11D-8CDA-41D7-88B1-446B9F49F045}"/>
              </a:ext>
            </a:extLst>
          </p:cNvPr>
          <p:cNvSpPr>
            <a:spLocks noGrp="1"/>
          </p:cNvSpPr>
          <p:nvPr>
            <p:ph type="body" sz="quarter" idx="39" hasCustomPrompt="1"/>
          </p:nvPr>
        </p:nvSpPr>
        <p:spPr>
          <a:xfrm>
            <a:off x="588263" y="4294913"/>
            <a:ext cx="3453083" cy="492443"/>
          </a:xfrm>
          <a:prstGeom prst="rect">
            <a:avLst/>
          </a:prstGeom>
        </p:spPr>
        <p:txBody>
          <a:bodyPr lIns="0" tIns="0" rIns="0" bIns="0" anchor="t" anchorCtr="0">
            <a:spAutoFit/>
          </a:bodyPr>
          <a:lstStyle>
            <a:lvl1pPr marL="0" indent="0">
              <a:spcBef>
                <a:spcPts val="0"/>
              </a:spcBef>
              <a:buNone/>
              <a:defRPr sz="1600">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a:t>Lorem ipsum dolor sit </a:t>
            </a:r>
            <a:r>
              <a:rPr lang="en-US" err="1"/>
              <a:t>amet</a:t>
            </a:r>
            <a:r>
              <a:rPr lang="en-US"/>
              <a:t>, </a:t>
            </a:r>
            <a:r>
              <a:rPr lang="en-US" err="1"/>
              <a:t>consetetur</a:t>
            </a:r>
            <a:r>
              <a:rPr lang="en-US"/>
              <a:t> </a:t>
            </a:r>
            <a:r>
              <a:rPr lang="en-US" err="1"/>
              <a:t>adipiscing</a:t>
            </a:r>
            <a:r>
              <a:rPr lang="en-US"/>
              <a:t> </a:t>
            </a:r>
            <a:r>
              <a:rPr lang="en-US" err="1"/>
              <a:t>elit</a:t>
            </a:r>
            <a:r>
              <a:rPr lang="en-US"/>
              <a:t>.</a:t>
            </a:r>
          </a:p>
        </p:txBody>
      </p:sp>
      <p:sp>
        <p:nvSpPr>
          <p:cNvPr id="29" name="Trend: lower-left heading">
            <a:extLst>
              <a:ext uri="{FF2B5EF4-FFF2-40B4-BE49-F238E27FC236}">
                <a16:creationId xmlns:a16="http://schemas.microsoft.com/office/drawing/2014/main" id="{58783794-5083-4A9B-A2FB-7D35919E375E}"/>
              </a:ext>
            </a:extLst>
          </p:cNvPr>
          <p:cNvSpPr>
            <a:spLocks noGrp="1"/>
          </p:cNvSpPr>
          <p:nvPr>
            <p:ph type="body" sz="quarter" idx="38" hasCustomPrompt="1"/>
          </p:nvPr>
        </p:nvSpPr>
        <p:spPr>
          <a:xfrm>
            <a:off x="588263" y="3893532"/>
            <a:ext cx="1108075" cy="307777"/>
          </a:xfrm>
          <a:prstGeom prst="rect">
            <a:avLst/>
          </a:prstGeom>
        </p:spPr>
        <p:txBody>
          <a:bodyPr lIns="0" tIns="0" rIns="0" bIns="0" anchor="t" anchorCtr="0">
            <a:spAutoFit/>
          </a:bodyPr>
          <a:lstStyle>
            <a:lvl1pPr marL="0" indent="0" algn="l">
              <a:spcBef>
                <a:spcPts val="0"/>
              </a:spcBef>
              <a:buNone/>
              <a:defRPr sz="2000" b="0">
                <a:solidFill>
                  <a:schemeClr val="accent1"/>
                </a:solidFill>
                <a:latin typeface="+mn-lt"/>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Title</a:t>
            </a:r>
          </a:p>
        </p:txBody>
      </p:sp>
      <p:sp>
        <p:nvSpPr>
          <p:cNvPr id="4" name="Upper-left icon placeholder" descr="icon placeholder">
            <a:extLst>
              <a:ext uri="{FF2B5EF4-FFF2-40B4-BE49-F238E27FC236}">
                <a16:creationId xmlns:a16="http://schemas.microsoft.com/office/drawing/2014/main" id="{FB72F310-77B8-5540-85B9-811284492CC4}"/>
              </a:ext>
            </a:extLst>
          </p:cNvPr>
          <p:cNvSpPr>
            <a:spLocks noGrp="1"/>
          </p:cNvSpPr>
          <p:nvPr>
            <p:ph type="pic" sz="quarter" idx="28" hasCustomPrompt="1"/>
          </p:nvPr>
        </p:nvSpPr>
        <p:spPr>
          <a:xfrm>
            <a:off x="4403401" y="1919985"/>
            <a:ext cx="1317625" cy="860425"/>
          </a:xfrm>
          <a:prstGeom prst="rect">
            <a:avLst/>
          </a:prstGeo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Tap to add icon</a:t>
            </a:r>
          </a:p>
          <a:p>
            <a:endParaRPr lang="en-US"/>
          </a:p>
        </p:txBody>
      </p:sp>
      <p:sp>
        <p:nvSpPr>
          <p:cNvPr id="28" name="Trend: upper-left description">
            <a:extLst>
              <a:ext uri="{FF2B5EF4-FFF2-40B4-BE49-F238E27FC236}">
                <a16:creationId xmlns:a16="http://schemas.microsoft.com/office/drawing/2014/main" id="{4CA8EA2A-5F1A-42E8-BC6C-A897FEE8FEC9}"/>
              </a:ext>
            </a:extLst>
          </p:cNvPr>
          <p:cNvSpPr>
            <a:spLocks noGrp="1"/>
          </p:cNvSpPr>
          <p:nvPr>
            <p:ph type="body" sz="quarter" idx="37" hasCustomPrompt="1"/>
          </p:nvPr>
        </p:nvSpPr>
        <p:spPr>
          <a:xfrm>
            <a:off x="588263" y="2148991"/>
            <a:ext cx="3453083" cy="492443"/>
          </a:xfrm>
          <a:prstGeom prst="rect">
            <a:avLst/>
          </a:prstGeom>
        </p:spPr>
        <p:txBody>
          <a:bodyPr lIns="0" tIns="0" rIns="0" bIns="0" anchor="t" anchorCtr="0">
            <a:spAutoFit/>
          </a:bodyPr>
          <a:lstStyle>
            <a:lvl1pPr marL="0" indent="0">
              <a:spcBef>
                <a:spcPts val="0"/>
              </a:spcBef>
              <a:buNone/>
              <a:defRPr sz="1600">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a:t>Lorem ipsum dolor sit </a:t>
            </a:r>
            <a:r>
              <a:rPr lang="en-US" err="1"/>
              <a:t>amet</a:t>
            </a:r>
            <a:r>
              <a:rPr lang="en-US"/>
              <a:t>, </a:t>
            </a:r>
            <a:r>
              <a:rPr lang="en-US" err="1"/>
              <a:t>consetetur</a:t>
            </a:r>
            <a:r>
              <a:rPr lang="en-US"/>
              <a:t> </a:t>
            </a:r>
            <a:r>
              <a:rPr lang="en-US" err="1"/>
              <a:t>adipiscing</a:t>
            </a:r>
            <a:r>
              <a:rPr lang="en-US"/>
              <a:t> </a:t>
            </a:r>
            <a:r>
              <a:rPr lang="en-US" err="1"/>
              <a:t>elit</a:t>
            </a:r>
            <a:r>
              <a:rPr lang="en-US"/>
              <a:t>.</a:t>
            </a:r>
          </a:p>
        </p:txBody>
      </p:sp>
      <p:sp>
        <p:nvSpPr>
          <p:cNvPr id="22" name="Trend: upper-left heading">
            <a:extLst>
              <a:ext uri="{FF2B5EF4-FFF2-40B4-BE49-F238E27FC236}">
                <a16:creationId xmlns:a16="http://schemas.microsoft.com/office/drawing/2014/main" id="{2ADF4EFC-9D67-484C-B7CA-8593A7B56D18}"/>
              </a:ext>
            </a:extLst>
          </p:cNvPr>
          <p:cNvSpPr>
            <a:spLocks noGrp="1"/>
          </p:cNvSpPr>
          <p:nvPr>
            <p:ph type="body" sz="quarter" idx="36" hasCustomPrompt="1"/>
          </p:nvPr>
        </p:nvSpPr>
        <p:spPr>
          <a:xfrm>
            <a:off x="588263" y="1747610"/>
            <a:ext cx="1108075" cy="307777"/>
          </a:xfrm>
          <a:prstGeom prst="rect">
            <a:avLst/>
          </a:prstGeom>
        </p:spPr>
        <p:txBody>
          <a:bodyPr lIns="0" tIns="0" rIns="0" bIns="0" anchor="t" anchorCtr="0">
            <a:spAutoFit/>
          </a:bodyPr>
          <a:lstStyle>
            <a:lvl1pPr marL="0" indent="0" algn="l">
              <a:spcBef>
                <a:spcPts val="0"/>
              </a:spcBef>
              <a:buNone/>
              <a:defRPr sz="2000" b="0">
                <a:solidFill>
                  <a:schemeClr val="accent1"/>
                </a:solidFill>
                <a:latin typeface="+mn-lt"/>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Title</a:t>
            </a:r>
          </a:p>
        </p:txBody>
      </p:sp>
      <p:sp>
        <p:nvSpPr>
          <p:cNvPr id="2" name="Industry trends 1 slide title">
            <a:extLst>
              <a:ext uri="{FF2B5EF4-FFF2-40B4-BE49-F238E27FC236}">
                <a16:creationId xmlns:a16="http://schemas.microsoft.com/office/drawing/2014/main" id="{2D9CF5A6-0E76-4774-9CAE-AC123BB1D44A}"/>
              </a:ext>
            </a:extLst>
          </p:cNvPr>
          <p:cNvSpPr>
            <a:spLocks noGrp="1"/>
          </p:cNvSpPr>
          <p:nvPr>
            <p:ph type="title" hasCustomPrompt="1"/>
          </p:nvPr>
        </p:nvSpPr>
        <p:spPr>
          <a:xfrm>
            <a:off x="588263" y="457200"/>
            <a:ext cx="11018520" cy="553998"/>
          </a:xfrm>
          <a:prstGeom prst="rect">
            <a:avLst/>
          </a:prstGeom>
        </p:spPr>
        <p:txBody>
          <a:bodyPr lIns="0" tIns="0" rIns="0" bIns="0"/>
          <a:lstStyle>
            <a:lvl1pPr>
              <a:defRPr baseline="0"/>
            </a:lvl1pPr>
          </a:lstStyle>
          <a:p>
            <a:r>
              <a:rPr lang="en-US"/>
              <a:t>Industry trends (1) (4 items)</a:t>
            </a:r>
          </a:p>
        </p:txBody>
      </p:sp>
    </p:spTree>
    <p:extLst>
      <p:ext uri="{BB962C8B-B14F-4D97-AF65-F5344CB8AC3E}">
        <p14:creationId xmlns:p14="http://schemas.microsoft.com/office/powerpoint/2010/main" val="1865402757"/>
      </p:ext>
    </p:extLst>
  </p:cSld>
  <p:clrMapOvr>
    <a:masterClrMapping/>
  </p:clrMapOvr>
  <p:transition>
    <p:fade/>
  </p:transition>
  <p:extLst>
    <p:ext uri="{DCECCB84-F9BA-43D5-87BE-67443E8EF086}">
      <p15:sldGuideLst xmlns:p15="http://schemas.microsoft.com/office/powerpoint/2012/main">
        <p15:guide id="1" orient="horz" pos="3360" userDrawn="1">
          <p15:clr>
            <a:srgbClr val="FBAE40"/>
          </p15:clr>
        </p15:guide>
        <p15:guide id="2" pos="3840" userDrawn="1">
          <p15:clr>
            <a:srgbClr val="FBAE40"/>
          </p15:clr>
        </p15:guide>
        <p15:guide id="3" orient="horz" pos="2160" userDrawn="1">
          <p15:clr>
            <a:srgbClr val="FBAE40"/>
          </p15:clr>
        </p15:guide>
      </p15:sldGuideLst>
    </p:ext>
  </p:extLst>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16" Type="http://schemas.openxmlformats.org/officeDocument/2006/relationships/slideLayout" Target="../slideLayouts/slideLayout16.xml"/><Relationship Id="rId11" Type="http://schemas.openxmlformats.org/officeDocument/2006/relationships/slideLayout" Target="../slideLayouts/slideLayout11.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5" Type="http://schemas.openxmlformats.org/officeDocument/2006/relationships/slideLayout" Target="../slideLayouts/slideLayout5.xml"/><Relationship Id="rId61" Type="http://schemas.openxmlformats.org/officeDocument/2006/relationships/slideLayout" Target="../slideLayouts/slideLayout61.xml"/><Relationship Id="rId82" Type="http://schemas.openxmlformats.org/officeDocument/2006/relationships/image" Target="../media/image1.bin"/><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77" Type="http://schemas.openxmlformats.org/officeDocument/2006/relationships/slideLayout" Target="../slideLayouts/slideLayout77.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80" Type="http://schemas.openxmlformats.org/officeDocument/2006/relationships/slideLayout" Target="../slideLayouts/slideLayout80.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83" Type="http://schemas.openxmlformats.org/officeDocument/2006/relationships/image" Target="../media/image2.emf"/><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8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7" Type="http://schemas.openxmlformats.org/officeDocument/2006/relationships/slideLayout" Target="../slideLayouts/slideLayout7.xml"/><Relationship Id="rId71" Type="http://schemas.openxmlformats.org/officeDocument/2006/relationships/slideLayout" Target="../slideLayouts/slideLayout71.xml"/><Relationship Id="rId2" Type="http://schemas.openxmlformats.org/officeDocument/2006/relationships/slideLayout" Target="../slideLayouts/slideLayout2.xml"/><Relationship Id="rId29" Type="http://schemas.openxmlformats.org/officeDocument/2006/relationships/slideLayout" Target="../slideLayouts/slideLayout29.xml"/><Relationship Id="rId24" Type="http://schemas.openxmlformats.org/officeDocument/2006/relationships/slideLayout" Target="../slideLayouts/slideLayout24.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66" Type="http://schemas.openxmlformats.org/officeDocument/2006/relationships/slideLayout" Target="../slideLayouts/slideLayout6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Picture 47">
            <a:extLst>
              <a:ext uri="{FF2B5EF4-FFF2-40B4-BE49-F238E27FC236}">
                <a16:creationId xmlns:a16="http://schemas.microsoft.com/office/drawing/2014/main" id="{0C1C6D49-967B-4D43-B624-1AC3E8990FD3}"/>
              </a:ext>
            </a:extLst>
          </p:cNvPr>
          <p:cNvPicPr>
            <a:picLocks noChangeAspect="1"/>
          </p:cNvPicPr>
          <p:nvPr userDrawn="1"/>
        </p:nvPicPr>
        <p:blipFill>
          <a:blip r:embed="rId82"/>
          <a:stretch>
            <a:fillRect/>
          </a:stretch>
        </p:blipFill>
        <p:spPr>
          <a:xfrm>
            <a:off x="12344400" y="0"/>
            <a:ext cx="1424574" cy="6990776"/>
          </a:xfrm>
          <a:prstGeom prst="rect">
            <a:avLst/>
          </a:prstGeom>
        </p:spPr>
      </p:pic>
      <p:pic>
        <p:nvPicPr>
          <p:cNvPr id="49"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E1A6779C-0B01-4D68-9846-A28D13830846}"/>
              </a:ext>
              <a:ext uri="{C183D7F6-B498-43B3-948B-1728B52AA6E4}">
                <adec:decorative xmlns:adec="http://schemas.microsoft.com/office/drawing/2017/decorative" val="0"/>
              </a:ext>
            </a:extLst>
          </p:cNvPr>
          <p:cNvPicPr>
            <a:picLocks noChangeAspect="1"/>
          </p:cNvPicPr>
          <p:nvPr userDrawn="1"/>
        </p:nvPicPr>
        <p:blipFill rotWithShape="1">
          <a:blip r:embed="rId83" cstate="print">
            <a:extLst>
              <a:ext uri="{28A0092B-C50C-407E-A947-70E740481C1C}">
                <a14:useLocalDpi xmlns:a14="http://schemas.microsoft.com/office/drawing/2010/main"/>
              </a:ext>
            </a:extLst>
          </a:blip>
          <a:srcRect l="762"/>
          <a:stretch/>
        </p:blipFill>
        <p:spPr>
          <a:xfrm rot="16200000">
            <a:off x="-4308371" y="2834808"/>
            <a:ext cx="6858000" cy="1170455"/>
          </a:xfrm>
          <a:prstGeom prst="rect">
            <a:avLst/>
          </a:prstGeom>
        </p:spPr>
      </p:pic>
    </p:spTree>
    <p:extLst>
      <p:ext uri="{BB962C8B-B14F-4D97-AF65-F5344CB8AC3E}">
        <p14:creationId xmlns:p14="http://schemas.microsoft.com/office/powerpoint/2010/main" val="80347786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7" r:id="rId3"/>
    <p:sldLayoutId id="2147483668" r:id="rId4"/>
    <p:sldLayoutId id="2147483867" r:id="rId5"/>
    <p:sldLayoutId id="2147483669" r:id="rId6"/>
    <p:sldLayoutId id="2147483670" r:id="rId7"/>
    <p:sldLayoutId id="2147483858" r:id="rId8"/>
    <p:sldLayoutId id="2147483672" r:id="rId9"/>
    <p:sldLayoutId id="2147483673" r:id="rId10"/>
    <p:sldLayoutId id="2147483859" r:id="rId11"/>
    <p:sldLayoutId id="2147483794" r:id="rId12"/>
    <p:sldLayoutId id="2147483880" r:id="rId13"/>
    <p:sldLayoutId id="2147483678" r:id="rId14"/>
    <p:sldLayoutId id="2147483676" r:id="rId15"/>
    <p:sldLayoutId id="2147483677" r:id="rId16"/>
    <p:sldLayoutId id="2147483717" r:id="rId17"/>
    <p:sldLayoutId id="2147483679" r:id="rId18"/>
    <p:sldLayoutId id="2147483680" r:id="rId19"/>
    <p:sldLayoutId id="2147483681" r:id="rId20"/>
    <p:sldLayoutId id="2147483877" r:id="rId21"/>
    <p:sldLayoutId id="2147483878" r:id="rId22"/>
    <p:sldLayoutId id="2147483879" r:id="rId23"/>
    <p:sldLayoutId id="2147483682" r:id="rId24"/>
    <p:sldLayoutId id="2147483683" r:id="rId25"/>
    <p:sldLayoutId id="2147483857" r:id="rId26"/>
    <p:sldLayoutId id="2147483684" r:id="rId27"/>
    <p:sldLayoutId id="2147483868" r:id="rId28"/>
    <p:sldLayoutId id="2147483685" r:id="rId29"/>
    <p:sldLayoutId id="2147483869" r:id="rId30"/>
    <p:sldLayoutId id="2147483686" r:id="rId31"/>
    <p:sldLayoutId id="2147483687" r:id="rId32"/>
    <p:sldLayoutId id="2147483870" r:id="rId33"/>
    <p:sldLayoutId id="2147483688" r:id="rId34"/>
    <p:sldLayoutId id="2147483689" r:id="rId35"/>
    <p:sldLayoutId id="2147483690" r:id="rId36"/>
    <p:sldLayoutId id="2147483691" r:id="rId37"/>
    <p:sldLayoutId id="2147483692" r:id="rId38"/>
    <p:sldLayoutId id="2147483864" r:id="rId39"/>
    <p:sldLayoutId id="2147483693" r:id="rId40"/>
    <p:sldLayoutId id="2147483694" r:id="rId41"/>
    <p:sldLayoutId id="2147483695" r:id="rId42"/>
    <p:sldLayoutId id="2147483696" r:id="rId43"/>
    <p:sldLayoutId id="2147483722" r:id="rId44"/>
    <p:sldLayoutId id="2147483860" r:id="rId45"/>
    <p:sldLayoutId id="2147483697" r:id="rId46"/>
    <p:sldLayoutId id="2147483861" r:id="rId47"/>
    <p:sldLayoutId id="2147483875" r:id="rId48"/>
    <p:sldLayoutId id="2147483724" r:id="rId49"/>
    <p:sldLayoutId id="2147483862" r:id="rId50"/>
    <p:sldLayoutId id="2147483725" r:id="rId51"/>
    <p:sldLayoutId id="2147483726" r:id="rId52"/>
    <p:sldLayoutId id="2147483871" r:id="rId53"/>
    <p:sldLayoutId id="2147483728" r:id="rId54"/>
    <p:sldLayoutId id="2147483729" r:id="rId55"/>
    <p:sldLayoutId id="2147483730" r:id="rId56"/>
    <p:sldLayoutId id="2147483865" r:id="rId57"/>
    <p:sldLayoutId id="2147483872" r:id="rId58"/>
    <p:sldLayoutId id="2147483698" r:id="rId59"/>
    <p:sldLayoutId id="2147483863" r:id="rId60"/>
    <p:sldLayoutId id="2147483866" r:id="rId61"/>
    <p:sldLayoutId id="2147483699" r:id="rId62"/>
    <p:sldLayoutId id="2147483732" r:id="rId63"/>
    <p:sldLayoutId id="2147483733" r:id="rId64"/>
    <p:sldLayoutId id="2147483734" r:id="rId65"/>
    <p:sldLayoutId id="2147483735" r:id="rId66"/>
    <p:sldLayoutId id="2147483700" r:id="rId67"/>
    <p:sldLayoutId id="2147483873" r:id="rId68"/>
    <p:sldLayoutId id="2147483874" r:id="rId69"/>
    <p:sldLayoutId id="2147483876" r:id="rId70"/>
    <p:sldLayoutId id="2147483881" r:id="rId71"/>
    <p:sldLayoutId id="2147483882" r:id="rId72"/>
    <p:sldLayoutId id="2147483737" r:id="rId73"/>
    <p:sldLayoutId id="2147483703" r:id="rId74"/>
    <p:sldLayoutId id="2147483704" r:id="rId75"/>
    <p:sldLayoutId id="2147483851" r:id="rId76"/>
    <p:sldLayoutId id="2147483796" r:id="rId77"/>
    <p:sldLayoutId id="2147483853" r:id="rId78"/>
    <p:sldLayoutId id="2147483885" r:id="rId79"/>
    <p:sldLayoutId id="2147483886" r:id="rId80"/>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61.xml"/><Relationship Id="rId5" Type="http://schemas.openxmlformats.org/officeDocument/2006/relationships/image" Target="../media/image9.png"/><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5.xml"/></Relationships>
</file>

<file path=ppt/slides/_rels/slide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4.xml"/><Relationship Id="rId1" Type="http://schemas.openxmlformats.org/officeDocument/2006/relationships/slideLayout" Target="../slideLayouts/slideLayout8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 Placeholder 1">
            <a:extLst>
              <a:ext uri="{FF2B5EF4-FFF2-40B4-BE49-F238E27FC236}">
                <a16:creationId xmlns:a16="http://schemas.microsoft.com/office/drawing/2014/main" id="{EF4FD2A2-80F2-4B07-AA2E-CFD6B55330B1}"/>
              </a:ext>
            </a:extLst>
          </p:cNvPr>
          <p:cNvSpPr>
            <a:spLocks noGrp="1"/>
          </p:cNvSpPr>
          <p:nvPr>
            <p:ph type="body" sz="quarter" idx="18"/>
          </p:nvPr>
        </p:nvSpPr>
        <p:spPr>
          <a:xfrm>
            <a:off x="9113256" y="4666937"/>
            <a:ext cx="2514600" cy="1600200"/>
          </a:xfrm>
        </p:spPr>
        <p:txBody>
          <a:bodyPr/>
          <a:lstStyle/>
          <a:p>
            <a:endParaRPr lang="en-US" dirty="0"/>
          </a:p>
        </p:txBody>
      </p:sp>
      <p:pic>
        <p:nvPicPr>
          <p:cNvPr id="11" name="Picture 10">
            <a:extLst>
              <a:ext uri="{FF2B5EF4-FFF2-40B4-BE49-F238E27FC236}">
                <a16:creationId xmlns:a16="http://schemas.microsoft.com/office/drawing/2014/main" id="{32E02FDF-C092-4625-8C37-8A59D67CA15D}"/>
              </a:ext>
            </a:extLst>
          </p:cNvPr>
          <p:cNvPicPr>
            <a:picLocks noChangeAspect="1"/>
          </p:cNvPicPr>
          <p:nvPr/>
        </p:nvPicPr>
        <p:blipFill>
          <a:blip r:embed="rId3"/>
          <a:stretch>
            <a:fillRect/>
          </a:stretch>
        </p:blipFill>
        <p:spPr>
          <a:xfrm>
            <a:off x="9232616" y="1901825"/>
            <a:ext cx="2238172" cy="2514600"/>
          </a:xfrm>
          <a:prstGeom prst="rect">
            <a:avLst/>
          </a:prstGeom>
          <a:noFill/>
        </p:spPr>
      </p:pic>
      <p:sp>
        <p:nvSpPr>
          <p:cNvPr id="22" name="Text Placeholder 3">
            <a:extLst>
              <a:ext uri="{FF2B5EF4-FFF2-40B4-BE49-F238E27FC236}">
                <a16:creationId xmlns:a16="http://schemas.microsoft.com/office/drawing/2014/main" id="{D7B322F7-1192-4ADB-825B-4FD3A5EC699C}"/>
              </a:ext>
            </a:extLst>
          </p:cNvPr>
          <p:cNvSpPr>
            <a:spLocks noGrp="1"/>
          </p:cNvSpPr>
          <p:nvPr>
            <p:ph type="body" sz="quarter" idx="13"/>
          </p:nvPr>
        </p:nvSpPr>
        <p:spPr>
          <a:xfrm>
            <a:off x="6274935" y="4666937"/>
            <a:ext cx="2514600" cy="1600200"/>
          </a:xfrm>
        </p:spPr>
        <p:txBody>
          <a:bodyPr/>
          <a:lstStyle/>
          <a:p>
            <a:endParaRPr lang="en-US" dirty="0"/>
          </a:p>
        </p:txBody>
      </p:sp>
      <p:pic>
        <p:nvPicPr>
          <p:cNvPr id="13" name="Picture 12">
            <a:extLst>
              <a:ext uri="{FF2B5EF4-FFF2-40B4-BE49-F238E27FC236}">
                <a16:creationId xmlns:a16="http://schemas.microsoft.com/office/drawing/2014/main" id="{AF03EEB6-61F2-4050-8496-98CBA12C6619}"/>
              </a:ext>
            </a:extLst>
          </p:cNvPr>
          <p:cNvPicPr>
            <a:picLocks noChangeAspect="1"/>
          </p:cNvPicPr>
          <p:nvPr/>
        </p:nvPicPr>
        <p:blipFill>
          <a:blip r:embed="rId4"/>
          <a:stretch>
            <a:fillRect/>
          </a:stretch>
        </p:blipFill>
        <p:spPr>
          <a:xfrm>
            <a:off x="6397624" y="1901825"/>
            <a:ext cx="2244212" cy="2514600"/>
          </a:xfrm>
          <a:prstGeom prst="rect">
            <a:avLst/>
          </a:prstGeom>
          <a:noFill/>
        </p:spPr>
      </p:pic>
      <p:sp>
        <p:nvSpPr>
          <p:cNvPr id="24" name="Text Placeholder 5">
            <a:extLst>
              <a:ext uri="{FF2B5EF4-FFF2-40B4-BE49-F238E27FC236}">
                <a16:creationId xmlns:a16="http://schemas.microsoft.com/office/drawing/2014/main" id="{38302ED4-C7C2-4500-BA6F-12FFCC62887A}"/>
              </a:ext>
            </a:extLst>
          </p:cNvPr>
          <p:cNvSpPr>
            <a:spLocks noGrp="1"/>
          </p:cNvSpPr>
          <p:nvPr>
            <p:ph type="body" sz="quarter" idx="14"/>
          </p:nvPr>
        </p:nvSpPr>
        <p:spPr>
          <a:xfrm>
            <a:off x="3436613" y="4666937"/>
            <a:ext cx="2514600" cy="1600200"/>
          </a:xfrm>
        </p:spPr>
        <p:txBody>
          <a:bodyPr/>
          <a:lstStyle/>
          <a:p>
            <a:endParaRPr lang="en-US" dirty="0"/>
          </a:p>
        </p:txBody>
      </p:sp>
      <p:pic>
        <p:nvPicPr>
          <p:cNvPr id="15" name="Picture 14">
            <a:extLst>
              <a:ext uri="{FF2B5EF4-FFF2-40B4-BE49-F238E27FC236}">
                <a16:creationId xmlns:a16="http://schemas.microsoft.com/office/drawing/2014/main" id="{B801654D-7923-464F-A42A-CDBB7FF57D75}"/>
              </a:ext>
            </a:extLst>
          </p:cNvPr>
          <p:cNvPicPr>
            <a:picLocks noChangeAspect="1"/>
          </p:cNvPicPr>
          <p:nvPr/>
        </p:nvPicPr>
        <p:blipFill>
          <a:blip r:embed="rId5"/>
          <a:stretch>
            <a:fillRect/>
          </a:stretch>
        </p:blipFill>
        <p:spPr>
          <a:xfrm>
            <a:off x="3559298" y="1901825"/>
            <a:ext cx="2256920" cy="2514600"/>
          </a:xfrm>
          <a:prstGeom prst="rect">
            <a:avLst/>
          </a:prstGeom>
          <a:noFill/>
        </p:spPr>
      </p:pic>
      <p:sp>
        <p:nvSpPr>
          <p:cNvPr id="7" name="TextBox 6">
            <a:extLst>
              <a:ext uri="{FF2B5EF4-FFF2-40B4-BE49-F238E27FC236}">
                <a16:creationId xmlns:a16="http://schemas.microsoft.com/office/drawing/2014/main" id="{FEC65F34-CEAE-4FC9-98E6-AF7A830B2364}"/>
              </a:ext>
            </a:extLst>
          </p:cNvPr>
          <p:cNvSpPr txBox="1"/>
          <p:nvPr/>
        </p:nvSpPr>
        <p:spPr>
          <a:xfrm>
            <a:off x="598291" y="1901825"/>
            <a:ext cx="2514600" cy="4365312"/>
          </a:xfrm>
          <a:prstGeom prst="rect">
            <a:avLst/>
          </a:prstGeom>
        </p:spPr>
        <p:txBody>
          <a:bodyPr lIns="0" tIns="0" rIns="0" bIns="0" rtlCol="0">
            <a:normAutofit/>
          </a:bodyPr>
          <a:lstStyle>
            <a:defPPr>
              <a:defRPr lang="en-US"/>
            </a:defPPr>
            <a:lvl1pPr>
              <a:lnSpc>
                <a:spcPct val="114000"/>
              </a:lnSpc>
              <a:spcBef>
                <a:spcPts val="600"/>
              </a:spcBef>
              <a:spcAft>
                <a:spcPts val="600"/>
              </a:spcAft>
              <a:defRPr sz="2800">
                <a:gradFill>
                  <a:gsLst>
                    <a:gs pos="2917">
                      <a:schemeClr val="tx1"/>
                    </a:gs>
                    <a:gs pos="30000">
                      <a:schemeClr val="tx1"/>
                    </a:gs>
                  </a:gsLst>
                  <a:lin ang="5400000" scaled="0"/>
                </a:gradFill>
              </a:defRPr>
            </a:lvl1pPr>
          </a:lstStyle>
          <a:p>
            <a:pPr defTabSz="932742">
              <a:spcAft>
                <a:spcPts val="0"/>
              </a:spcAft>
              <a:buSzPct val="90000"/>
            </a:pPr>
            <a:r>
              <a:rPr lang="en-US" sz="1800" kern="1200" spc="0" baseline="0" dirty="0">
                <a:gradFill>
                  <a:gsLst>
                    <a:gs pos="1250">
                      <a:schemeClr val="tx1"/>
                    </a:gs>
                    <a:gs pos="100000">
                      <a:schemeClr val="tx1"/>
                    </a:gs>
                  </a:gsLst>
                  <a:lin ang="5400000" scaled="0"/>
                </a:gradFill>
                <a:latin typeface="+mn-lt"/>
                <a:ea typeface="+mn-ea"/>
                <a:cs typeface="Segoe UI Semilight" panose="020B0402040204020203" pitchFamily="34" charset="0"/>
              </a:rPr>
              <a:t>Personas illustrate key challenges and requirement from the users’ perspectives</a:t>
            </a:r>
          </a:p>
          <a:p>
            <a:pPr defTabSz="932742">
              <a:lnSpc>
                <a:spcPct val="90000"/>
              </a:lnSpc>
              <a:spcBef>
                <a:spcPts val="1200"/>
              </a:spcBef>
              <a:spcAft>
                <a:spcPts val="0"/>
              </a:spcAft>
              <a:buSzPct val="90000"/>
            </a:pPr>
            <a:r>
              <a:rPr lang="en-US" sz="1800" kern="1200" spc="0" baseline="0" dirty="0">
                <a:gradFill>
                  <a:gsLst>
                    <a:gs pos="1250">
                      <a:schemeClr val="tx1"/>
                    </a:gs>
                    <a:gs pos="100000">
                      <a:schemeClr val="tx1"/>
                    </a:gs>
                  </a:gsLst>
                  <a:lin ang="5400000" scaled="0"/>
                </a:gradFill>
                <a:latin typeface="+mn-lt"/>
                <a:ea typeface="+mn-ea"/>
                <a:cs typeface="Segoe UI Semilight" panose="020B0402040204020203" pitchFamily="34" charset="0"/>
              </a:rPr>
              <a:t>Personas have common:</a:t>
            </a:r>
          </a:p>
          <a:p>
            <a:pPr marL="285750" indent="-285750" defTabSz="932742">
              <a:spcBef>
                <a:spcPct val="20000"/>
              </a:spcBef>
              <a:spcAft>
                <a:spcPts val="0"/>
              </a:spcAft>
              <a:buSzPct val="90000"/>
              <a:buFont typeface="Arial" panose="020B0604020202020204" pitchFamily="34" charset="0"/>
              <a:buChar char="•"/>
            </a:pPr>
            <a:r>
              <a:rPr lang="en-US" sz="1600" kern="1200" spc="0" baseline="0" dirty="0">
                <a:gradFill>
                  <a:gsLst>
                    <a:gs pos="1250">
                      <a:schemeClr val="tx1"/>
                    </a:gs>
                    <a:gs pos="100000">
                      <a:schemeClr val="tx1"/>
                    </a:gs>
                  </a:gsLst>
                  <a:lin ang="5400000" scaled="0"/>
                </a:gradFill>
                <a:latin typeface="+mn-lt"/>
                <a:ea typeface="+mn-ea"/>
                <a:cs typeface="Segoe UI Semilight" panose="020B0402040204020203" pitchFamily="34" charset="0"/>
              </a:rPr>
              <a:t>Goals</a:t>
            </a:r>
          </a:p>
          <a:p>
            <a:pPr marL="285750" indent="-285750" defTabSz="932742">
              <a:spcBef>
                <a:spcPct val="20000"/>
              </a:spcBef>
              <a:spcAft>
                <a:spcPts val="0"/>
              </a:spcAft>
              <a:buSzPct val="90000"/>
              <a:buFont typeface="Arial" panose="020B0604020202020204" pitchFamily="34" charset="0"/>
              <a:buChar char="•"/>
            </a:pPr>
            <a:r>
              <a:rPr lang="en-US" sz="1600" kern="1200" spc="0" baseline="0" dirty="0">
                <a:gradFill>
                  <a:gsLst>
                    <a:gs pos="1250">
                      <a:schemeClr val="tx1"/>
                    </a:gs>
                    <a:gs pos="100000">
                      <a:schemeClr val="tx1"/>
                    </a:gs>
                  </a:gsLst>
                  <a:lin ang="5400000" scaled="0"/>
                </a:gradFill>
                <a:latin typeface="+mn-lt"/>
                <a:ea typeface="+mn-ea"/>
                <a:cs typeface="Segoe UI Semilight" panose="020B0402040204020203" pitchFamily="34" charset="0"/>
              </a:rPr>
              <a:t>Behaviors</a:t>
            </a:r>
          </a:p>
          <a:p>
            <a:pPr marL="285750" indent="-285750" defTabSz="932742">
              <a:spcBef>
                <a:spcPct val="20000"/>
              </a:spcBef>
              <a:spcAft>
                <a:spcPts val="0"/>
              </a:spcAft>
              <a:buSzPct val="90000"/>
              <a:buFont typeface="Arial" panose="020B0604020202020204" pitchFamily="34" charset="0"/>
              <a:buChar char="•"/>
            </a:pPr>
            <a:r>
              <a:rPr lang="en-US" sz="1600" kern="1200" spc="0" baseline="0" dirty="0">
                <a:gradFill>
                  <a:gsLst>
                    <a:gs pos="1250">
                      <a:schemeClr val="tx1"/>
                    </a:gs>
                    <a:gs pos="100000">
                      <a:schemeClr val="tx1"/>
                    </a:gs>
                  </a:gsLst>
                  <a:lin ang="5400000" scaled="0"/>
                </a:gradFill>
                <a:latin typeface="+mn-lt"/>
                <a:ea typeface="+mn-ea"/>
                <a:cs typeface="Segoe UI Semilight" panose="020B0402040204020203" pitchFamily="34" charset="0"/>
              </a:rPr>
              <a:t>Security Needs</a:t>
            </a:r>
          </a:p>
          <a:p>
            <a:pPr marL="285750" indent="-285750" defTabSz="932742">
              <a:spcBef>
                <a:spcPct val="20000"/>
              </a:spcBef>
              <a:spcAft>
                <a:spcPts val="0"/>
              </a:spcAft>
              <a:buSzPct val="90000"/>
              <a:buFont typeface="Arial" panose="020B0604020202020204" pitchFamily="34" charset="0"/>
              <a:buChar char="•"/>
            </a:pPr>
            <a:r>
              <a:rPr lang="en-US" sz="1600" kern="1200" spc="0" baseline="0" dirty="0">
                <a:gradFill>
                  <a:gsLst>
                    <a:gs pos="1250">
                      <a:schemeClr val="tx1"/>
                    </a:gs>
                    <a:gs pos="100000">
                      <a:schemeClr val="tx1"/>
                    </a:gs>
                  </a:gsLst>
                  <a:lin ang="5400000" scaled="0"/>
                </a:gradFill>
                <a:latin typeface="+mn-lt"/>
                <a:ea typeface="+mn-ea"/>
                <a:cs typeface="Segoe UI Semilight" panose="020B0402040204020203" pitchFamily="34" charset="0"/>
              </a:rPr>
              <a:t>Resource Access Needs</a:t>
            </a:r>
          </a:p>
        </p:txBody>
      </p:sp>
      <p:sp>
        <p:nvSpPr>
          <p:cNvPr id="28" name="Text Placeholder 9">
            <a:extLst>
              <a:ext uri="{FF2B5EF4-FFF2-40B4-BE49-F238E27FC236}">
                <a16:creationId xmlns:a16="http://schemas.microsoft.com/office/drawing/2014/main" id="{59233CB6-5758-4EF1-A053-38D2E6ABC2C4}"/>
              </a:ext>
            </a:extLst>
          </p:cNvPr>
          <p:cNvSpPr>
            <a:spLocks noGrp="1"/>
          </p:cNvSpPr>
          <p:nvPr>
            <p:ph type="body" sz="quarter" idx="11"/>
          </p:nvPr>
        </p:nvSpPr>
        <p:spPr>
          <a:xfrm>
            <a:off x="588864" y="1048847"/>
            <a:ext cx="11038992" cy="547533"/>
          </a:xfrm>
        </p:spPr>
        <p:txBody>
          <a:bodyPr/>
          <a:lstStyle/>
          <a:p>
            <a:r>
              <a:rPr lang="en-US" dirty="0"/>
              <a:t>User archetypes that represent a business’s assumptions about the user</a:t>
            </a:r>
          </a:p>
        </p:txBody>
      </p:sp>
      <p:sp>
        <p:nvSpPr>
          <p:cNvPr id="3" name="Title 2">
            <a:extLst>
              <a:ext uri="{FF2B5EF4-FFF2-40B4-BE49-F238E27FC236}">
                <a16:creationId xmlns:a16="http://schemas.microsoft.com/office/drawing/2014/main" id="{4255294E-05B2-4769-9B37-FD33C5CB2F7D}"/>
              </a:ext>
            </a:extLst>
          </p:cNvPr>
          <p:cNvSpPr>
            <a:spLocks noGrp="1"/>
          </p:cNvSpPr>
          <p:nvPr>
            <p:ph type="title"/>
          </p:nvPr>
        </p:nvSpPr>
        <p:spPr>
          <a:xfrm>
            <a:off x="587070" y="457200"/>
            <a:ext cx="11024300" cy="553998"/>
          </a:xfrm>
        </p:spPr>
        <p:txBody>
          <a:bodyPr lIns="0" tIns="0" rIns="0" bIns="0">
            <a:normAutofit/>
          </a:bodyPr>
          <a:lstStyle/>
          <a:p>
            <a:r>
              <a:rPr lang="en-US" b="0" kern="1200" cap="none" spc="-50" baseline="0">
                <a:ln w="3175">
                  <a:noFill/>
                </a:ln>
                <a:effectLst/>
                <a:latin typeface="+mj-lt"/>
                <a:ea typeface="+mn-ea"/>
                <a:cs typeface="Segoe UI" pitchFamily="34" charset="0"/>
              </a:rPr>
              <a:t>What are personas?</a:t>
            </a:r>
          </a:p>
        </p:txBody>
      </p:sp>
    </p:spTree>
    <p:extLst>
      <p:ext uri="{BB962C8B-B14F-4D97-AF65-F5344CB8AC3E}">
        <p14:creationId xmlns:p14="http://schemas.microsoft.com/office/powerpoint/2010/main" val="2151920572"/>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ext Placeholder 1">
            <a:extLst>
              <a:ext uri="{FF2B5EF4-FFF2-40B4-BE49-F238E27FC236}">
                <a16:creationId xmlns:a16="http://schemas.microsoft.com/office/drawing/2014/main" id="{43888D59-3398-4084-AA92-9755D6603DF5}"/>
              </a:ext>
            </a:extLst>
          </p:cNvPr>
          <p:cNvSpPr>
            <a:spLocks noGrp="1"/>
          </p:cNvSpPr>
          <p:nvPr>
            <p:ph type="body" sz="quarter" idx="15"/>
          </p:nvPr>
        </p:nvSpPr>
        <p:spPr>
          <a:xfrm>
            <a:off x="8185740" y="2796125"/>
            <a:ext cx="3429000" cy="2743200"/>
          </a:xfrm>
          <a:solidFill>
            <a:srgbClr val="D2D2D2"/>
          </a:solidFill>
        </p:spPr>
        <p:txBody>
          <a:bodyPr lIns="182880" tIns="91440" rIns="182880" bIns="91440"/>
          <a:lstStyle/>
          <a:p>
            <a:pPr>
              <a:spcBef>
                <a:spcPts val="600"/>
              </a:spcBef>
              <a:spcAft>
                <a:spcPts val="600"/>
              </a:spcAft>
            </a:pPr>
            <a:r>
              <a:rPr lang="en-US" dirty="0">
                <a:solidFill>
                  <a:srgbClr val="1A1A1A"/>
                </a:solidFill>
              </a:rPr>
              <a:t>Provides opportunity for incremental security hardening</a:t>
            </a:r>
          </a:p>
          <a:p>
            <a:pPr>
              <a:spcBef>
                <a:spcPts val="600"/>
              </a:spcBef>
              <a:spcAft>
                <a:spcPts val="600"/>
              </a:spcAft>
            </a:pPr>
            <a:r>
              <a:rPr lang="en-US" dirty="0">
                <a:solidFill>
                  <a:srgbClr val="1A1A1A"/>
                </a:solidFill>
              </a:rPr>
              <a:t>Influences the priority of the Zero Trust Enablement Backlog items</a:t>
            </a:r>
          </a:p>
          <a:p>
            <a:pPr>
              <a:spcBef>
                <a:spcPts val="600"/>
              </a:spcBef>
              <a:spcAft>
                <a:spcPts val="600"/>
              </a:spcAft>
            </a:pPr>
            <a:r>
              <a:rPr lang="en-US" dirty="0">
                <a:solidFill>
                  <a:srgbClr val="1A1A1A"/>
                </a:solidFill>
              </a:rPr>
              <a:t>Insight for staging capabilities in the Zero Trust Roadmap</a:t>
            </a:r>
          </a:p>
        </p:txBody>
      </p:sp>
      <p:sp>
        <p:nvSpPr>
          <p:cNvPr id="14" name="Text Placeholder 2">
            <a:extLst>
              <a:ext uri="{FF2B5EF4-FFF2-40B4-BE49-F238E27FC236}">
                <a16:creationId xmlns:a16="http://schemas.microsoft.com/office/drawing/2014/main" id="{C0AA2BF3-904A-4EAB-9BE7-0C364AF9CAB1}"/>
              </a:ext>
            </a:extLst>
          </p:cNvPr>
          <p:cNvSpPr>
            <a:spLocks noGrp="1"/>
          </p:cNvSpPr>
          <p:nvPr>
            <p:ph type="body" sz="quarter" idx="16"/>
          </p:nvPr>
        </p:nvSpPr>
        <p:spPr>
          <a:xfrm>
            <a:off x="8185740" y="2171137"/>
            <a:ext cx="3429000" cy="453073"/>
          </a:xfrm>
        </p:spPr>
        <p:txBody>
          <a:bodyPr lIns="182880" tIns="0" rIns="182880" anchor="ctr" anchorCtr="0">
            <a:normAutofit/>
          </a:bodyPr>
          <a:lstStyle/>
          <a:p>
            <a:pPr>
              <a:spcAft>
                <a:spcPts val="600"/>
              </a:spcAft>
            </a:pPr>
            <a:r>
              <a:rPr lang="en-US" kern="1200" spc="0" baseline="0">
                <a:latin typeface="Segoe UI"/>
                <a:ea typeface="+mn-ea"/>
                <a:cs typeface="Segoe UI"/>
              </a:rPr>
              <a:t>Prioritization</a:t>
            </a:r>
          </a:p>
        </p:txBody>
      </p:sp>
      <p:sp>
        <p:nvSpPr>
          <p:cNvPr id="42" name="Text Placeholder 3">
            <a:extLst>
              <a:ext uri="{FF2B5EF4-FFF2-40B4-BE49-F238E27FC236}">
                <a16:creationId xmlns:a16="http://schemas.microsoft.com/office/drawing/2014/main" id="{402F0502-BD86-4833-B1F7-7E6E44F1EF94}"/>
              </a:ext>
            </a:extLst>
          </p:cNvPr>
          <p:cNvSpPr>
            <a:spLocks noGrp="1"/>
          </p:cNvSpPr>
          <p:nvPr>
            <p:ph type="body" sz="quarter" idx="13"/>
          </p:nvPr>
        </p:nvSpPr>
        <p:spPr>
          <a:xfrm>
            <a:off x="4371214" y="2796125"/>
            <a:ext cx="3429000" cy="2743200"/>
          </a:xfrm>
        </p:spPr>
        <p:txBody>
          <a:bodyPr/>
          <a:lstStyle/>
          <a:p>
            <a:pPr>
              <a:spcBef>
                <a:spcPts val="600"/>
              </a:spcBef>
              <a:spcAft>
                <a:spcPts val="600"/>
              </a:spcAft>
            </a:pPr>
            <a:r>
              <a:rPr lang="en-US" dirty="0"/>
              <a:t>Enables mapping of Zero Trust capabilities to user scenarios</a:t>
            </a:r>
          </a:p>
          <a:p>
            <a:pPr>
              <a:spcBef>
                <a:spcPts val="600"/>
              </a:spcBef>
              <a:spcAft>
                <a:spcPts val="600"/>
              </a:spcAft>
            </a:pPr>
            <a:r>
              <a:rPr lang="en-US" dirty="0"/>
              <a:t>Informs which capabilities will be realistically used</a:t>
            </a:r>
          </a:p>
        </p:txBody>
      </p:sp>
      <p:sp>
        <p:nvSpPr>
          <p:cNvPr id="18" name="Text Placeholder 4">
            <a:extLst>
              <a:ext uri="{FF2B5EF4-FFF2-40B4-BE49-F238E27FC236}">
                <a16:creationId xmlns:a16="http://schemas.microsoft.com/office/drawing/2014/main" id="{C9B1290F-6EC0-4426-AF26-AFB8039B4C21}"/>
              </a:ext>
            </a:extLst>
          </p:cNvPr>
          <p:cNvSpPr>
            <a:spLocks noGrp="1"/>
          </p:cNvSpPr>
          <p:nvPr>
            <p:ph type="body" sz="quarter" idx="14"/>
          </p:nvPr>
        </p:nvSpPr>
        <p:spPr>
          <a:xfrm>
            <a:off x="4371214" y="2171137"/>
            <a:ext cx="3429000" cy="453073"/>
          </a:xfrm>
          <a:solidFill>
            <a:srgbClr val="0078D4"/>
          </a:solidFill>
        </p:spPr>
        <p:txBody>
          <a:bodyPr lIns="182880" tIns="0" rIns="182880" anchor="ctr" anchorCtr="0">
            <a:normAutofit fontScale="92500"/>
          </a:bodyPr>
          <a:lstStyle/>
          <a:p>
            <a:pPr>
              <a:spcAft>
                <a:spcPts val="600"/>
              </a:spcAft>
            </a:pPr>
            <a:r>
              <a:rPr lang="en-US">
                <a:solidFill>
                  <a:schemeClr val="bg1"/>
                </a:solidFill>
              </a:rPr>
              <a:t>Define the Zero Trust scope</a:t>
            </a:r>
          </a:p>
        </p:txBody>
      </p:sp>
      <p:sp>
        <p:nvSpPr>
          <p:cNvPr id="20" name="Text Placeholder 6">
            <a:extLst>
              <a:ext uri="{FF2B5EF4-FFF2-40B4-BE49-F238E27FC236}">
                <a16:creationId xmlns:a16="http://schemas.microsoft.com/office/drawing/2014/main" id="{01F88355-50C1-4291-8A7D-0F363CF29130}"/>
              </a:ext>
            </a:extLst>
          </p:cNvPr>
          <p:cNvSpPr>
            <a:spLocks noGrp="1"/>
          </p:cNvSpPr>
          <p:nvPr>
            <p:ph type="body" sz="quarter" idx="12"/>
          </p:nvPr>
        </p:nvSpPr>
        <p:spPr>
          <a:xfrm>
            <a:off x="593682" y="2171137"/>
            <a:ext cx="3429000" cy="453073"/>
          </a:xfrm>
          <a:solidFill>
            <a:srgbClr val="0078D4"/>
          </a:solidFill>
        </p:spPr>
        <p:txBody>
          <a:bodyPr lIns="182880" tIns="0" rIns="182880" anchor="ctr" anchorCtr="0">
            <a:normAutofit/>
          </a:bodyPr>
          <a:lstStyle/>
          <a:p>
            <a:pPr>
              <a:spcAft>
                <a:spcPts val="600"/>
              </a:spcAft>
            </a:pPr>
            <a:r>
              <a:rPr lang="en-US">
                <a:solidFill>
                  <a:schemeClr val="bg1"/>
                </a:solidFill>
              </a:rPr>
              <a:t>Understand security needs</a:t>
            </a:r>
          </a:p>
        </p:txBody>
      </p:sp>
      <p:sp>
        <p:nvSpPr>
          <p:cNvPr id="7" name="TextBox 6">
            <a:extLst>
              <a:ext uri="{FF2B5EF4-FFF2-40B4-BE49-F238E27FC236}">
                <a16:creationId xmlns:a16="http://schemas.microsoft.com/office/drawing/2014/main" id="{FEC65F34-CEAE-4FC9-98E6-AF7A830B2364}"/>
              </a:ext>
            </a:extLst>
          </p:cNvPr>
          <p:cNvSpPr txBox="1"/>
          <p:nvPr/>
        </p:nvSpPr>
        <p:spPr>
          <a:xfrm>
            <a:off x="593682" y="2796125"/>
            <a:ext cx="3429000" cy="2743200"/>
          </a:xfrm>
          <a:prstGeom prst="rect">
            <a:avLst/>
          </a:prstGeom>
          <a:solidFill>
            <a:srgbClr val="D2D2D2"/>
          </a:solidFill>
        </p:spPr>
        <p:txBody>
          <a:bodyPr lIns="182880" tIns="91440" rIns="182880" bIns="91440" rtlCol="0" anchorCtr="0">
            <a:normAutofit/>
          </a:bodyPr>
          <a:lstStyle/>
          <a:p>
            <a:pPr defTabSz="932742">
              <a:spcBef>
                <a:spcPts val="600"/>
              </a:spcBef>
              <a:spcAft>
                <a:spcPts val="600"/>
              </a:spcAft>
              <a:buSzPct val="90000"/>
              <a:defRPr/>
            </a:pPr>
            <a:r>
              <a:rPr lang="en-US" sz="1600" dirty="0">
                <a:solidFill>
                  <a:srgbClr val="1A1A1A"/>
                </a:solidFill>
                <a:latin typeface="Segoe UI" panose="020B0502040204020203" pitchFamily="34" charset="0"/>
                <a:cs typeface="Segoe UI" panose="020B0502040204020203" pitchFamily="34" charset="0"/>
              </a:rPr>
              <a:t>Provides end-to-end analysis of user scenarios</a:t>
            </a:r>
          </a:p>
          <a:p>
            <a:pPr defTabSz="932742">
              <a:spcBef>
                <a:spcPts val="600"/>
              </a:spcBef>
              <a:spcAft>
                <a:spcPts val="600"/>
              </a:spcAft>
              <a:buSzPct val="90000"/>
              <a:defRPr/>
            </a:pPr>
            <a:r>
              <a:rPr lang="en-US" sz="1600" dirty="0">
                <a:solidFill>
                  <a:srgbClr val="1A1A1A"/>
                </a:solidFill>
                <a:latin typeface="Segoe UI" panose="020B0502040204020203" pitchFamily="34" charset="0"/>
                <a:cs typeface="Segoe UI" panose="020B0502040204020203" pitchFamily="34" charset="0"/>
              </a:rPr>
              <a:t>Covers the main use cases, minimizing the possibility of missing something</a:t>
            </a:r>
          </a:p>
          <a:p>
            <a:pPr defTabSz="932742">
              <a:spcBef>
                <a:spcPts val="600"/>
              </a:spcBef>
              <a:spcAft>
                <a:spcPts val="600"/>
              </a:spcAft>
              <a:buSzPct val="90000"/>
              <a:defRPr/>
            </a:pPr>
            <a:r>
              <a:rPr lang="en-US" sz="1600" dirty="0">
                <a:solidFill>
                  <a:srgbClr val="1A1A1A"/>
                </a:solidFill>
                <a:latin typeface="Segoe UI" panose="020B0502040204020203" pitchFamily="34" charset="0"/>
                <a:cs typeface="Segoe UI" panose="020B0502040204020203" pitchFamily="34" charset="0"/>
              </a:rPr>
              <a:t>Insight into the practicality of security solutions</a:t>
            </a:r>
          </a:p>
        </p:txBody>
      </p:sp>
      <p:sp>
        <p:nvSpPr>
          <p:cNvPr id="24" name="Text Placeholder 8">
            <a:extLst>
              <a:ext uri="{FF2B5EF4-FFF2-40B4-BE49-F238E27FC236}">
                <a16:creationId xmlns:a16="http://schemas.microsoft.com/office/drawing/2014/main" id="{436494A7-A3F7-4B6E-8E64-017204BDF342}"/>
              </a:ext>
            </a:extLst>
          </p:cNvPr>
          <p:cNvSpPr>
            <a:spLocks noGrp="1"/>
          </p:cNvSpPr>
          <p:nvPr>
            <p:ph type="body" sz="quarter" idx="24"/>
          </p:nvPr>
        </p:nvSpPr>
        <p:spPr>
          <a:xfrm>
            <a:off x="588263" y="1428106"/>
            <a:ext cx="11024300" cy="307777"/>
          </a:xfrm>
        </p:spPr>
        <p:txBody>
          <a:bodyPr lIns="0" tIns="0" rIns="0" bIns="0" anchor="t" anchorCtr="0">
            <a:normAutofit/>
          </a:bodyPr>
          <a:lstStyle/>
          <a:p>
            <a:pPr>
              <a:spcAft>
                <a:spcPts val="600"/>
              </a:spcAft>
            </a:pPr>
            <a:r>
              <a:rPr lang="en-US" kern="1200" spc="0" baseline="0">
                <a:latin typeface="+mn-lt"/>
                <a:ea typeface="+mn-ea"/>
                <a:cs typeface="Segoe UI Semilight" panose="020B0402040204020203" pitchFamily="34" charset="0"/>
              </a:rPr>
              <a:t>Enables the use of targeted scenarios that address real security concerns</a:t>
            </a:r>
          </a:p>
        </p:txBody>
      </p:sp>
      <p:sp>
        <p:nvSpPr>
          <p:cNvPr id="3" name="Title 2">
            <a:extLst>
              <a:ext uri="{FF2B5EF4-FFF2-40B4-BE49-F238E27FC236}">
                <a16:creationId xmlns:a16="http://schemas.microsoft.com/office/drawing/2014/main" id="{4255294E-05B2-4769-9B37-FD33C5CB2F7D}"/>
              </a:ext>
            </a:extLst>
          </p:cNvPr>
          <p:cNvSpPr>
            <a:spLocks noGrp="1"/>
          </p:cNvSpPr>
          <p:nvPr>
            <p:ph type="title"/>
          </p:nvPr>
        </p:nvSpPr>
        <p:spPr>
          <a:xfrm>
            <a:off x="588263" y="457200"/>
            <a:ext cx="11018520" cy="553998"/>
          </a:xfrm>
        </p:spPr>
        <p:txBody>
          <a:bodyPr lIns="0" tIns="0" rIns="0" bIns="0">
            <a:normAutofit/>
          </a:bodyPr>
          <a:lstStyle/>
          <a:p>
            <a:r>
              <a:rPr lang="en-US" b="0" kern="1200" cap="none" spc="-50" baseline="0">
                <a:ln w="3175">
                  <a:noFill/>
                </a:ln>
                <a:effectLst/>
                <a:latin typeface="+mj-lt"/>
                <a:ea typeface="+mn-ea"/>
                <a:cs typeface="Segoe UI" pitchFamily="34" charset="0"/>
              </a:rPr>
              <a:t>How personas are used in Zero Trust</a:t>
            </a:r>
          </a:p>
        </p:txBody>
      </p:sp>
    </p:spTree>
    <p:extLst>
      <p:ext uri="{BB962C8B-B14F-4D97-AF65-F5344CB8AC3E}">
        <p14:creationId xmlns:p14="http://schemas.microsoft.com/office/powerpoint/2010/main" val="568269179"/>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52E2E7B-6B96-4182-927B-5FA39CCFBC8C}"/>
              </a:ext>
            </a:extLst>
          </p:cNvPr>
          <p:cNvSpPr/>
          <p:nvPr/>
        </p:nvSpPr>
        <p:spPr bwMode="auto">
          <a:xfrm>
            <a:off x="411982" y="1266092"/>
            <a:ext cx="5684018" cy="5235192"/>
          </a:xfrm>
          <a:prstGeom prst="rect">
            <a:avLst/>
          </a:prstGeom>
          <a:noFill/>
          <a:ln w="38100">
            <a:solidFill>
              <a:schemeClr val="tx1">
                <a:lumMod val="75000"/>
                <a:lumOff val="25000"/>
              </a:schemeClr>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45" name="Text Placeholder 1">
            <a:extLst>
              <a:ext uri="{FF2B5EF4-FFF2-40B4-BE49-F238E27FC236}">
                <a16:creationId xmlns:a16="http://schemas.microsoft.com/office/drawing/2014/main" id="{57051A4F-6398-4434-BE22-B7DBDC5D6D6E}"/>
              </a:ext>
            </a:extLst>
          </p:cNvPr>
          <p:cNvSpPr>
            <a:spLocks noGrp="1"/>
          </p:cNvSpPr>
          <p:nvPr>
            <p:ph type="body" sz="quarter" idx="20"/>
          </p:nvPr>
        </p:nvSpPr>
        <p:spPr>
          <a:xfrm>
            <a:off x="587070" y="5826003"/>
            <a:ext cx="5346671" cy="454532"/>
          </a:xfrm>
        </p:spPr>
        <p:txBody>
          <a:bodyPr/>
          <a:lstStyle/>
          <a:p>
            <a:r>
              <a:rPr lang="en-US" dirty="0"/>
              <a:t>Define in this workshop</a:t>
            </a:r>
          </a:p>
        </p:txBody>
      </p:sp>
      <p:sp>
        <p:nvSpPr>
          <p:cNvPr id="146" name="Text Placeholder 2">
            <a:extLst>
              <a:ext uri="{FF2B5EF4-FFF2-40B4-BE49-F238E27FC236}">
                <a16:creationId xmlns:a16="http://schemas.microsoft.com/office/drawing/2014/main" id="{057745FF-D602-4C8D-9C52-656D81C33E17}"/>
              </a:ext>
            </a:extLst>
          </p:cNvPr>
          <p:cNvSpPr>
            <a:spLocks noGrp="1"/>
          </p:cNvSpPr>
          <p:nvPr>
            <p:ph type="body" sz="quarter" idx="18"/>
          </p:nvPr>
        </p:nvSpPr>
        <p:spPr>
          <a:xfrm>
            <a:off x="9083283" y="3054124"/>
            <a:ext cx="2514600" cy="2514600"/>
          </a:xfrm>
          <a:solidFill>
            <a:srgbClr val="D2D2D2"/>
          </a:solidFill>
        </p:spPr>
        <p:txBody>
          <a:bodyPr lIns="182880" rIns="182880"/>
          <a:lstStyle/>
          <a:p>
            <a:pPr marL="0" indent="0">
              <a:spcBef>
                <a:spcPts val="600"/>
              </a:spcBef>
              <a:spcAft>
                <a:spcPts val="600"/>
              </a:spcAft>
              <a:buNone/>
            </a:pPr>
            <a:r>
              <a:rPr lang="en-US" dirty="0"/>
              <a:t>Device constraints</a:t>
            </a:r>
          </a:p>
          <a:p>
            <a:pPr marL="0" indent="0">
              <a:spcBef>
                <a:spcPts val="600"/>
              </a:spcBef>
              <a:spcAft>
                <a:spcPts val="600"/>
              </a:spcAft>
              <a:buNone/>
            </a:pPr>
            <a:r>
              <a:rPr lang="en-US" dirty="0"/>
              <a:t>Licensing constraints</a:t>
            </a:r>
          </a:p>
          <a:p>
            <a:pPr marL="0" indent="0">
              <a:spcBef>
                <a:spcPts val="600"/>
              </a:spcBef>
              <a:spcAft>
                <a:spcPts val="600"/>
              </a:spcAft>
              <a:buNone/>
            </a:pPr>
            <a:r>
              <a:rPr lang="en-US" dirty="0"/>
              <a:t>Access limitations</a:t>
            </a:r>
          </a:p>
          <a:p>
            <a:pPr marL="0" indent="0">
              <a:spcBef>
                <a:spcPts val="600"/>
              </a:spcBef>
              <a:spcAft>
                <a:spcPts val="600"/>
              </a:spcAft>
              <a:buNone/>
            </a:pPr>
            <a:r>
              <a:rPr lang="en-US" dirty="0"/>
              <a:t>Compliance controls</a:t>
            </a:r>
          </a:p>
          <a:p>
            <a:pPr marL="0" indent="0">
              <a:spcBef>
                <a:spcPts val="600"/>
              </a:spcBef>
              <a:spcAft>
                <a:spcPts val="600"/>
              </a:spcAft>
              <a:buNone/>
            </a:pPr>
            <a:r>
              <a:rPr lang="en-US" dirty="0"/>
              <a:t>Technical limitations</a:t>
            </a:r>
          </a:p>
        </p:txBody>
      </p:sp>
      <p:sp>
        <p:nvSpPr>
          <p:cNvPr id="147" name="Text Placeholder 3">
            <a:extLst>
              <a:ext uri="{FF2B5EF4-FFF2-40B4-BE49-F238E27FC236}">
                <a16:creationId xmlns:a16="http://schemas.microsoft.com/office/drawing/2014/main" id="{F4630FA2-4C2F-48EC-BFBE-E11D39A7795F}"/>
              </a:ext>
            </a:extLst>
          </p:cNvPr>
          <p:cNvSpPr>
            <a:spLocks noGrp="1"/>
          </p:cNvSpPr>
          <p:nvPr>
            <p:ph type="body" sz="quarter" idx="13"/>
          </p:nvPr>
        </p:nvSpPr>
        <p:spPr>
          <a:xfrm>
            <a:off x="9083283" y="1431217"/>
            <a:ext cx="2514600" cy="1371600"/>
          </a:xfrm>
        </p:spPr>
        <p:txBody>
          <a:bodyPr/>
          <a:lstStyle/>
          <a:p>
            <a:r>
              <a:rPr lang="en-US" dirty="0"/>
              <a:t>Document constraints and limitations</a:t>
            </a:r>
          </a:p>
        </p:txBody>
      </p:sp>
      <p:sp>
        <p:nvSpPr>
          <p:cNvPr id="148" name="Text Placeholder 4">
            <a:extLst>
              <a:ext uri="{FF2B5EF4-FFF2-40B4-BE49-F238E27FC236}">
                <a16:creationId xmlns:a16="http://schemas.microsoft.com/office/drawing/2014/main" id="{045BDD97-87D5-4CC7-8C31-925FF76584EB}"/>
              </a:ext>
            </a:extLst>
          </p:cNvPr>
          <p:cNvSpPr>
            <a:spLocks noGrp="1"/>
          </p:cNvSpPr>
          <p:nvPr>
            <p:ph type="body" sz="quarter" idx="17"/>
          </p:nvPr>
        </p:nvSpPr>
        <p:spPr>
          <a:xfrm>
            <a:off x="6251212" y="3054124"/>
            <a:ext cx="2514600" cy="2514600"/>
          </a:xfrm>
        </p:spPr>
        <p:txBody>
          <a:bodyPr/>
          <a:lstStyle/>
          <a:p>
            <a:pPr marL="0" indent="0">
              <a:spcBef>
                <a:spcPts val="600"/>
              </a:spcBef>
              <a:spcAft>
                <a:spcPts val="600"/>
              </a:spcAft>
              <a:buNone/>
            </a:pPr>
            <a:r>
              <a:rPr lang="en-US" dirty="0"/>
              <a:t>Apps used</a:t>
            </a:r>
          </a:p>
          <a:p>
            <a:pPr marL="0" indent="0">
              <a:spcBef>
                <a:spcPts val="600"/>
              </a:spcBef>
              <a:spcAft>
                <a:spcPts val="600"/>
              </a:spcAft>
              <a:buNone/>
            </a:pPr>
            <a:r>
              <a:rPr lang="en-US" dirty="0"/>
              <a:t>Data accessed</a:t>
            </a:r>
          </a:p>
          <a:p>
            <a:pPr marL="0" indent="0">
              <a:spcBef>
                <a:spcPts val="600"/>
              </a:spcBef>
              <a:spcAft>
                <a:spcPts val="600"/>
              </a:spcAft>
              <a:buNone/>
            </a:pPr>
            <a:r>
              <a:rPr lang="en-US" dirty="0"/>
              <a:t>Other key systems used</a:t>
            </a:r>
          </a:p>
          <a:p>
            <a:pPr marL="0" indent="0">
              <a:spcBef>
                <a:spcPts val="600"/>
              </a:spcBef>
              <a:spcAft>
                <a:spcPts val="600"/>
              </a:spcAft>
              <a:buNone/>
            </a:pPr>
            <a:r>
              <a:rPr lang="en-US" dirty="0"/>
              <a:t>Identity management processes</a:t>
            </a:r>
          </a:p>
        </p:txBody>
      </p:sp>
      <p:sp>
        <p:nvSpPr>
          <p:cNvPr id="111" name="Text Placeholder 6">
            <a:extLst>
              <a:ext uri="{FF2B5EF4-FFF2-40B4-BE49-F238E27FC236}">
                <a16:creationId xmlns:a16="http://schemas.microsoft.com/office/drawing/2014/main" id="{312FB93B-4A18-47C1-86CD-807CEA4B244C}"/>
              </a:ext>
            </a:extLst>
          </p:cNvPr>
          <p:cNvSpPr>
            <a:spLocks noGrp="1"/>
          </p:cNvSpPr>
          <p:nvPr>
            <p:ph type="body" sz="quarter" idx="12"/>
          </p:nvPr>
        </p:nvSpPr>
        <p:spPr>
          <a:xfrm>
            <a:off x="6251212" y="1431217"/>
            <a:ext cx="2514600" cy="1371600"/>
          </a:xfrm>
        </p:spPr>
        <p:txBody>
          <a:bodyPr lIns="182880" tIns="0" rIns="182880" anchor="ctr" anchorCtr="0">
            <a:normAutofit/>
          </a:bodyPr>
          <a:lstStyle/>
          <a:p>
            <a:r>
              <a:rPr lang="en-US" kern="1200" spc="0" baseline="0" dirty="0">
                <a:latin typeface="Segoe UI" panose="020B0502040204020203" pitchFamily="34" charset="0"/>
                <a:ea typeface="+mn-ea"/>
                <a:cs typeface="Segoe UI" panose="020B0502040204020203" pitchFamily="34" charset="0"/>
              </a:rPr>
              <a:t>Understand account and access scenarios</a:t>
            </a:r>
          </a:p>
        </p:txBody>
      </p:sp>
      <p:sp>
        <p:nvSpPr>
          <p:cNvPr id="101" name="Text Placeholder 1">
            <a:extLst>
              <a:ext uri="{FF2B5EF4-FFF2-40B4-BE49-F238E27FC236}">
                <a16:creationId xmlns:a16="http://schemas.microsoft.com/office/drawing/2014/main" id="{9DF3B82A-DD8E-4F89-AC8D-0BD280D251C5}"/>
              </a:ext>
            </a:extLst>
          </p:cNvPr>
          <p:cNvSpPr>
            <a:spLocks noGrp="1"/>
          </p:cNvSpPr>
          <p:nvPr>
            <p:ph type="body" sz="quarter" idx="16"/>
          </p:nvPr>
        </p:nvSpPr>
        <p:spPr>
          <a:xfrm>
            <a:off x="3419141" y="3054124"/>
            <a:ext cx="2514600" cy="2514600"/>
          </a:xfrm>
          <a:solidFill>
            <a:srgbClr val="D2D2D2"/>
          </a:solidFill>
        </p:spPr>
        <p:txBody>
          <a:bodyPr lIns="182880" rIns="182880"/>
          <a:lstStyle/>
          <a:p>
            <a:pPr marL="0" indent="0">
              <a:spcBef>
                <a:spcPts val="600"/>
              </a:spcBef>
              <a:spcAft>
                <a:spcPts val="600"/>
              </a:spcAft>
              <a:buNone/>
            </a:pPr>
            <a:r>
              <a:rPr lang="en-US" dirty="0"/>
              <a:t>Who are they?</a:t>
            </a:r>
          </a:p>
          <a:p>
            <a:pPr marL="0" indent="0">
              <a:spcBef>
                <a:spcPts val="600"/>
              </a:spcBef>
              <a:spcAft>
                <a:spcPts val="600"/>
              </a:spcAft>
              <a:buNone/>
            </a:pPr>
            <a:r>
              <a:rPr lang="en-US" dirty="0"/>
              <a:t>What do they do?</a:t>
            </a:r>
          </a:p>
          <a:p>
            <a:pPr marL="0" indent="0">
              <a:spcBef>
                <a:spcPts val="600"/>
              </a:spcBef>
              <a:spcAft>
                <a:spcPts val="600"/>
              </a:spcAft>
              <a:buNone/>
            </a:pPr>
            <a:endParaRPr lang="en-US" dirty="0"/>
          </a:p>
          <a:p>
            <a:pPr marL="0" indent="0">
              <a:spcBef>
                <a:spcPts val="600"/>
              </a:spcBef>
              <a:spcAft>
                <a:spcPts val="600"/>
              </a:spcAft>
              <a:buNone/>
            </a:pPr>
            <a:endParaRPr lang="en-US" dirty="0"/>
          </a:p>
          <a:p>
            <a:pPr marL="0" indent="0">
              <a:spcBef>
                <a:spcPts val="600"/>
              </a:spcBef>
              <a:spcAft>
                <a:spcPts val="600"/>
              </a:spcAft>
              <a:buNone/>
            </a:pPr>
            <a:endParaRPr lang="en-US" dirty="0"/>
          </a:p>
        </p:txBody>
      </p:sp>
      <p:sp>
        <p:nvSpPr>
          <p:cNvPr id="107" name="Text Placeholder 4">
            <a:extLst>
              <a:ext uri="{FF2B5EF4-FFF2-40B4-BE49-F238E27FC236}">
                <a16:creationId xmlns:a16="http://schemas.microsoft.com/office/drawing/2014/main" id="{4FA4826E-75FA-446E-8070-09539A51E3DA}"/>
              </a:ext>
            </a:extLst>
          </p:cNvPr>
          <p:cNvSpPr>
            <a:spLocks noGrp="1"/>
          </p:cNvSpPr>
          <p:nvPr>
            <p:ph type="body" sz="quarter" idx="11"/>
          </p:nvPr>
        </p:nvSpPr>
        <p:spPr>
          <a:xfrm>
            <a:off x="3419141" y="1431217"/>
            <a:ext cx="2514600" cy="1371600"/>
          </a:xfrm>
        </p:spPr>
        <p:txBody>
          <a:bodyPr lIns="182880" tIns="0" rIns="182880" anchor="ctr" anchorCtr="0">
            <a:normAutofit/>
          </a:bodyPr>
          <a:lstStyle/>
          <a:p>
            <a:r>
              <a:rPr lang="en-US" kern="1200" spc="0" baseline="0">
                <a:latin typeface="Segoe UI" panose="020B0502040204020203" pitchFamily="34" charset="0"/>
                <a:ea typeface="+mn-ea"/>
                <a:cs typeface="Segoe UI" panose="020B0502040204020203" pitchFamily="34" charset="0"/>
              </a:rPr>
              <a:t>Build a persona card</a:t>
            </a:r>
          </a:p>
        </p:txBody>
      </p:sp>
      <p:sp>
        <p:nvSpPr>
          <p:cNvPr id="7" name="TextBox 6">
            <a:extLst>
              <a:ext uri="{FF2B5EF4-FFF2-40B4-BE49-F238E27FC236}">
                <a16:creationId xmlns:a16="http://schemas.microsoft.com/office/drawing/2014/main" id="{FEC65F34-CEAE-4FC9-98E6-AF7A830B2364}"/>
              </a:ext>
            </a:extLst>
          </p:cNvPr>
          <p:cNvSpPr txBox="1"/>
          <p:nvPr/>
        </p:nvSpPr>
        <p:spPr>
          <a:xfrm>
            <a:off x="587070" y="3054124"/>
            <a:ext cx="2514600" cy="2514600"/>
          </a:xfrm>
          <a:prstGeom prst="rect">
            <a:avLst/>
          </a:prstGeom>
          <a:solidFill>
            <a:srgbClr val="D2D2D2"/>
          </a:solidFill>
        </p:spPr>
        <p:txBody>
          <a:bodyPr lIns="182880" rIns="182880"/>
          <a:lstStyle>
            <a:defPPr>
              <a:defRPr lang="en-US"/>
            </a:defPPr>
            <a:lvl1pPr marR="0" indent="0" defTabSz="932742" fontAlgn="auto">
              <a:lnSpc>
                <a:spcPct val="100000"/>
              </a:lnSpc>
              <a:spcBef>
                <a:spcPts val="600"/>
              </a:spcBef>
              <a:spcAft>
                <a:spcPts val="600"/>
              </a:spcAft>
              <a:buClrTx/>
              <a:buSzPct val="90000"/>
              <a:buFont typeface="Wingdings" panose="05000000000000000000" pitchFamily="2" charset="2"/>
              <a:buNone/>
              <a:tabLst/>
              <a:defRPr sz="1600" spc="0" baseline="0">
                <a:gradFill>
                  <a:gsLst>
                    <a:gs pos="1250">
                      <a:schemeClr val="tx1"/>
                    </a:gs>
                    <a:gs pos="100000">
                      <a:schemeClr val="tx1"/>
                    </a:gs>
                  </a:gsLst>
                  <a:lin ang="5400000" scaled="0"/>
                </a:gradFill>
                <a:latin typeface="Segoe UI" panose="020B0502040204020203" pitchFamily="34" charset="0"/>
                <a:cs typeface="Segoe UI" panose="020B0502040204020203" pitchFamily="34" charset="0"/>
              </a:defRPr>
            </a:lvl1pPr>
            <a:lvl2pPr marR="0" indent="-228600" defTabSz="932742" fontAlgn="auto">
              <a:lnSpc>
                <a:spcPct val="100000"/>
              </a:lnSpc>
              <a:spcBef>
                <a:spcPct val="20000"/>
              </a:spcBef>
              <a:spcAft>
                <a:spcPts val="0"/>
              </a:spcAft>
              <a:buClrTx/>
              <a:buSzPct val="90000"/>
              <a:buFont typeface="Wingdings" panose="05000000000000000000" pitchFamily="2" charset="2"/>
              <a:buChar char=""/>
              <a:tabLst/>
              <a:defRPr sz="2000" spc="0" baseline="0">
                <a:gradFill>
                  <a:gsLst>
                    <a:gs pos="1250">
                      <a:schemeClr val="tx1"/>
                    </a:gs>
                    <a:gs pos="100000">
                      <a:schemeClr val="tx1"/>
                    </a:gs>
                  </a:gsLst>
                  <a:lin ang="5400000" scaled="0"/>
                </a:gradFill>
              </a:defRPr>
            </a:lvl2pPr>
            <a:lvl3pPr marL="657225" marR="0" indent="-200025" defTabSz="932742" fontAlgn="auto">
              <a:lnSpc>
                <a:spcPct val="100000"/>
              </a:lnSpc>
              <a:spcBef>
                <a:spcPct val="20000"/>
              </a:spcBef>
              <a:spcAft>
                <a:spcPts val="0"/>
              </a:spcAft>
              <a:buClrTx/>
              <a:buSzPct val="90000"/>
              <a:buFont typeface="Wingdings" panose="05000000000000000000" pitchFamily="2" charset="2"/>
              <a:buChar char=""/>
              <a:tabLst/>
              <a:defRPr sz="1600" spc="0" baseline="0">
                <a:gradFill>
                  <a:gsLst>
                    <a:gs pos="1250">
                      <a:schemeClr val="tx1"/>
                    </a:gs>
                    <a:gs pos="100000">
                      <a:schemeClr val="tx1"/>
                    </a:gs>
                  </a:gsLst>
                  <a:lin ang="5400000" scaled="0"/>
                </a:gradFill>
              </a:defRPr>
            </a:lvl3pPr>
            <a:lvl4pPr marL="842963" marR="0" indent="-180975" defTabSz="932742" fontAlgn="auto">
              <a:lnSpc>
                <a:spcPct val="100000"/>
              </a:lnSpc>
              <a:spcBef>
                <a:spcPct val="20000"/>
              </a:spcBef>
              <a:spcAft>
                <a:spcPts val="0"/>
              </a:spcAft>
              <a:buClrTx/>
              <a:buSzPct val="90000"/>
              <a:buFont typeface="Wingdings" panose="05000000000000000000" pitchFamily="2" charset="2"/>
              <a:buChar char=""/>
              <a:tabLst/>
              <a:defRPr sz="1400" spc="0" baseline="0">
                <a:gradFill>
                  <a:gsLst>
                    <a:gs pos="1250">
                      <a:schemeClr val="tx1"/>
                    </a:gs>
                    <a:gs pos="100000">
                      <a:schemeClr val="tx1"/>
                    </a:gs>
                  </a:gsLst>
                  <a:lin ang="5400000" scaled="0"/>
                </a:gradFill>
              </a:defRPr>
            </a:lvl4pPr>
            <a:lvl5pPr marL="1023938" marR="0" indent="-168275" defTabSz="932742" fontAlgn="auto">
              <a:lnSpc>
                <a:spcPct val="100000"/>
              </a:lnSpc>
              <a:spcBef>
                <a:spcPct val="20000"/>
              </a:spcBef>
              <a:spcAft>
                <a:spcPts val="0"/>
              </a:spcAft>
              <a:buClrTx/>
              <a:buSzPct val="90000"/>
              <a:buFont typeface="Wingdings" panose="05000000000000000000" pitchFamily="2" charset="2"/>
              <a:buChar char=""/>
              <a:tabLst/>
              <a:defRPr sz="1400" spc="0" baseline="0">
                <a:gradFill>
                  <a:gsLst>
                    <a:gs pos="1250">
                      <a:schemeClr val="tx1"/>
                    </a:gs>
                    <a:gs pos="100000">
                      <a:schemeClr val="tx1"/>
                    </a:gs>
                  </a:gsLst>
                  <a:lin ang="5400000" scaled="0"/>
                </a:gradFill>
              </a:defRPr>
            </a:lvl5pPr>
            <a:lvl6pPr marL="2565040" indent="-233186" defTabSz="932742">
              <a:spcBef>
                <a:spcPct val="20000"/>
              </a:spcBef>
              <a:buFont typeface="Arial" pitchFamily="34" charset="0"/>
              <a:buChar char="•"/>
              <a:defRPr sz="2000"/>
            </a:lvl6pPr>
            <a:lvl7pPr marL="3031412" indent="-233186" defTabSz="932742">
              <a:spcBef>
                <a:spcPct val="20000"/>
              </a:spcBef>
              <a:buFont typeface="Arial" pitchFamily="34" charset="0"/>
              <a:buChar char="•"/>
              <a:defRPr sz="2000"/>
            </a:lvl7pPr>
            <a:lvl8pPr marL="3497783" indent="-233186" defTabSz="932742">
              <a:spcBef>
                <a:spcPct val="20000"/>
              </a:spcBef>
              <a:buFont typeface="Arial" pitchFamily="34" charset="0"/>
              <a:buChar char="•"/>
              <a:defRPr sz="2000"/>
            </a:lvl8pPr>
            <a:lvl9pPr marL="3964155" indent="-233186" defTabSz="932742">
              <a:spcBef>
                <a:spcPct val="20000"/>
              </a:spcBef>
              <a:buFont typeface="Arial" pitchFamily="34" charset="0"/>
              <a:buChar char="•"/>
              <a:defRPr sz="2000"/>
            </a:lvl9pPr>
          </a:lstStyle>
          <a:p>
            <a:r>
              <a:rPr lang="en-US" dirty="0"/>
              <a:t>Job function</a:t>
            </a:r>
          </a:p>
          <a:p>
            <a:r>
              <a:rPr lang="en-US" dirty="0"/>
              <a:t>Security challenges</a:t>
            </a:r>
          </a:p>
          <a:p>
            <a:r>
              <a:rPr lang="en-US" dirty="0"/>
              <a:t>Common risk factors</a:t>
            </a:r>
          </a:p>
        </p:txBody>
      </p:sp>
      <p:sp>
        <p:nvSpPr>
          <p:cNvPr id="113" name="Text Placeholder 8">
            <a:extLst>
              <a:ext uri="{FF2B5EF4-FFF2-40B4-BE49-F238E27FC236}">
                <a16:creationId xmlns:a16="http://schemas.microsoft.com/office/drawing/2014/main" id="{EF742021-B4C0-4C7E-A7B4-2D948D9DC3C9}"/>
              </a:ext>
            </a:extLst>
          </p:cNvPr>
          <p:cNvSpPr>
            <a:spLocks noGrp="1"/>
          </p:cNvSpPr>
          <p:nvPr>
            <p:ph type="body" sz="quarter" idx="10"/>
          </p:nvPr>
        </p:nvSpPr>
        <p:spPr>
          <a:xfrm>
            <a:off x="587070" y="1431217"/>
            <a:ext cx="2514600" cy="1371600"/>
          </a:xfrm>
        </p:spPr>
        <p:txBody>
          <a:bodyPr lIns="182880" tIns="0" rIns="182880" anchor="ctr" anchorCtr="0">
            <a:normAutofit/>
          </a:bodyPr>
          <a:lstStyle/>
          <a:p>
            <a:r>
              <a:rPr lang="en-US" kern="1200" spc="0" baseline="0">
                <a:latin typeface="Segoe UI" panose="020B0502040204020203" pitchFamily="34" charset="0"/>
                <a:ea typeface="+mn-ea"/>
                <a:cs typeface="Segoe UI" panose="020B0502040204020203" pitchFamily="34" charset="0"/>
              </a:rPr>
              <a:t>Identify similar access needs and risk levels</a:t>
            </a:r>
          </a:p>
        </p:txBody>
      </p:sp>
      <p:sp>
        <p:nvSpPr>
          <p:cNvPr id="3" name="Title 2">
            <a:extLst>
              <a:ext uri="{FF2B5EF4-FFF2-40B4-BE49-F238E27FC236}">
                <a16:creationId xmlns:a16="http://schemas.microsoft.com/office/drawing/2014/main" id="{4255294E-05B2-4769-9B37-FD33C5CB2F7D}"/>
              </a:ext>
            </a:extLst>
          </p:cNvPr>
          <p:cNvSpPr>
            <a:spLocks noGrp="1"/>
          </p:cNvSpPr>
          <p:nvPr>
            <p:ph type="title"/>
          </p:nvPr>
        </p:nvSpPr>
        <p:spPr>
          <a:xfrm>
            <a:off x="587070" y="457200"/>
            <a:ext cx="11024300" cy="553998"/>
          </a:xfrm>
        </p:spPr>
        <p:txBody>
          <a:bodyPr lIns="0" tIns="0" rIns="0" bIns="0">
            <a:normAutofit/>
          </a:bodyPr>
          <a:lstStyle/>
          <a:p>
            <a:r>
              <a:rPr lang="en-US" b="0" kern="1200" cap="none" spc="-50" baseline="0" dirty="0">
                <a:ln w="3175">
                  <a:noFill/>
                </a:ln>
                <a:effectLst/>
                <a:latin typeface="+mj-lt"/>
                <a:ea typeface="+mn-ea"/>
                <a:cs typeface="Segoe UI" pitchFamily="34" charset="0"/>
              </a:rPr>
              <a:t>Process for defining a persona</a:t>
            </a:r>
          </a:p>
        </p:txBody>
      </p:sp>
      <p:sp>
        <p:nvSpPr>
          <p:cNvPr id="5" name="Text Placeholder 1">
            <a:extLst>
              <a:ext uri="{FF2B5EF4-FFF2-40B4-BE49-F238E27FC236}">
                <a16:creationId xmlns:a16="http://schemas.microsoft.com/office/drawing/2014/main" id="{88281411-D5B8-4F0E-B565-A3C420E167CF}"/>
              </a:ext>
            </a:extLst>
          </p:cNvPr>
          <p:cNvSpPr txBox="1">
            <a:spLocks/>
          </p:cNvSpPr>
          <p:nvPr/>
        </p:nvSpPr>
        <p:spPr>
          <a:xfrm>
            <a:off x="6215822" y="5820031"/>
            <a:ext cx="5460363" cy="454532"/>
          </a:xfrm>
          <a:prstGeom prst="rect">
            <a:avLst/>
          </a:prstGeom>
          <a:solidFill>
            <a:srgbClr val="002050"/>
          </a:solidFill>
        </p:spPr>
        <p:txBody>
          <a:bodyPr anchor="ct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solidFill>
                  <a:schemeClr val="bg1"/>
                </a:solidFill>
                <a:latin typeface="Segoe UI" panose="020B0502040204020203" pitchFamily="34" charset="0"/>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Define in subsequent access profile workshops</a:t>
            </a:r>
          </a:p>
        </p:txBody>
      </p:sp>
    </p:spTree>
    <p:extLst>
      <p:ext uri="{BB962C8B-B14F-4D97-AF65-F5344CB8AC3E}">
        <p14:creationId xmlns:p14="http://schemas.microsoft.com/office/powerpoint/2010/main" val="2004660800"/>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Placeholder 34" descr="A person sitting at a table&#10;&#10;Description automatically generated with medium confidence">
            <a:extLst>
              <a:ext uri="{FF2B5EF4-FFF2-40B4-BE49-F238E27FC236}">
                <a16:creationId xmlns:a16="http://schemas.microsoft.com/office/drawing/2014/main" id="{B46057E7-9749-8FDB-0C67-3CD03709E986}"/>
              </a:ext>
            </a:extLst>
          </p:cNvPr>
          <p:cNvPicPr>
            <a:picLocks noChangeAspect="1"/>
          </p:cNvPicPr>
          <p:nvPr/>
        </p:nvPicPr>
        <p:blipFill>
          <a:blip r:embed="rId3"/>
          <a:srcRect l="16687" r="16687"/>
          <a:stretch>
            <a:fillRect/>
          </a:stretch>
        </p:blipFill>
        <p:spPr>
          <a:xfrm>
            <a:off x="585215" y="713788"/>
            <a:ext cx="2281249" cy="2334212"/>
          </a:xfrm>
          <a:prstGeom prst="rect">
            <a:avLst/>
          </a:prstGeom>
        </p:spPr>
      </p:pic>
      <p:sp>
        <p:nvSpPr>
          <p:cNvPr id="22" name="Rectangle 21">
            <a:extLst>
              <a:ext uri="{FF2B5EF4-FFF2-40B4-BE49-F238E27FC236}">
                <a16:creationId xmlns:a16="http://schemas.microsoft.com/office/drawing/2014/main" id="{2FE9C051-EAE6-3805-6077-0E35B8D777FC}"/>
              </a:ext>
            </a:extLst>
          </p:cNvPr>
          <p:cNvSpPr/>
          <p:nvPr/>
        </p:nvSpPr>
        <p:spPr bwMode="auto">
          <a:xfrm>
            <a:off x="3026664" y="242677"/>
            <a:ext cx="1402832" cy="1105480"/>
          </a:xfrm>
          <a:prstGeom prst="rect">
            <a:avLst/>
          </a:prstGeom>
          <a:solidFill>
            <a:schemeClr val="bg1">
              <a:lumMod val="95000"/>
              <a:alpha val="73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604A0DF-900E-07BC-3D7E-95B152146EA2}"/>
              </a:ext>
            </a:extLst>
          </p:cNvPr>
          <p:cNvSpPr/>
          <p:nvPr/>
        </p:nvSpPr>
        <p:spPr bwMode="auto">
          <a:xfrm>
            <a:off x="8920152" y="1745560"/>
            <a:ext cx="2788920" cy="3158948"/>
          </a:xfrm>
          <a:prstGeom prst="rect">
            <a:avLst/>
          </a:prstGeom>
          <a:solidFill>
            <a:schemeClr val="bg2">
              <a:alpha val="34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Rectangle 15">
            <a:extLst>
              <a:ext uri="{FF2B5EF4-FFF2-40B4-BE49-F238E27FC236}">
                <a16:creationId xmlns:a16="http://schemas.microsoft.com/office/drawing/2014/main" id="{0828D24B-21E8-8CEC-9E04-0250017D7024}"/>
              </a:ext>
            </a:extLst>
          </p:cNvPr>
          <p:cNvSpPr/>
          <p:nvPr/>
        </p:nvSpPr>
        <p:spPr bwMode="auto">
          <a:xfrm>
            <a:off x="5971032" y="1745560"/>
            <a:ext cx="2788921" cy="3158948"/>
          </a:xfrm>
          <a:prstGeom prst="rect">
            <a:avLst/>
          </a:prstGeom>
          <a:solidFill>
            <a:schemeClr val="bg2">
              <a:alpha val="34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chemeClr val="tx1"/>
              </a:solidFill>
              <a:ea typeface="Segoe UI" pitchFamily="34" charset="0"/>
              <a:cs typeface="Segoe UI" pitchFamily="34" charset="0"/>
            </a:endParaRPr>
          </a:p>
        </p:txBody>
      </p:sp>
      <p:sp>
        <p:nvSpPr>
          <p:cNvPr id="14" name="Rectangle 13">
            <a:extLst>
              <a:ext uri="{FF2B5EF4-FFF2-40B4-BE49-F238E27FC236}">
                <a16:creationId xmlns:a16="http://schemas.microsoft.com/office/drawing/2014/main" id="{3EA17895-7CE4-A5E0-F6D0-5BDCC0DE4375}"/>
              </a:ext>
            </a:extLst>
          </p:cNvPr>
          <p:cNvSpPr/>
          <p:nvPr/>
        </p:nvSpPr>
        <p:spPr bwMode="auto">
          <a:xfrm>
            <a:off x="3026664" y="1745559"/>
            <a:ext cx="2788920" cy="3158949"/>
          </a:xfrm>
          <a:prstGeom prst="rect">
            <a:avLst/>
          </a:prstGeom>
          <a:solidFill>
            <a:schemeClr val="bg2">
              <a:alpha val="34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graphicFrame>
        <p:nvGraphicFramePr>
          <p:cNvPr id="4" name="Table 6">
            <a:extLst>
              <a:ext uri="{FF2B5EF4-FFF2-40B4-BE49-F238E27FC236}">
                <a16:creationId xmlns:a16="http://schemas.microsoft.com/office/drawing/2014/main" id="{414FF12C-79DE-449F-8798-6D4F703C1086}"/>
              </a:ext>
            </a:extLst>
          </p:cNvPr>
          <p:cNvGraphicFramePr>
            <a:graphicFrameLocks noGrp="1"/>
          </p:cNvGraphicFramePr>
          <p:nvPr/>
        </p:nvGraphicFramePr>
        <p:xfrm>
          <a:off x="3026664" y="1745560"/>
          <a:ext cx="8682408" cy="2956560"/>
        </p:xfrm>
        <a:graphic>
          <a:graphicData uri="http://schemas.openxmlformats.org/drawingml/2006/table">
            <a:tbl>
              <a:tblPr>
                <a:tableStyleId>{5C22544A-7EE6-4342-B048-85BDC9FD1C3A}</a:tableStyleId>
              </a:tblPr>
              <a:tblGrid>
                <a:gridCol w="2894136">
                  <a:extLst>
                    <a:ext uri="{9D8B030D-6E8A-4147-A177-3AD203B41FA5}">
                      <a16:colId xmlns:a16="http://schemas.microsoft.com/office/drawing/2014/main" val="4237795456"/>
                    </a:ext>
                  </a:extLst>
                </a:gridCol>
                <a:gridCol w="2894136">
                  <a:extLst>
                    <a:ext uri="{9D8B030D-6E8A-4147-A177-3AD203B41FA5}">
                      <a16:colId xmlns:a16="http://schemas.microsoft.com/office/drawing/2014/main" val="697918095"/>
                    </a:ext>
                  </a:extLst>
                </a:gridCol>
                <a:gridCol w="2894136">
                  <a:extLst>
                    <a:ext uri="{9D8B030D-6E8A-4147-A177-3AD203B41FA5}">
                      <a16:colId xmlns:a16="http://schemas.microsoft.com/office/drawing/2014/main" val="4247770138"/>
                    </a:ext>
                  </a:extLst>
                </a:gridCol>
              </a:tblGrid>
              <a:tr h="2512156">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tx1"/>
                          </a:solidFill>
                          <a:effectLst/>
                          <a:uLnTx/>
                          <a:uFillTx/>
                          <a:latin typeface="+mn-lt"/>
                          <a:ea typeface="+mn-ea"/>
                          <a:cs typeface="+mn-cs"/>
                        </a:rPr>
                        <a:t>Current needs</a:t>
                      </a:r>
                    </a:p>
                    <a:p>
                      <a:pPr marL="0" marR="0" lvl="0" indent="0" algn="l" defTabSz="932742" rtl="0" eaLnBrk="1" fontAlgn="auto" latinLnBrk="0" hangingPunct="1">
                        <a:lnSpc>
                          <a:spcPct val="100000"/>
                        </a:lnSpc>
                        <a:spcBef>
                          <a:spcPts val="300"/>
                        </a:spcBef>
                        <a:spcAft>
                          <a:spcPts val="0"/>
                        </a:spcAft>
                        <a:buClrTx/>
                        <a:buSzTx/>
                        <a:buFontTx/>
                        <a:buNone/>
                        <a:tabLst/>
                        <a:defRPr/>
                      </a:pPr>
                      <a:r>
                        <a:rPr kumimoji="0" lang="en-US" sz="1000" b="0" i="0" u="none" strike="noStrike" kern="1200" cap="none" spc="0" normalizeH="0" baseline="0" noProof="0" dirty="0">
                          <a:ln>
                            <a:noFill/>
                          </a:ln>
                          <a:solidFill>
                            <a:schemeClr val="tx1"/>
                          </a:solidFill>
                          <a:effectLst/>
                          <a:uLnTx/>
                          <a:uFillTx/>
                          <a:latin typeface="+mn-lt"/>
                          <a:ea typeface="+mn-ea"/>
                          <a:cs typeface="+mn-cs"/>
                        </a:rPr>
                        <a:t>Assess device compliance/risk for access </a:t>
                      </a:r>
                    </a:p>
                    <a:p>
                      <a:pPr marL="0" marR="0" lvl="0" indent="0" algn="l" defTabSz="932742" rtl="0" eaLnBrk="1" fontAlgn="auto" latinLnBrk="0" hangingPunct="1">
                        <a:lnSpc>
                          <a:spcPct val="100000"/>
                        </a:lnSpc>
                        <a:spcBef>
                          <a:spcPts val="300"/>
                        </a:spcBef>
                        <a:spcAft>
                          <a:spcPts val="0"/>
                        </a:spcAft>
                        <a:buClrTx/>
                        <a:buSzTx/>
                        <a:buFontTx/>
                        <a:buNone/>
                        <a:tabLst/>
                        <a:defRPr/>
                      </a:pPr>
                      <a:r>
                        <a:rPr kumimoji="0" lang="en-US" sz="1000" b="0" i="0" u="none" strike="noStrike" kern="1200" cap="none" spc="0" normalizeH="0" baseline="0" noProof="0" dirty="0">
                          <a:ln>
                            <a:noFill/>
                          </a:ln>
                          <a:solidFill>
                            <a:schemeClr val="tx1"/>
                          </a:solidFill>
                          <a:effectLst/>
                          <a:uLnTx/>
                          <a:uFillTx/>
                          <a:latin typeface="+mn-lt"/>
                          <a:ea typeface="+mn-ea"/>
                          <a:cs typeface="+mn-cs"/>
                        </a:rPr>
                        <a:t>Assess user/sign-in risk for access decisions.</a:t>
                      </a:r>
                    </a:p>
                    <a:p>
                      <a:pPr marL="0" marR="0" lvl="0" indent="0" algn="l" defTabSz="932742" rtl="0" eaLnBrk="1" fontAlgn="auto" latinLnBrk="0" hangingPunct="1">
                        <a:lnSpc>
                          <a:spcPct val="100000"/>
                        </a:lnSpc>
                        <a:spcBef>
                          <a:spcPts val="300"/>
                        </a:spcBef>
                        <a:spcAft>
                          <a:spcPts val="0"/>
                        </a:spcAft>
                        <a:buClrTx/>
                        <a:buSzTx/>
                        <a:buFontTx/>
                        <a:buNone/>
                        <a:tabLst/>
                        <a:defRPr/>
                      </a:pPr>
                      <a:r>
                        <a:rPr kumimoji="0" lang="en-US" sz="1000" b="0" i="0" u="none" strike="noStrike" kern="1200" cap="none" spc="0" normalizeH="0" baseline="0" noProof="0" dirty="0">
                          <a:ln>
                            <a:noFill/>
                          </a:ln>
                          <a:solidFill>
                            <a:schemeClr val="tx1"/>
                          </a:solidFill>
                          <a:effectLst/>
                          <a:uLnTx/>
                          <a:uFillTx/>
                          <a:latin typeface="+mn-lt"/>
                          <a:ea typeface="+mn-ea"/>
                          <a:cs typeface="+mn-cs"/>
                        </a:rPr>
                        <a:t>Assess device compliance of VDI workstation.</a:t>
                      </a:r>
                    </a:p>
                    <a:p>
                      <a:pPr marL="0" marR="0" lvl="0" indent="0" algn="l" defTabSz="932742" rtl="0" eaLnBrk="1" fontAlgn="auto" latinLnBrk="0" hangingPunct="1">
                        <a:lnSpc>
                          <a:spcPct val="100000"/>
                        </a:lnSpc>
                        <a:spcBef>
                          <a:spcPts val="300"/>
                        </a:spcBef>
                        <a:spcAft>
                          <a:spcPts val="0"/>
                        </a:spcAft>
                        <a:buClrTx/>
                        <a:buSzTx/>
                        <a:buFontTx/>
                        <a:buNone/>
                        <a:tabLst/>
                        <a:defRPr/>
                      </a:pPr>
                      <a:r>
                        <a:rPr kumimoji="0" lang="en-US" sz="1000" b="0" i="0" u="none" strike="noStrike" kern="1200" cap="none" spc="0" normalizeH="0" baseline="0" noProof="0" dirty="0">
                          <a:ln>
                            <a:noFill/>
                          </a:ln>
                          <a:solidFill>
                            <a:schemeClr val="tx1"/>
                          </a:solidFill>
                          <a:effectLst/>
                          <a:uLnTx/>
                          <a:uFillTx/>
                          <a:latin typeface="+mn-lt"/>
                          <a:ea typeface="+mn-ea"/>
                          <a:cs typeface="+mn-cs"/>
                        </a:rPr>
                        <a:t>MFA &amp; device compliance/risk for VPN access.</a:t>
                      </a:r>
                    </a:p>
                    <a:p>
                      <a:pPr marL="0" marR="0" lvl="0" indent="0" algn="l" defTabSz="932742" rtl="0" eaLnBrk="1" fontAlgn="auto" latinLnBrk="0" hangingPunct="1">
                        <a:lnSpc>
                          <a:spcPct val="100000"/>
                        </a:lnSpc>
                        <a:spcBef>
                          <a:spcPts val="300"/>
                        </a:spcBef>
                        <a:spcAft>
                          <a:spcPts val="0"/>
                        </a:spcAft>
                        <a:buClrTx/>
                        <a:buSzTx/>
                        <a:buFontTx/>
                        <a:buNone/>
                        <a:tabLst/>
                        <a:defRPr/>
                      </a:pPr>
                      <a:r>
                        <a:rPr kumimoji="0" lang="en-US" sz="1000" b="0" i="0" u="none" strike="noStrike" kern="1200" cap="none" spc="0" normalizeH="0" baseline="0" noProof="0" dirty="0">
                          <a:ln>
                            <a:noFill/>
                          </a:ln>
                          <a:solidFill>
                            <a:schemeClr val="tx1"/>
                          </a:solidFill>
                          <a:effectLst/>
                          <a:uLnTx/>
                          <a:uFillTx/>
                          <a:latin typeface="+mn-lt"/>
                          <a:ea typeface="+mn-ea"/>
                          <a:cs typeface="+mn-cs"/>
                        </a:rPr>
                        <a:t>Password less sign-in to Windows 10 PCs</a:t>
                      </a:r>
                    </a:p>
                    <a:p>
                      <a:pPr marL="0" marR="0" lvl="0" indent="0" algn="l" defTabSz="932742" rtl="0" eaLnBrk="1" fontAlgn="auto" latinLnBrk="0" hangingPunct="1">
                        <a:lnSpc>
                          <a:spcPct val="100000"/>
                        </a:lnSpc>
                        <a:spcBef>
                          <a:spcPts val="300"/>
                        </a:spcBef>
                        <a:spcAft>
                          <a:spcPts val="0"/>
                        </a:spcAft>
                        <a:buClrTx/>
                        <a:buSzTx/>
                        <a:buFontTx/>
                        <a:buNone/>
                        <a:tabLst/>
                        <a:defRPr/>
                      </a:pPr>
                      <a:r>
                        <a:rPr kumimoji="0" lang="en-US" sz="1000" b="0" i="0" u="none" strike="noStrike" kern="1200" cap="none" spc="0" normalizeH="0" baseline="0" noProof="0" dirty="0">
                          <a:ln>
                            <a:noFill/>
                          </a:ln>
                          <a:solidFill>
                            <a:schemeClr val="tx1"/>
                          </a:solidFill>
                          <a:effectLst/>
                          <a:uLnTx/>
                          <a:uFillTx/>
                          <a:latin typeface="+mn-lt"/>
                          <a:ea typeface="+mn-ea"/>
                          <a:cs typeface="+mn-cs"/>
                        </a:rPr>
                        <a:t>Temporary access pass to register for MFA off-network.</a:t>
                      </a:r>
                    </a:p>
                    <a:p>
                      <a:pPr marL="0" marR="0" lvl="0" indent="0" algn="l" defTabSz="932742" rtl="0" eaLnBrk="1" fontAlgn="auto" latinLnBrk="0" hangingPunct="1">
                        <a:lnSpc>
                          <a:spcPct val="100000"/>
                        </a:lnSpc>
                        <a:spcBef>
                          <a:spcPts val="300"/>
                        </a:spcBef>
                        <a:spcAft>
                          <a:spcPts val="0"/>
                        </a:spcAft>
                        <a:buClrTx/>
                        <a:buSzTx/>
                        <a:buFontTx/>
                        <a:buNone/>
                        <a:tabLst/>
                        <a:defRPr/>
                      </a:pPr>
                      <a:r>
                        <a:rPr kumimoji="0" lang="en-US" sz="1000" b="0" i="0" u="none" strike="noStrike" kern="1200" cap="none" spc="0" normalizeH="0" baseline="0" noProof="0" dirty="0">
                          <a:ln>
                            <a:noFill/>
                          </a:ln>
                          <a:solidFill>
                            <a:schemeClr val="tx1"/>
                          </a:solidFill>
                          <a:effectLst/>
                          <a:uLnTx/>
                          <a:uFillTx/>
                          <a:latin typeface="+mn-lt"/>
                          <a:ea typeface="+mn-ea"/>
                          <a:cs typeface="+mn-cs"/>
                        </a:rPr>
                        <a:t>Sanction/block application use on endpoint.</a:t>
                      </a:r>
                    </a:p>
                    <a:p>
                      <a:pPr marL="0" marR="0" lvl="0" indent="0" algn="l" defTabSz="932742" rtl="0" eaLnBrk="1" fontAlgn="auto" latinLnBrk="0" hangingPunct="1">
                        <a:lnSpc>
                          <a:spcPct val="100000"/>
                        </a:lnSpc>
                        <a:spcBef>
                          <a:spcPts val="300"/>
                        </a:spcBef>
                        <a:spcAft>
                          <a:spcPts val="0"/>
                        </a:spcAft>
                        <a:buClrTx/>
                        <a:buSzTx/>
                        <a:buFontTx/>
                        <a:buNone/>
                        <a:tabLst/>
                        <a:defRPr/>
                      </a:pPr>
                      <a:r>
                        <a:rPr kumimoji="0" lang="en-US" sz="1000" b="0" i="0" u="none" strike="noStrike" kern="1200" cap="none" spc="0" normalizeH="0" baseline="0" noProof="0" dirty="0">
                          <a:ln>
                            <a:noFill/>
                          </a:ln>
                          <a:solidFill>
                            <a:schemeClr val="tx1"/>
                          </a:solidFill>
                          <a:effectLst/>
                          <a:uLnTx/>
                          <a:uFillTx/>
                          <a:latin typeface="+mn-lt"/>
                          <a:ea typeface="+mn-ea"/>
                          <a:cs typeface="+mn-cs"/>
                        </a:rPr>
                        <a:t>Autopilot for updated remote employees.</a:t>
                      </a:r>
                    </a:p>
                    <a:p>
                      <a:pPr marL="0" marR="0" lvl="0" indent="0" algn="l" defTabSz="932742" rtl="0" eaLnBrk="1" fontAlgn="auto" latinLnBrk="0" hangingPunct="1">
                        <a:lnSpc>
                          <a:spcPct val="100000"/>
                        </a:lnSpc>
                        <a:spcBef>
                          <a:spcPts val="300"/>
                        </a:spcBef>
                        <a:spcAft>
                          <a:spcPts val="0"/>
                        </a:spcAft>
                        <a:buClrTx/>
                        <a:buSzTx/>
                        <a:buFontTx/>
                        <a:buNone/>
                        <a:tabLst/>
                        <a:defRPr/>
                      </a:pPr>
                      <a:r>
                        <a:rPr kumimoji="0" lang="en-US" sz="1000" b="0" i="0" u="none" strike="noStrike" kern="1200" cap="none" spc="0" normalizeH="0" baseline="0" noProof="0" dirty="0">
                          <a:ln>
                            <a:noFill/>
                          </a:ln>
                          <a:solidFill>
                            <a:schemeClr val="tx1"/>
                          </a:solidFill>
                          <a:effectLst/>
                          <a:uLnTx/>
                          <a:uFillTx/>
                          <a:latin typeface="+mn-lt"/>
                          <a:ea typeface="+mn-ea"/>
                          <a:cs typeface="+mn-cs"/>
                        </a:rPr>
                        <a:t>Policy-driven access governance.</a:t>
                      </a:r>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tx1"/>
                          </a:solidFill>
                          <a:effectLst/>
                          <a:uLnTx/>
                          <a:uFillTx/>
                          <a:latin typeface="+mn-lt"/>
                          <a:ea typeface="+mn-ea"/>
                          <a:cs typeface="+mn-cs"/>
                        </a:rPr>
                        <a:t>Devices used</a:t>
                      </a: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chemeClr val="tx1"/>
                          </a:solidFill>
                          <a:effectLst/>
                          <a:uLnTx/>
                          <a:uFillTx/>
                          <a:latin typeface="+mn-lt"/>
                          <a:ea typeface="+mn-ea"/>
                          <a:cs typeface="+mn-cs"/>
                        </a:rPr>
                        <a:t>Primary workstation</a:t>
                      </a:r>
                    </a:p>
                    <a:p>
                      <a:pPr marL="117475" marR="0" lvl="0" indent="-117475"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schemeClr val="tx1"/>
                          </a:solidFill>
                          <a:effectLst/>
                          <a:uLnTx/>
                          <a:uFillTx/>
                          <a:latin typeface="+mn-lt"/>
                          <a:ea typeface="+mn-ea"/>
                          <a:cs typeface="+mn-cs"/>
                        </a:rPr>
                        <a:t>Windows 10</a:t>
                      </a:r>
                    </a:p>
                    <a:p>
                      <a:pPr marL="117475" marR="0" lvl="0" indent="-117475"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schemeClr val="tx1"/>
                          </a:solidFill>
                          <a:effectLst/>
                          <a:uLnTx/>
                          <a:uFillTx/>
                          <a:latin typeface="+mn-lt"/>
                          <a:ea typeface="+mn-ea"/>
                          <a:cs typeface="+mn-cs"/>
                        </a:rPr>
                        <a:t>Managed by System Center Configuration Manager (SCCM)/GPO</a:t>
                      </a:r>
                    </a:p>
                    <a:p>
                      <a:pPr marL="117475" marR="0" lvl="0" indent="-117475"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schemeClr val="tx1"/>
                          </a:solidFill>
                          <a:effectLst/>
                          <a:uLnTx/>
                          <a:uFillTx/>
                          <a:latin typeface="+mn-lt"/>
                          <a:ea typeface="+mn-ea"/>
                          <a:cs typeface="+mn-cs"/>
                        </a:rPr>
                        <a:t>Hybrid AAD joined</a:t>
                      </a: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chemeClr val="tx1"/>
                          </a:solidFill>
                          <a:effectLst/>
                          <a:uLnTx/>
                          <a:uFillTx/>
                          <a:latin typeface="+mn-lt"/>
                          <a:ea typeface="+mn-ea"/>
                          <a:cs typeface="+mn-cs"/>
                        </a:rPr>
                        <a:t>Corporate mobile phone</a:t>
                      </a:r>
                    </a:p>
                    <a:p>
                      <a:pPr marL="117475" marR="0" lvl="0" indent="-117475"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schemeClr val="tx1"/>
                          </a:solidFill>
                          <a:effectLst/>
                          <a:uLnTx/>
                          <a:uFillTx/>
                          <a:latin typeface="+mn-lt"/>
                          <a:ea typeface="+mn-ea"/>
                          <a:cs typeface="+mn-cs"/>
                        </a:rPr>
                        <a:t>Managed &amp; compliant by Intune</a:t>
                      </a:r>
                    </a:p>
                    <a:p>
                      <a:pPr marL="117475" marR="0" lvl="0" indent="-117475"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schemeClr val="tx1"/>
                          </a:solidFill>
                          <a:effectLst/>
                          <a:uLnTx/>
                          <a:uFillTx/>
                          <a:latin typeface="+mn-lt"/>
                          <a:ea typeface="+mn-ea"/>
                          <a:cs typeface="+mn-cs"/>
                        </a:rPr>
                        <a:t>No endpoint protection</a:t>
                      </a: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chemeClr val="tx1"/>
                          </a:solidFill>
                          <a:effectLst/>
                          <a:uLnTx/>
                          <a:uFillTx/>
                          <a:latin typeface="+mn-lt"/>
                          <a:ea typeface="+mn-ea"/>
                          <a:cs typeface="+mn-cs"/>
                        </a:rPr>
                        <a:t>Personal mobile phone</a:t>
                      </a:r>
                    </a:p>
                    <a:p>
                      <a:pPr marL="117475" marR="0" lvl="0" indent="-117475"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schemeClr val="tx1"/>
                          </a:solidFill>
                          <a:effectLst/>
                          <a:uLnTx/>
                          <a:uFillTx/>
                          <a:latin typeface="+mn-lt"/>
                          <a:ea typeface="+mn-ea"/>
                          <a:cs typeface="+mn-cs"/>
                        </a:rPr>
                        <a:t>Managed &amp; compliant by Intune</a:t>
                      </a:r>
                    </a:p>
                    <a:p>
                      <a:pPr marL="117475" marR="0" lvl="0" indent="-117475"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schemeClr val="tx1"/>
                          </a:solidFill>
                          <a:effectLst/>
                          <a:uLnTx/>
                          <a:uFillTx/>
                          <a:latin typeface="+mn-lt"/>
                          <a:ea typeface="+mn-ea"/>
                          <a:cs typeface="+mn-cs"/>
                        </a:rPr>
                        <a:t>No endpoint protection</a:t>
                      </a:r>
                    </a:p>
                    <a:p>
                      <a:pPr marL="117475" marR="0" lvl="0" indent="-117475"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schemeClr val="tx1"/>
                          </a:solidFill>
                          <a:effectLst/>
                          <a:uLnTx/>
                          <a:uFillTx/>
                          <a:latin typeface="+mn-lt"/>
                          <a:ea typeface="+mn-ea"/>
                          <a:cs typeface="+mn-cs"/>
                        </a:rPr>
                        <a:t>Personal mobile phone</a:t>
                      </a:r>
                    </a:p>
                    <a:p>
                      <a:pPr marL="117475" marR="0" lvl="0" indent="-117475"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schemeClr val="tx1"/>
                          </a:solidFill>
                          <a:effectLst/>
                          <a:uLnTx/>
                          <a:uFillTx/>
                          <a:latin typeface="+mn-lt"/>
                          <a:ea typeface="+mn-ea"/>
                          <a:cs typeface="+mn-cs"/>
                        </a:rPr>
                        <a:t>App protection (Intune MAM)</a:t>
                      </a:r>
                    </a:p>
                    <a:p>
                      <a:pPr marL="117475" marR="0" lvl="0" indent="-117475"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schemeClr val="tx1"/>
                          </a:solidFill>
                          <a:effectLst/>
                          <a:uLnTx/>
                          <a:uFillTx/>
                          <a:latin typeface="+mn-lt"/>
                          <a:ea typeface="+mn-ea"/>
                          <a:cs typeface="+mn-cs"/>
                        </a:rPr>
                        <a:t>No endpoint protection</a:t>
                      </a: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chemeClr val="tx1"/>
                          </a:solidFill>
                          <a:effectLst/>
                          <a:uLnTx/>
                          <a:uFillTx/>
                          <a:latin typeface="+mn-lt"/>
                          <a:ea typeface="+mn-ea"/>
                          <a:cs typeface="+mn-cs"/>
                        </a:rPr>
                        <a:t>VDI</a:t>
                      </a:r>
                    </a:p>
                    <a:p>
                      <a:pPr marL="117475" marR="0" lvl="0" indent="-117475"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schemeClr val="tx1"/>
                          </a:solidFill>
                          <a:effectLst/>
                          <a:uLnTx/>
                          <a:uFillTx/>
                          <a:latin typeface="+mn-lt"/>
                          <a:ea typeface="+mn-ea"/>
                          <a:cs typeface="+mn-cs"/>
                        </a:rPr>
                        <a:t>Non-persisted AVD, Windows 365</a:t>
                      </a:r>
                    </a:p>
                    <a:p>
                      <a:pPr marL="117475" marR="0" lvl="0" indent="-117475"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schemeClr val="tx1"/>
                          </a:solidFill>
                          <a:effectLst/>
                          <a:uLnTx/>
                          <a:uFillTx/>
                          <a:latin typeface="+mn-lt"/>
                          <a:ea typeface="+mn-ea"/>
                          <a:cs typeface="+mn-cs"/>
                        </a:rPr>
                        <a:t>Managed by Intune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tx1"/>
                          </a:solidFill>
                          <a:effectLst/>
                          <a:uLnTx/>
                          <a:uFillTx/>
                          <a:latin typeface="+mn-lt"/>
                          <a:ea typeface="+mn-ea"/>
                          <a:cs typeface="+mn-cs"/>
                        </a:rPr>
                        <a:t>Remote access</a:t>
                      </a: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chemeClr val="tx1"/>
                          </a:solidFill>
                          <a:effectLst/>
                          <a:uLnTx/>
                          <a:uFillTx/>
                          <a:latin typeface="+mn-lt"/>
                          <a:ea typeface="+mn-ea"/>
                          <a:cs typeface="+mn-cs"/>
                        </a:rPr>
                        <a:t>Direct to AAD apps / O365</a:t>
                      </a: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tx1"/>
                          </a:solidFill>
                          <a:effectLst/>
                          <a:uLnTx/>
                          <a:uFillTx/>
                          <a:latin typeface="+mn-lt"/>
                          <a:ea typeface="+mn-ea"/>
                          <a:cs typeface="+mn-cs"/>
                        </a:rPr>
                        <a:t>AAD Conditional Access</a:t>
                      </a: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chemeClr val="tx1"/>
                          </a:solidFill>
                          <a:effectLst/>
                          <a:uLnTx/>
                          <a:uFillTx/>
                          <a:latin typeface="+mn-lt"/>
                          <a:ea typeface="+mn-ea"/>
                          <a:cs typeface="+mn-cs"/>
                        </a:rPr>
                        <a:t>VPN to access on-prem apps</a:t>
                      </a: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tx1"/>
                          </a:solidFill>
                          <a:effectLst/>
                          <a:uLnTx/>
                          <a:uFillTx/>
                          <a:latin typeface="+mn-lt"/>
                          <a:ea typeface="+mn-ea"/>
                          <a:cs typeface="+mn-cs"/>
                        </a:rPr>
                        <a:t>Username &amp; password - single factor only</a:t>
                      </a: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chemeClr val="tx1"/>
                          </a:solidFill>
                          <a:effectLst/>
                          <a:uLnTx/>
                          <a:uFillTx/>
                          <a:latin typeface="+mn-lt"/>
                          <a:ea typeface="+mn-ea"/>
                          <a:cs typeface="+mn-cs"/>
                        </a:rPr>
                        <a:t>VDI to access on-prem apps</a:t>
                      </a:r>
                    </a:p>
                    <a:p>
                      <a:pPr marL="117475" marR="0" lvl="0" indent="-117475"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schemeClr val="tx1"/>
                          </a:solidFill>
                          <a:effectLst/>
                          <a:uLnTx/>
                          <a:uFillTx/>
                          <a:latin typeface="+mn-lt"/>
                          <a:ea typeface="+mn-ea"/>
                          <a:cs typeface="+mn-cs"/>
                        </a:rPr>
                        <a:t>Username &amp; password</a:t>
                      </a:r>
                    </a:p>
                    <a:p>
                      <a:pPr marL="117475" marR="0" lvl="0" indent="-117475"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schemeClr val="tx1"/>
                          </a:solidFill>
                          <a:effectLst/>
                          <a:uLnTx/>
                          <a:uFillTx/>
                          <a:latin typeface="+mn-lt"/>
                          <a:ea typeface="+mn-ea"/>
                          <a:cs typeface="+mn-cs"/>
                        </a:rPr>
                        <a:t>Requires MFA</a:t>
                      </a:r>
                    </a:p>
                    <a:p>
                      <a:pPr marL="117475" marR="0" lvl="0" indent="-117475"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schemeClr val="tx1"/>
                          </a:solidFill>
                          <a:effectLst/>
                          <a:uLnTx/>
                          <a:uFillTx/>
                          <a:latin typeface="+mn-lt"/>
                          <a:ea typeface="+mn-ea"/>
                          <a:cs typeface="+mn-cs"/>
                        </a:rPr>
                        <a:t>No Device compliance check</a:t>
                      </a:r>
                      <a:endParaRPr kumimoji="0" lang="en-US" sz="1400" b="1"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932742" rtl="0" eaLnBrk="1" fontAlgn="auto" latinLnBrk="0" hangingPunct="1">
                        <a:lnSpc>
                          <a:spcPct val="100000"/>
                        </a:lnSpc>
                        <a:spcBef>
                          <a:spcPts val="1200"/>
                        </a:spcBef>
                        <a:spcAft>
                          <a:spcPts val="0"/>
                        </a:spcAft>
                        <a:buClrTx/>
                        <a:buSzTx/>
                        <a:buFontTx/>
                        <a:buNone/>
                        <a:tabLst/>
                        <a:defRPr/>
                      </a:pPr>
                      <a:r>
                        <a:rPr kumimoji="0" lang="en-US" sz="1400" b="1" i="0" u="none" strike="noStrike" kern="1200" cap="none" spc="0" normalizeH="0" baseline="0" noProof="0" dirty="0">
                          <a:ln>
                            <a:noFill/>
                          </a:ln>
                          <a:solidFill>
                            <a:schemeClr val="tx1"/>
                          </a:solidFill>
                          <a:effectLst/>
                          <a:uLnTx/>
                          <a:uFillTx/>
                          <a:latin typeface="+mn-lt"/>
                          <a:ea typeface="+mn-ea"/>
                          <a:cs typeface="+mn-cs"/>
                        </a:rPr>
                        <a:t>Limitations &amp; constraints</a:t>
                      </a:r>
                    </a:p>
                    <a:p>
                      <a:pPr marL="0" marR="0" lvl="0" indent="0" algn="l" defTabSz="932742" rtl="0" eaLnBrk="1" fontAlgn="auto" latinLnBrk="0" hangingPunct="1">
                        <a:lnSpc>
                          <a:spcPct val="100000"/>
                        </a:lnSpc>
                        <a:spcBef>
                          <a:spcPts val="300"/>
                        </a:spcBef>
                        <a:spcAft>
                          <a:spcPts val="0"/>
                        </a:spcAft>
                        <a:buClrTx/>
                        <a:buSzTx/>
                        <a:buFontTx/>
                        <a:buNone/>
                        <a:tabLst/>
                        <a:defRPr/>
                      </a:pPr>
                      <a:r>
                        <a:rPr kumimoji="0" lang="en-US" sz="1000" b="0" i="0" u="none" strike="noStrike" kern="1200" cap="none" spc="0" normalizeH="0" baseline="0" noProof="0" dirty="0">
                          <a:ln>
                            <a:noFill/>
                          </a:ln>
                          <a:solidFill>
                            <a:schemeClr val="tx1"/>
                          </a:solidFill>
                          <a:effectLst/>
                          <a:uLnTx/>
                          <a:uFillTx/>
                          <a:latin typeface="+mn-lt"/>
                          <a:ea typeface="+mn-ea"/>
                          <a:cs typeface="+mn-cs"/>
                        </a:rPr>
                        <a:t>Limited number of AAD P2 licenses.</a:t>
                      </a:r>
                    </a:p>
                    <a:p>
                      <a:pPr marL="0" marR="0" lvl="0" indent="0" algn="l" defTabSz="932742" rtl="0" eaLnBrk="1" fontAlgn="auto" latinLnBrk="0" hangingPunct="1">
                        <a:lnSpc>
                          <a:spcPct val="100000"/>
                        </a:lnSpc>
                        <a:spcBef>
                          <a:spcPts val="300"/>
                        </a:spcBef>
                        <a:spcAft>
                          <a:spcPts val="0"/>
                        </a:spcAft>
                        <a:buClrTx/>
                        <a:buSzTx/>
                        <a:buFontTx/>
                        <a:buNone/>
                        <a:tabLst/>
                        <a:defRPr/>
                      </a:pPr>
                      <a:r>
                        <a:rPr kumimoji="0" lang="en-US" sz="1000" b="0" i="0" u="none" strike="noStrike" kern="1200" cap="none" spc="0" normalizeH="0" baseline="0" noProof="0" dirty="0">
                          <a:ln>
                            <a:noFill/>
                          </a:ln>
                          <a:solidFill>
                            <a:schemeClr val="tx1"/>
                          </a:solidFill>
                          <a:effectLst/>
                          <a:uLnTx/>
                          <a:uFillTx/>
                          <a:latin typeface="+mn-lt"/>
                          <a:ea typeface="+mn-ea"/>
                          <a:cs typeface="+mn-cs"/>
                        </a:rPr>
                        <a:t>Not all employee accounts are registered for MFA—global MFA registration still in progress.</a:t>
                      </a:r>
                    </a:p>
                    <a:p>
                      <a:pPr marL="0" marR="0" lvl="0" indent="0" algn="l" defTabSz="932742" rtl="0" eaLnBrk="1" fontAlgn="auto" latinLnBrk="0" hangingPunct="1">
                        <a:lnSpc>
                          <a:spcPct val="100000"/>
                        </a:lnSpc>
                        <a:spcBef>
                          <a:spcPts val="300"/>
                        </a:spcBef>
                        <a:spcAft>
                          <a:spcPts val="0"/>
                        </a:spcAft>
                        <a:buClrTx/>
                        <a:buSzTx/>
                        <a:buFontTx/>
                        <a:buNone/>
                        <a:tabLst/>
                        <a:defRPr/>
                      </a:pPr>
                      <a:r>
                        <a:rPr kumimoji="0" lang="en-US" sz="1000" b="0" i="0" u="none" strike="noStrike" kern="1200" cap="none" spc="0" normalizeH="0" baseline="0" noProof="0" dirty="0">
                          <a:ln>
                            <a:noFill/>
                          </a:ln>
                          <a:solidFill>
                            <a:schemeClr val="tx1"/>
                          </a:solidFill>
                          <a:effectLst/>
                          <a:uLnTx/>
                          <a:uFillTx/>
                          <a:latin typeface="+mn-lt"/>
                          <a:ea typeface="+mn-ea"/>
                          <a:cs typeface="+mn-cs"/>
                        </a:rPr>
                        <a:t>No leaked credentials detection because PHS is not enabled.</a:t>
                      </a:r>
                    </a:p>
                    <a:p>
                      <a:pPr marL="0" marR="0" lvl="0" indent="0" algn="l" defTabSz="932742" rtl="0" eaLnBrk="1" fontAlgn="auto" latinLnBrk="0" hangingPunct="1">
                        <a:lnSpc>
                          <a:spcPct val="100000"/>
                        </a:lnSpc>
                        <a:spcBef>
                          <a:spcPts val="300"/>
                        </a:spcBef>
                        <a:spcAft>
                          <a:spcPts val="0"/>
                        </a:spcAft>
                        <a:buClrTx/>
                        <a:buSzTx/>
                        <a:buFontTx/>
                        <a:buNone/>
                        <a:tabLst/>
                        <a:defRPr/>
                      </a:pPr>
                      <a:r>
                        <a:rPr kumimoji="0" lang="en-US" sz="1000" b="0" i="0" u="none" strike="noStrike" kern="1200" cap="none" spc="0" normalizeH="0" baseline="0" noProof="0" dirty="0">
                          <a:ln>
                            <a:noFill/>
                          </a:ln>
                          <a:solidFill>
                            <a:schemeClr val="tx1"/>
                          </a:solidFill>
                          <a:effectLst/>
                          <a:uLnTx/>
                          <a:uFillTx/>
                          <a:latin typeface="+mn-lt"/>
                          <a:ea typeface="+mn-ea"/>
                          <a:cs typeface="+mn-cs"/>
                        </a:rPr>
                        <a:t>User/sign-in risk policies are not enabled yet</a:t>
                      </a:r>
                      <a:r>
                        <a:rPr kumimoji="0" lang="en-US" sz="1000" b="0" i="0" u="none" strike="noStrike" kern="1200" cap="none" spc="0" normalizeH="0" baseline="0" noProof="0" dirty="0">
                          <a:ln>
                            <a:noFill/>
                          </a:ln>
                          <a:solidFill>
                            <a:srgbClr val="0078D7"/>
                          </a:solidFill>
                          <a:effectLst/>
                          <a:uLnTx/>
                          <a:uFillTx/>
                          <a:latin typeface="+mn-lt"/>
                          <a:ea typeface="+mn-ea"/>
                          <a:cs typeface="+mn-cs"/>
                        </a:rPr>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53808094"/>
                  </a:ext>
                </a:extLst>
              </a:tr>
            </a:tbl>
          </a:graphicData>
        </a:graphic>
      </p:graphicFrame>
      <p:graphicFrame>
        <p:nvGraphicFramePr>
          <p:cNvPr id="20" name="Table 6">
            <a:extLst>
              <a:ext uri="{FF2B5EF4-FFF2-40B4-BE49-F238E27FC236}">
                <a16:creationId xmlns:a16="http://schemas.microsoft.com/office/drawing/2014/main" id="{EEC9A63E-B5ED-9141-3278-099602A9D9BE}"/>
              </a:ext>
            </a:extLst>
          </p:cNvPr>
          <p:cNvGraphicFramePr>
            <a:graphicFrameLocks noGrp="1"/>
          </p:cNvGraphicFramePr>
          <p:nvPr/>
        </p:nvGraphicFramePr>
        <p:xfrm>
          <a:off x="3026664" y="660493"/>
          <a:ext cx="8682408" cy="251460"/>
        </p:xfrm>
        <a:graphic>
          <a:graphicData uri="http://schemas.openxmlformats.org/drawingml/2006/table">
            <a:tbl>
              <a:tblPr>
                <a:tableStyleId>{5C22544A-7EE6-4342-B048-85BDC9FD1C3A}</a:tableStyleId>
              </a:tblPr>
              <a:tblGrid>
                <a:gridCol w="1447068">
                  <a:extLst>
                    <a:ext uri="{9D8B030D-6E8A-4147-A177-3AD203B41FA5}">
                      <a16:colId xmlns:a16="http://schemas.microsoft.com/office/drawing/2014/main" val="3547038051"/>
                    </a:ext>
                  </a:extLst>
                </a:gridCol>
                <a:gridCol w="1447068">
                  <a:extLst>
                    <a:ext uri="{9D8B030D-6E8A-4147-A177-3AD203B41FA5}">
                      <a16:colId xmlns:a16="http://schemas.microsoft.com/office/drawing/2014/main" val="3081315770"/>
                    </a:ext>
                  </a:extLst>
                </a:gridCol>
                <a:gridCol w="1447068">
                  <a:extLst>
                    <a:ext uri="{9D8B030D-6E8A-4147-A177-3AD203B41FA5}">
                      <a16:colId xmlns:a16="http://schemas.microsoft.com/office/drawing/2014/main" val="2897956269"/>
                    </a:ext>
                  </a:extLst>
                </a:gridCol>
                <a:gridCol w="1447068">
                  <a:extLst>
                    <a:ext uri="{9D8B030D-6E8A-4147-A177-3AD203B41FA5}">
                      <a16:colId xmlns:a16="http://schemas.microsoft.com/office/drawing/2014/main" val="179574058"/>
                    </a:ext>
                  </a:extLst>
                </a:gridCol>
                <a:gridCol w="1447068">
                  <a:extLst>
                    <a:ext uri="{9D8B030D-6E8A-4147-A177-3AD203B41FA5}">
                      <a16:colId xmlns:a16="http://schemas.microsoft.com/office/drawing/2014/main" val="294357466"/>
                    </a:ext>
                  </a:extLst>
                </a:gridCol>
                <a:gridCol w="1447068">
                  <a:extLst>
                    <a:ext uri="{9D8B030D-6E8A-4147-A177-3AD203B41FA5}">
                      <a16:colId xmlns:a16="http://schemas.microsoft.com/office/drawing/2014/main" val="3107544832"/>
                    </a:ext>
                  </a:extLst>
                </a:gridCol>
              </a:tblGrid>
              <a:tr h="0">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050" b="1" i="0" u="none" strike="noStrike" kern="1200" cap="none" spc="0" normalizeH="0" baseline="0" noProof="0" dirty="0">
                          <a:ln>
                            <a:noFill/>
                          </a:ln>
                          <a:solidFill>
                            <a:schemeClr val="tx1"/>
                          </a:solidFill>
                          <a:effectLst/>
                          <a:uLnTx/>
                          <a:uFillTx/>
                          <a:latin typeface="+mn-lt"/>
                          <a:ea typeface="+mn-ea"/>
                          <a:cs typeface="+mn-cs"/>
                        </a:rPr>
                        <a:t>Application Usage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r" defTabSz="932742" rtl="0" eaLnBrk="1" fontAlgn="auto" latinLnBrk="0" hangingPunct="1">
                        <a:lnSpc>
                          <a:spcPct val="100000"/>
                        </a:lnSpc>
                        <a:spcBef>
                          <a:spcPts val="0"/>
                        </a:spcBef>
                        <a:spcAft>
                          <a:spcPts val="0"/>
                        </a:spcAft>
                        <a:buClrTx/>
                        <a:buSzTx/>
                        <a:buFontTx/>
                        <a:buNone/>
                        <a:tabLst/>
                        <a:defRPr/>
                      </a:pPr>
                      <a:r>
                        <a:rPr lang="en-US" sz="1000" b="1" kern="1200" noProof="0" dirty="0">
                          <a:solidFill>
                            <a:schemeClr val="tx1"/>
                          </a:solidFill>
                          <a:latin typeface="+mn-lt"/>
                          <a:ea typeface="+mn-ea"/>
                          <a:cs typeface="+mn-cs"/>
                        </a:rPr>
                        <a:t>Microsoft 365</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flip="none" rotWithShape="1">
                      <a:gsLst>
                        <a:gs pos="15000">
                          <a:srgbClr val="00BCF2"/>
                        </a:gs>
                        <a:gs pos="60000">
                          <a:srgbClr val="E6E6E6"/>
                        </a:gs>
                      </a:gsLst>
                      <a:lin ang="0" scaled="1"/>
                      <a:tileRect/>
                    </a:gradFill>
                  </a:tcPr>
                </a:tc>
                <a:tc>
                  <a:txBody>
                    <a:bodyPr/>
                    <a:lstStyle/>
                    <a:p>
                      <a:pPr marL="0" marR="0" lvl="0" indent="0" algn="r" defTabSz="932742"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000000"/>
                          </a:solidFill>
                          <a:effectLst/>
                          <a:uLnTx/>
                          <a:uFillTx/>
                          <a:latin typeface="+mn-lt"/>
                          <a:ea typeface="+mn-ea"/>
                          <a:cs typeface="+mn-cs"/>
                        </a:rPr>
                        <a:t>Azure IaaS/PaaS</a:t>
                      </a:r>
                    </a:p>
                  </a:txBody>
                  <a:tcPr anchor="ctr">
                    <a:lnL w="12700" cap="flat" cmpd="sng" algn="ctr">
                      <a:noFill/>
                      <a:prstDash val="solid"/>
                      <a:round/>
                      <a:headEnd type="none" w="med" len="med"/>
                      <a:tailEnd type="none" w="med" len="med"/>
                    </a:lnL>
                    <a:lnR w="381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flip="none" rotWithShape="1">
                      <a:gsLst>
                        <a:gs pos="20000">
                          <a:srgbClr val="0078D7"/>
                        </a:gs>
                        <a:gs pos="20000">
                          <a:srgbClr val="E6E6E6"/>
                        </a:gs>
                      </a:gsLst>
                      <a:lin ang="0" scaled="1"/>
                      <a:tileRect/>
                    </a:gradFill>
                  </a:tcPr>
                </a:tc>
                <a:tc>
                  <a:txBody>
                    <a:bodyPr/>
                    <a:lstStyle/>
                    <a:p>
                      <a:pPr algn="r"/>
                      <a:r>
                        <a:rPr lang="en-US" sz="1000" b="1" kern="1200" dirty="0">
                          <a:solidFill>
                            <a:schemeClr val="tx1"/>
                          </a:solidFill>
                          <a:latin typeface="+mn-lt"/>
                          <a:ea typeface="+mn-ea"/>
                          <a:cs typeface="+mn-cs"/>
                        </a:rPr>
                        <a:t>AWS IaaS/PaaS</a:t>
                      </a:r>
                    </a:p>
                  </a:txBody>
                  <a:tcPr anchor="ctr">
                    <a:lnL w="3810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flip="none" rotWithShape="1">
                      <a:gsLst>
                        <a:gs pos="16000">
                          <a:srgbClr val="00B294"/>
                        </a:gs>
                        <a:gs pos="20000">
                          <a:srgbClr val="E6E6E6"/>
                        </a:gs>
                      </a:gsLst>
                      <a:lin ang="0" scaled="1"/>
                      <a:tileRect/>
                    </a:gradFill>
                  </a:tcPr>
                </a:tc>
                <a:tc>
                  <a:txBody>
                    <a:bodyPr/>
                    <a:lstStyle/>
                    <a:p>
                      <a:pPr algn="r"/>
                      <a:r>
                        <a:rPr lang="en-US" sz="1000" b="1" kern="1200" dirty="0">
                          <a:solidFill>
                            <a:schemeClr val="tx1"/>
                          </a:solidFill>
                          <a:latin typeface="+mn-lt"/>
                          <a:ea typeface="+mn-ea"/>
                          <a:cs typeface="+mn-cs"/>
                        </a:rPr>
                        <a:t>3party SaaS</a:t>
                      </a: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flip="none" rotWithShape="1">
                      <a:gsLst>
                        <a:gs pos="37000">
                          <a:srgbClr val="E81123"/>
                        </a:gs>
                        <a:gs pos="49000">
                          <a:srgbClr val="E6E6E6"/>
                        </a:gs>
                      </a:gsLst>
                      <a:lin ang="0" scaled="1"/>
                      <a:tileRect/>
                    </a:gradFill>
                  </a:tcPr>
                </a:tc>
                <a:tc>
                  <a:txBody>
                    <a:bodyPr/>
                    <a:lstStyle/>
                    <a:p>
                      <a:pPr algn="r"/>
                      <a:r>
                        <a:rPr lang="en-US" sz="1000" b="1" kern="1200" dirty="0">
                          <a:solidFill>
                            <a:schemeClr val="tx1"/>
                          </a:solidFill>
                          <a:latin typeface="+mn-lt"/>
                          <a:ea typeface="+mn-ea"/>
                          <a:cs typeface="+mn-cs"/>
                        </a:rPr>
                        <a:t>On-Premises LOB</a:t>
                      </a: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flip="none" rotWithShape="1">
                      <a:gsLst>
                        <a:gs pos="24000">
                          <a:srgbClr val="FF8C00"/>
                        </a:gs>
                        <a:gs pos="29000">
                          <a:srgbClr val="E6E6E6"/>
                        </a:gs>
                      </a:gsLst>
                      <a:lin ang="0" scaled="1"/>
                      <a:tileRect/>
                    </a:gradFill>
                  </a:tcPr>
                </a:tc>
                <a:extLst>
                  <a:ext uri="{0D108BD9-81ED-4DB2-BD59-A6C34878D82A}">
                    <a16:rowId xmlns:a16="http://schemas.microsoft.com/office/drawing/2014/main" val="1647423264"/>
                  </a:ext>
                </a:extLst>
              </a:tr>
            </a:tbl>
          </a:graphicData>
        </a:graphic>
      </p:graphicFrame>
      <p:graphicFrame>
        <p:nvGraphicFramePr>
          <p:cNvPr id="5" name="Table 5">
            <a:extLst>
              <a:ext uri="{FF2B5EF4-FFF2-40B4-BE49-F238E27FC236}">
                <a16:creationId xmlns:a16="http://schemas.microsoft.com/office/drawing/2014/main" id="{F80284FA-8202-4D92-BD51-9875C8856B93}"/>
              </a:ext>
            </a:extLst>
          </p:cNvPr>
          <p:cNvGraphicFramePr>
            <a:graphicFrameLocks noGrp="1"/>
          </p:cNvGraphicFramePr>
          <p:nvPr/>
        </p:nvGraphicFramePr>
        <p:xfrm>
          <a:off x="585216" y="8582"/>
          <a:ext cx="2286000" cy="6606740"/>
        </p:xfrm>
        <a:graphic>
          <a:graphicData uri="http://schemas.openxmlformats.org/drawingml/2006/table">
            <a:tbl>
              <a:tblPr firstRow="1">
                <a:tableStyleId>{5C22544A-7EE6-4342-B048-85BDC9FD1C3A}</a:tableStyleId>
              </a:tblPr>
              <a:tblGrid>
                <a:gridCol w="1005840">
                  <a:extLst>
                    <a:ext uri="{9D8B030D-6E8A-4147-A177-3AD203B41FA5}">
                      <a16:colId xmlns:a16="http://schemas.microsoft.com/office/drawing/2014/main" val="2700383427"/>
                    </a:ext>
                  </a:extLst>
                </a:gridCol>
                <a:gridCol w="365760">
                  <a:extLst>
                    <a:ext uri="{9D8B030D-6E8A-4147-A177-3AD203B41FA5}">
                      <a16:colId xmlns:a16="http://schemas.microsoft.com/office/drawing/2014/main" val="2098025398"/>
                    </a:ext>
                  </a:extLst>
                </a:gridCol>
                <a:gridCol w="914400">
                  <a:extLst>
                    <a:ext uri="{9D8B030D-6E8A-4147-A177-3AD203B41FA5}">
                      <a16:colId xmlns:a16="http://schemas.microsoft.com/office/drawing/2014/main" val="444895431"/>
                    </a:ext>
                  </a:extLst>
                </a:gridCol>
              </a:tblGrid>
              <a:tr h="650089">
                <a:tc gridSpan="3">
                  <a:txBody>
                    <a:bodyPr/>
                    <a:lstStyle/>
                    <a:p>
                      <a:r>
                        <a:rPr lang="en-US" sz="1600" dirty="0"/>
                        <a:t>Employee </a:t>
                      </a:r>
                      <a:r>
                        <a:rPr lang="en-US" sz="1600" b="0" dirty="0"/>
                        <a:t>(FTE)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8D7"/>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657727150"/>
                  </a:ext>
                </a:extLst>
              </a:tr>
              <a:tr h="2452535">
                <a:tc gridSpan="3">
                  <a:txBody>
                    <a:bodyPr/>
                    <a:lstStyle/>
                    <a:p>
                      <a:endParaRPr lang="en-US" sz="1600" dirty="0">
                        <a:solidFill>
                          <a:schemeClr val="bg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8D7">
                        <a:alpha val="10000"/>
                      </a:srgbClr>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511587583"/>
                  </a:ext>
                </a:extLst>
              </a:tr>
              <a:tr h="2648737">
                <a:tc gridSpan="3">
                  <a:txBody>
                    <a:bodyPr/>
                    <a:lstStyle/>
                    <a:p>
                      <a:r>
                        <a:rPr lang="en-US" sz="1200" b="1" dirty="0">
                          <a:solidFill>
                            <a:schemeClr val="bg1"/>
                          </a:solidFill>
                        </a:rPr>
                        <a:t>Identity</a:t>
                      </a:r>
                    </a:p>
                    <a:p>
                      <a:pPr>
                        <a:spcBef>
                          <a:spcPts val="600"/>
                        </a:spcBef>
                      </a:pPr>
                      <a:r>
                        <a:rPr lang="en-US" sz="1000" dirty="0">
                          <a:solidFill>
                            <a:schemeClr val="bg1"/>
                          </a:solidFill>
                        </a:rPr>
                        <a:t>HR-sourced</a:t>
                      </a:r>
                    </a:p>
                    <a:p>
                      <a:pPr>
                        <a:spcBef>
                          <a:spcPts val="600"/>
                        </a:spcBef>
                      </a:pPr>
                      <a:r>
                        <a:rPr lang="en-US" sz="1000" dirty="0">
                          <a:solidFill>
                            <a:schemeClr val="bg1"/>
                          </a:solidFill>
                        </a:rPr>
                        <a:t>Automated provisioning and sync to AD by HR system</a:t>
                      </a:r>
                    </a:p>
                    <a:p>
                      <a:pPr>
                        <a:spcBef>
                          <a:spcPts val="600"/>
                        </a:spcBef>
                      </a:pPr>
                      <a:r>
                        <a:rPr lang="en-US" sz="1000" dirty="0">
                          <a:solidFill>
                            <a:schemeClr val="bg1"/>
                          </a:solidFill>
                        </a:rPr>
                        <a:t>Synchronized to AAD through AAD Connect.</a:t>
                      </a:r>
                    </a:p>
                  </a:txBody>
                  <a:tcPr marT="91440" marB="9144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8D7"/>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523777877"/>
                  </a:ext>
                </a:extLst>
              </a:tr>
              <a:tr h="307937">
                <a:tc gridSpan="3">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chemeClr val="bg1"/>
                          </a:solidFill>
                          <a:effectLst/>
                          <a:uLnTx/>
                          <a:uFillTx/>
                          <a:latin typeface="+mn-lt"/>
                          <a:ea typeface="+mn-ea"/>
                          <a:cs typeface="+mn-cs"/>
                        </a:rPr>
                        <a:t>Work Style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8D7"/>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94925041"/>
                  </a:ext>
                </a:extLst>
              </a:tr>
              <a:tr h="273721">
                <a:tc>
                  <a:txBody>
                    <a:bodyPr/>
                    <a:lstStyle/>
                    <a:p>
                      <a:pPr marL="0" marR="0" lvl="0" indent="0" algn="l" defTabSz="932742" rtl="0" eaLnBrk="1" fontAlgn="auto" latinLnBrk="0" hangingPunct="1">
                        <a:lnSpc>
                          <a:spcPct val="100000"/>
                        </a:lnSpc>
                        <a:spcBef>
                          <a:spcPts val="300"/>
                        </a:spcBef>
                        <a:spcAft>
                          <a:spcPts val="0"/>
                        </a:spcAft>
                        <a:buClrTx/>
                        <a:buSzTx/>
                        <a:buFontTx/>
                        <a:buNone/>
                        <a:tabLst/>
                        <a:defRPr/>
                      </a:pPr>
                      <a:r>
                        <a:rPr lang="en-US" sz="1000" kern="1200" noProof="0" dirty="0">
                          <a:solidFill>
                            <a:schemeClr val="bg1"/>
                          </a:solidFill>
                          <a:latin typeface="+mn-lt"/>
                          <a:ea typeface="+mn-ea"/>
                          <a:cs typeface="+mn-cs"/>
                        </a:rPr>
                        <a:t>Collaborative</a:t>
                      </a:r>
                      <a:endParaRPr lang="en-US" sz="1000" kern="1200" dirty="0">
                        <a:solidFill>
                          <a:schemeClr val="bg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8D7"/>
                    </a:solidFill>
                  </a:tcPr>
                </a:tc>
                <a:tc>
                  <a:txBody>
                    <a:bodyPr/>
                    <a:lstStyle/>
                    <a:p>
                      <a:pPr marL="0" marR="0" lvl="0" indent="0" algn="ctr" defTabSz="932742" rtl="0" eaLnBrk="1" fontAlgn="auto" latinLnBrk="0" hangingPunct="1">
                        <a:lnSpc>
                          <a:spcPct val="100000"/>
                        </a:lnSpc>
                        <a:spcBef>
                          <a:spcPts val="300"/>
                        </a:spcBef>
                        <a:spcAft>
                          <a:spcPts val="0"/>
                        </a:spcAft>
                        <a:buClrTx/>
                        <a:buSzTx/>
                        <a:buFontTx/>
                        <a:buNone/>
                        <a:tabLst/>
                        <a:defRPr/>
                      </a:pPr>
                      <a:r>
                        <a:rPr lang="en-US" sz="1050" b="1" kern="1200" dirty="0">
                          <a:solidFill>
                            <a:schemeClr val="bg1"/>
                          </a:solidFill>
                          <a:latin typeface="+mn-lt"/>
                          <a:ea typeface="+mn-ea"/>
                          <a:cs typeface="+mn-cs"/>
                        </a:rPr>
                        <a:t>&gt;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8D7"/>
                    </a:solidFill>
                  </a:tcPr>
                </a:tc>
                <a:tc>
                  <a:txBody>
                    <a:bodyPr/>
                    <a:lstStyle/>
                    <a:p>
                      <a:pPr marL="0" marR="0" lvl="0" indent="0" algn="l" defTabSz="932742" rtl="0" eaLnBrk="1" fontAlgn="auto" latinLnBrk="0" hangingPunct="1">
                        <a:lnSpc>
                          <a:spcPct val="100000"/>
                        </a:lnSpc>
                        <a:spcBef>
                          <a:spcPts val="300"/>
                        </a:spcBef>
                        <a:spcAft>
                          <a:spcPts val="0"/>
                        </a:spcAft>
                        <a:buClrTx/>
                        <a:buSzTx/>
                        <a:buFontTx/>
                        <a:buNone/>
                        <a:tabLst/>
                        <a:defRPr/>
                      </a:pPr>
                      <a:r>
                        <a:rPr lang="en-US" sz="1000" kern="1200" noProof="0" dirty="0">
                          <a:solidFill>
                            <a:schemeClr val="bg1"/>
                          </a:solidFill>
                          <a:latin typeface="+mn-lt"/>
                          <a:ea typeface="+mn-ea"/>
                          <a:cs typeface="+mn-cs"/>
                        </a:rPr>
                        <a:t>Autonomous</a:t>
                      </a:r>
                      <a:endParaRPr lang="en-US" sz="1000" kern="1200" dirty="0">
                        <a:solidFill>
                          <a:schemeClr val="bg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8D7"/>
                    </a:solidFill>
                  </a:tcPr>
                </a:tc>
                <a:extLst>
                  <a:ext uri="{0D108BD9-81ED-4DB2-BD59-A6C34878D82A}">
                    <a16:rowId xmlns:a16="http://schemas.microsoft.com/office/drawing/2014/main" val="1362056749"/>
                  </a:ext>
                </a:extLst>
              </a:tr>
              <a:tr h="273721">
                <a:tc>
                  <a:txBody>
                    <a:bodyPr/>
                    <a:lstStyle/>
                    <a:p>
                      <a:pPr marL="0" marR="0" lvl="0" indent="0" algn="l" defTabSz="932742" rtl="0" eaLnBrk="1" fontAlgn="auto" latinLnBrk="0" hangingPunct="1">
                        <a:lnSpc>
                          <a:spcPct val="100000"/>
                        </a:lnSpc>
                        <a:spcBef>
                          <a:spcPts val="300"/>
                        </a:spcBef>
                        <a:spcAft>
                          <a:spcPts val="0"/>
                        </a:spcAft>
                        <a:buClrTx/>
                        <a:buSzTx/>
                        <a:buFontTx/>
                        <a:buNone/>
                        <a:tabLst/>
                        <a:defRPr/>
                      </a:pPr>
                      <a:r>
                        <a:rPr lang="en-US" sz="1000" kern="1200" noProof="0" dirty="0">
                          <a:solidFill>
                            <a:schemeClr val="bg1"/>
                          </a:solidFill>
                          <a:latin typeface="+mn-lt"/>
                          <a:ea typeface="+mn-ea"/>
                          <a:cs typeface="+mn-cs"/>
                        </a:rPr>
                        <a:t>On-premises</a:t>
                      </a:r>
                      <a:endParaRPr lang="en-US" sz="1000" kern="1200" dirty="0">
                        <a:solidFill>
                          <a:schemeClr val="bg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8D7"/>
                    </a:solidFill>
                  </a:tcPr>
                </a:tc>
                <a:tc>
                  <a:txBody>
                    <a:bodyPr/>
                    <a:lstStyle/>
                    <a:p>
                      <a:pPr marL="0" marR="0" lvl="0" indent="0" algn="ctr" defTabSz="932742" rtl="0" eaLnBrk="1" fontAlgn="auto" latinLnBrk="0" hangingPunct="1">
                        <a:lnSpc>
                          <a:spcPct val="100000"/>
                        </a:lnSpc>
                        <a:spcBef>
                          <a:spcPts val="300"/>
                        </a:spcBef>
                        <a:spcAft>
                          <a:spcPts val="0"/>
                        </a:spcAft>
                        <a:buClrTx/>
                        <a:buSzTx/>
                        <a:buFontTx/>
                        <a:buNone/>
                        <a:tabLst/>
                        <a:defRPr/>
                      </a:pPr>
                      <a:r>
                        <a:rPr lang="en-US" sz="1050" b="1" kern="1200" dirty="0">
                          <a:solidFill>
                            <a:schemeClr val="bg1"/>
                          </a:solidFill>
                          <a:latin typeface="+mn-lt"/>
                          <a:ea typeface="+mn-ea"/>
                          <a:cs typeface="+mn-cs"/>
                        </a:rPr>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8D7"/>
                    </a:solidFill>
                  </a:tcPr>
                </a:tc>
                <a:tc>
                  <a:txBody>
                    <a:bodyPr/>
                    <a:lstStyle/>
                    <a:p>
                      <a:pPr marL="0" marR="0" lvl="0" indent="0" algn="l" defTabSz="932742" rtl="0" eaLnBrk="1" fontAlgn="auto" latinLnBrk="0" hangingPunct="1">
                        <a:lnSpc>
                          <a:spcPct val="100000"/>
                        </a:lnSpc>
                        <a:spcBef>
                          <a:spcPts val="300"/>
                        </a:spcBef>
                        <a:spcAft>
                          <a:spcPts val="0"/>
                        </a:spcAft>
                        <a:buClrTx/>
                        <a:buSzTx/>
                        <a:buFontTx/>
                        <a:buNone/>
                        <a:tabLst/>
                        <a:defRPr/>
                      </a:pPr>
                      <a:r>
                        <a:rPr lang="en-US" sz="1000" kern="1200" noProof="0" dirty="0">
                          <a:solidFill>
                            <a:schemeClr val="bg1"/>
                          </a:solidFill>
                          <a:latin typeface="+mn-lt"/>
                          <a:ea typeface="+mn-ea"/>
                          <a:cs typeface="+mn-cs"/>
                        </a:rPr>
                        <a:t>Remote</a:t>
                      </a:r>
                      <a:endParaRPr lang="en-US" sz="1000" kern="1200" dirty="0">
                        <a:solidFill>
                          <a:schemeClr val="bg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8D7"/>
                    </a:solidFill>
                  </a:tcPr>
                </a:tc>
                <a:extLst>
                  <a:ext uri="{0D108BD9-81ED-4DB2-BD59-A6C34878D82A}">
                    <a16:rowId xmlns:a16="http://schemas.microsoft.com/office/drawing/2014/main" val="835921111"/>
                  </a:ext>
                </a:extLst>
              </a:tr>
            </a:tbl>
          </a:graphicData>
        </a:graphic>
      </p:graphicFrame>
      <p:sp>
        <p:nvSpPr>
          <p:cNvPr id="2" name="Title 1">
            <a:extLst>
              <a:ext uri="{FF2B5EF4-FFF2-40B4-BE49-F238E27FC236}">
                <a16:creationId xmlns:a16="http://schemas.microsoft.com/office/drawing/2014/main" id="{32F031E5-51C6-44D3-900B-0149D18C238A}"/>
              </a:ext>
            </a:extLst>
          </p:cNvPr>
          <p:cNvSpPr>
            <a:spLocks noGrp="1"/>
          </p:cNvSpPr>
          <p:nvPr>
            <p:ph type="title"/>
          </p:nvPr>
        </p:nvSpPr>
        <p:spPr>
          <a:xfrm>
            <a:off x="638192" y="228743"/>
            <a:ext cx="1415034" cy="553998"/>
          </a:xfrm>
        </p:spPr>
        <p:txBody>
          <a:bodyPr/>
          <a:lstStyle/>
          <a:p>
            <a:r>
              <a:rPr lang="en-US" sz="2800" dirty="0">
                <a:solidFill>
                  <a:schemeClr val="bg1"/>
                </a:solidFill>
              </a:rPr>
              <a:t>Richard </a:t>
            </a:r>
          </a:p>
        </p:txBody>
      </p:sp>
      <p:graphicFrame>
        <p:nvGraphicFramePr>
          <p:cNvPr id="9" name="Table 6">
            <a:extLst>
              <a:ext uri="{FF2B5EF4-FFF2-40B4-BE49-F238E27FC236}">
                <a16:creationId xmlns:a16="http://schemas.microsoft.com/office/drawing/2014/main" id="{571C2CE5-C95B-4FAC-B0BF-117F8ABE3CC0}"/>
              </a:ext>
            </a:extLst>
          </p:cNvPr>
          <p:cNvGraphicFramePr>
            <a:graphicFrameLocks noGrp="1"/>
          </p:cNvGraphicFramePr>
          <p:nvPr>
            <p:extLst>
              <p:ext uri="{D42A27DB-BD31-4B8C-83A1-F6EECF244321}">
                <p14:modId xmlns:p14="http://schemas.microsoft.com/office/powerpoint/2010/main" val="2743513119"/>
              </p:ext>
            </p:extLst>
          </p:nvPr>
        </p:nvGraphicFramePr>
        <p:xfrm>
          <a:off x="3026664" y="263090"/>
          <a:ext cx="8682408" cy="251460"/>
        </p:xfrm>
        <a:graphic>
          <a:graphicData uri="http://schemas.openxmlformats.org/drawingml/2006/table">
            <a:tbl>
              <a:tblPr firstRow="1">
                <a:tableStyleId>{5C22544A-7EE6-4342-B048-85BDC9FD1C3A}</a:tableStyleId>
              </a:tblPr>
              <a:tblGrid>
                <a:gridCol w="1447068">
                  <a:extLst>
                    <a:ext uri="{9D8B030D-6E8A-4147-A177-3AD203B41FA5}">
                      <a16:colId xmlns:a16="http://schemas.microsoft.com/office/drawing/2014/main" val="3547038051"/>
                    </a:ext>
                  </a:extLst>
                </a:gridCol>
                <a:gridCol w="1447068">
                  <a:extLst>
                    <a:ext uri="{9D8B030D-6E8A-4147-A177-3AD203B41FA5}">
                      <a16:colId xmlns:a16="http://schemas.microsoft.com/office/drawing/2014/main" val="3081315770"/>
                    </a:ext>
                  </a:extLst>
                </a:gridCol>
                <a:gridCol w="1447068">
                  <a:extLst>
                    <a:ext uri="{9D8B030D-6E8A-4147-A177-3AD203B41FA5}">
                      <a16:colId xmlns:a16="http://schemas.microsoft.com/office/drawing/2014/main" val="2897956269"/>
                    </a:ext>
                  </a:extLst>
                </a:gridCol>
                <a:gridCol w="1447068">
                  <a:extLst>
                    <a:ext uri="{9D8B030D-6E8A-4147-A177-3AD203B41FA5}">
                      <a16:colId xmlns:a16="http://schemas.microsoft.com/office/drawing/2014/main" val="179574058"/>
                    </a:ext>
                  </a:extLst>
                </a:gridCol>
                <a:gridCol w="1447068">
                  <a:extLst>
                    <a:ext uri="{9D8B030D-6E8A-4147-A177-3AD203B41FA5}">
                      <a16:colId xmlns:a16="http://schemas.microsoft.com/office/drawing/2014/main" val="294357466"/>
                    </a:ext>
                  </a:extLst>
                </a:gridCol>
                <a:gridCol w="1447068">
                  <a:extLst>
                    <a:ext uri="{9D8B030D-6E8A-4147-A177-3AD203B41FA5}">
                      <a16:colId xmlns:a16="http://schemas.microsoft.com/office/drawing/2014/main" val="3107544832"/>
                    </a:ext>
                  </a:extLst>
                </a:gridCol>
              </a:tblGrid>
              <a:tr h="182880">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050" b="1" i="0" u="none" strike="noStrike" kern="1200" cap="none" spc="0" normalizeH="0" baseline="0" noProof="0" dirty="0">
                          <a:ln>
                            <a:noFill/>
                          </a:ln>
                          <a:solidFill>
                            <a:schemeClr val="tx1"/>
                          </a:solidFill>
                          <a:effectLst/>
                          <a:uLnTx/>
                          <a:uFillTx/>
                          <a:latin typeface="+mn-lt"/>
                          <a:ea typeface="+mn-ea"/>
                          <a:cs typeface="+mn-cs"/>
                        </a:rPr>
                        <a:t>Application Identity</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r" defTabSz="932742" rtl="0" eaLnBrk="1" fontAlgn="auto" latinLnBrk="0" hangingPunct="1">
                        <a:lnSpc>
                          <a:spcPct val="100000"/>
                        </a:lnSpc>
                        <a:spcBef>
                          <a:spcPts val="0"/>
                        </a:spcBef>
                        <a:spcAft>
                          <a:spcPts val="0"/>
                        </a:spcAft>
                        <a:buClrTx/>
                        <a:buSzTx/>
                        <a:buFontTx/>
                        <a:buNone/>
                        <a:tabLst/>
                        <a:defRPr/>
                      </a:pPr>
                      <a:r>
                        <a:rPr lang="en-US" sz="1000" b="1" kern="1200" noProof="0" dirty="0">
                          <a:solidFill>
                            <a:schemeClr val="tx1"/>
                          </a:solidFill>
                          <a:latin typeface="+mn-lt"/>
                          <a:ea typeface="+mn-ea"/>
                          <a:cs typeface="+mn-cs"/>
                        </a:rPr>
                        <a:t>Azure AD</a:t>
                      </a:r>
                    </a:p>
                  </a:txBody>
                  <a:tcPr anchor="ctr">
                    <a:lnL w="3810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flip="none" rotWithShape="1">
                      <a:gsLst>
                        <a:gs pos="15000">
                          <a:srgbClr val="00BCF2"/>
                        </a:gs>
                        <a:gs pos="87000">
                          <a:srgbClr val="E6E6E6"/>
                        </a:gs>
                      </a:gsLst>
                      <a:lin ang="0" scaled="1"/>
                      <a:tileRect/>
                    </a:gradFill>
                  </a:tcPr>
                </a:tc>
                <a:tc>
                  <a:txBody>
                    <a:bodyPr/>
                    <a:lstStyle/>
                    <a:p>
                      <a:pPr marL="0" marR="0" lvl="0" indent="0" algn="r" defTabSz="932742"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000000"/>
                          </a:solidFill>
                          <a:effectLst/>
                          <a:uLnTx/>
                          <a:uFillTx/>
                          <a:latin typeface="+mn-lt"/>
                          <a:ea typeface="+mn-ea"/>
                          <a:cs typeface="+mn-cs"/>
                        </a:rPr>
                        <a:t>AD Integrated</a:t>
                      </a: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flip="none" rotWithShape="1">
                      <a:gsLst>
                        <a:gs pos="32000">
                          <a:srgbClr val="0078D7"/>
                        </a:gs>
                        <a:gs pos="50000">
                          <a:srgbClr val="E6E6E6"/>
                        </a:gs>
                      </a:gsLst>
                      <a:lin ang="0" scaled="1"/>
                      <a:tileRect/>
                    </a:gradFill>
                  </a:tcPr>
                </a:tc>
                <a:tc>
                  <a:txBody>
                    <a:bodyPr/>
                    <a:lstStyle/>
                    <a:p>
                      <a:pPr algn="r"/>
                      <a:r>
                        <a:rPr kumimoji="0" lang="en-US" sz="1000" b="1" i="0" u="none" strike="noStrike" kern="1200" cap="none" spc="0" normalizeH="0" baseline="0" noProof="0" dirty="0">
                          <a:ln>
                            <a:noFill/>
                          </a:ln>
                          <a:solidFill>
                            <a:srgbClr val="000000"/>
                          </a:solidFill>
                          <a:effectLst/>
                          <a:uLnTx/>
                          <a:uFillTx/>
                          <a:latin typeface="+mn-lt"/>
                          <a:ea typeface="+mn-ea"/>
                          <a:cs typeface="+mn-cs"/>
                        </a:rPr>
                        <a:t>Federated</a:t>
                      </a:r>
                      <a:endParaRPr lang="en-US" sz="1000" b="1" kern="1200" dirty="0">
                        <a:solidFill>
                          <a:schemeClr val="tx1"/>
                        </a:solidFill>
                        <a:latin typeface="+mn-lt"/>
                        <a:ea typeface="+mn-ea"/>
                        <a:cs typeface="+mn-cs"/>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flip="none" rotWithShape="1">
                      <a:gsLst>
                        <a:gs pos="26000">
                          <a:srgbClr val="00B294"/>
                        </a:gs>
                        <a:gs pos="44000">
                          <a:srgbClr val="E6E6E6"/>
                        </a:gs>
                      </a:gsLst>
                      <a:lin ang="0" scaled="1"/>
                      <a:tileRect/>
                    </a:gradFill>
                  </a:tcPr>
                </a:tc>
                <a:tc>
                  <a:txBody>
                    <a:bodyPr/>
                    <a:lstStyle/>
                    <a:p>
                      <a:pPr algn="r"/>
                      <a:r>
                        <a:rPr lang="en-US" sz="1000" b="1" kern="1200" dirty="0">
                          <a:solidFill>
                            <a:schemeClr val="tx1"/>
                          </a:solidFill>
                          <a:latin typeface="+mn-lt"/>
                          <a:ea typeface="+mn-ea"/>
                          <a:cs typeface="+mn-cs"/>
                        </a:rPr>
                        <a:t>Direct LDAP</a:t>
                      </a: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flip="none" rotWithShape="1">
                      <a:gsLst>
                        <a:gs pos="2000">
                          <a:srgbClr val="E81123"/>
                        </a:gs>
                        <a:gs pos="8000">
                          <a:srgbClr val="E6E6E6"/>
                        </a:gs>
                      </a:gsLst>
                      <a:lin ang="0" scaled="1"/>
                      <a:tileRect/>
                    </a:gradFill>
                  </a:tcPr>
                </a:tc>
                <a:tc>
                  <a:txBody>
                    <a:bodyPr/>
                    <a:lstStyle/>
                    <a:p>
                      <a:pPr algn="r"/>
                      <a:r>
                        <a:rPr lang="en-US" sz="1000" b="1" kern="1200" dirty="0">
                          <a:solidFill>
                            <a:schemeClr val="tx1"/>
                          </a:solidFill>
                          <a:latin typeface="+mn-lt"/>
                          <a:ea typeface="+mn-ea"/>
                          <a:cs typeface="+mn-cs"/>
                        </a:rPr>
                        <a:t>AAD B2B Guest</a:t>
                      </a: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flip="none" rotWithShape="1">
                      <a:gsLst>
                        <a:gs pos="5000">
                          <a:srgbClr val="FF8C00"/>
                        </a:gs>
                        <a:gs pos="5000">
                          <a:srgbClr val="E6E6E6"/>
                        </a:gs>
                      </a:gsLst>
                      <a:lin ang="0" scaled="1"/>
                      <a:tileRect/>
                    </a:gradFill>
                  </a:tcPr>
                </a:tc>
                <a:extLst>
                  <a:ext uri="{0D108BD9-81ED-4DB2-BD59-A6C34878D82A}">
                    <a16:rowId xmlns:a16="http://schemas.microsoft.com/office/drawing/2014/main" val="1647423264"/>
                  </a:ext>
                </a:extLst>
              </a:tr>
            </a:tbl>
          </a:graphicData>
        </a:graphic>
      </p:graphicFrame>
      <p:graphicFrame>
        <p:nvGraphicFramePr>
          <p:cNvPr id="7" name="Table 7">
            <a:extLst>
              <a:ext uri="{FF2B5EF4-FFF2-40B4-BE49-F238E27FC236}">
                <a16:creationId xmlns:a16="http://schemas.microsoft.com/office/drawing/2014/main" id="{BC333A75-FBF8-438B-B481-CB759736C4F6}"/>
              </a:ext>
            </a:extLst>
          </p:cNvPr>
          <p:cNvGraphicFramePr>
            <a:graphicFrameLocks noGrp="1"/>
          </p:cNvGraphicFramePr>
          <p:nvPr>
            <p:extLst>
              <p:ext uri="{D42A27DB-BD31-4B8C-83A1-F6EECF244321}">
                <p14:modId xmlns:p14="http://schemas.microsoft.com/office/powerpoint/2010/main" val="1962065159"/>
              </p:ext>
            </p:extLst>
          </p:nvPr>
        </p:nvGraphicFramePr>
        <p:xfrm>
          <a:off x="3026664" y="5091323"/>
          <a:ext cx="8458200" cy="1371600"/>
        </p:xfrm>
        <a:graphic>
          <a:graphicData uri="http://schemas.openxmlformats.org/drawingml/2006/table">
            <a:tbl>
              <a:tblPr firstRow="1">
                <a:tableStyleId>{5C22544A-7EE6-4342-B048-85BDC9FD1C3A}</a:tableStyleId>
              </a:tblPr>
              <a:tblGrid>
                <a:gridCol w="375920">
                  <a:extLst>
                    <a:ext uri="{9D8B030D-6E8A-4147-A177-3AD203B41FA5}">
                      <a16:colId xmlns:a16="http://schemas.microsoft.com/office/drawing/2014/main" val="450671569"/>
                    </a:ext>
                  </a:extLst>
                </a:gridCol>
                <a:gridCol w="281940">
                  <a:extLst>
                    <a:ext uri="{9D8B030D-6E8A-4147-A177-3AD203B41FA5}">
                      <a16:colId xmlns:a16="http://schemas.microsoft.com/office/drawing/2014/main" val="314828331"/>
                    </a:ext>
                  </a:extLst>
                </a:gridCol>
                <a:gridCol w="1409700">
                  <a:extLst>
                    <a:ext uri="{9D8B030D-6E8A-4147-A177-3AD203B41FA5}">
                      <a16:colId xmlns:a16="http://schemas.microsoft.com/office/drawing/2014/main" val="672633303"/>
                    </a:ext>
                  </a:extLst>
                </a:gridCol>
                <a:gridCol w="281940">
                  <a:extLst>
                    <a:ext uri="{9D8B030D-6E8A-4147-A177-3AD203B41FA5}">
                      <a16:colId xmlns:a16="http://schemas.microsoft.com/office/drawing/2014/main" val="3986143705"/>
                    </a:ext>
                  </a:extLst>
                </a:gridCol>
                <a:gridCol w="1691640">
                  <a:extLst>
                    <a:ext uri="{9D8B030D-6E8A-4147-A177-3AD203B41FA5}">
                      <a16:colId xmlns:a16="http://schemas.microsoft.com/office/drawing/2014/main" val="2194070268"/>
                    </a:ext>
                  </a:extLst>
                </a:gridCol>
                <a:gridCol w="281940">
                  <a:extLst>
                    <a:ext uri="{9D8B030D-6E8A-4147-A177-3AD203B41FA5}">
                      <a16:colId xmlns:a16="http://schemas.microsoft.com/office/drawing/2014/main" val="1679180667"/>
                    </a:ext>
                  </a:extLst>
                </a:gridCol>
                <a:gridCol w="2537460">
                  <a:extLst>
                    <a:ext uri="{9D8B030D-6E8A-4147-A177-3AD203B41FA5}">
                      <a16:colId xmlns:a16="http://schemas.microsoft.com/office/drawing/2014/main" val="3346342349"/>
                    </a:ext>
                  </a:extLst>
                </a:gridCol>
                <a:gridCol w="281940">
                  <a:extLst>
                    <a:ext uri="{9D8B030D-6E8A-4147-A177-3AD203B41FA5}">
                      <a16:colId xmlns:a16="http://schemas.microsoft.com/office/drawing/2014/main" val="2349975904"/>
                    </a:ext>
                  </a:extLst>
                </a:gridCol>
                <a:gridCol w="1315720">
                  <a:extLst>
                    <a:ext uri="{9D8B030D-6E8A-4147-A177-3AD203B41FA5}">
                      <a16:colId xmlns:a16="http://schemas.microsoft.com/office/drawing/2014/main" val="179570504"/>
                    </a:ext>
                  </a:extLst>
                </a:gridCol>
              </a:tblGrid>
              <a:tr h="219456">
                <a:tc rowSpan="5">
                  <a:txBody>
                    <a:bodyPr/>
                    <a:lstStyle/>
                    <a:p>
                      <a:pPr algn="ctr"/>
                      <a:r>
                        <a:rPr kumimoji="0" lang="en-US" sz="1400" b="1" i="0" u="none" strike="noStrike" kern="1200" cap="none" spc="0" normalizeH="0" baseline="0" noProof="0" dirty="0">
                          <a:ln>
                            <a:noFill/>
                          </a:ln>
                          <a:solidFill>
                            <a:srgbClr val="0078D7"/>
                          </a:solidFill>
                          <a:effectLst/>
                          <a:uLnTx/>
                          <a:uFillTx/>
                          <a:latin typeface="+mn-lt"/>
                          <a:ea typeface="+mn-ea"/>
                          <a:cs typeface="+mn-cs"/>
                        </a:rPr>
                        <a:t>AAD CA ZT</a:t>
                      </a:r>
                      <a:endParaRPr lang="en-US" dirty="0"/>
                    </a:p>
                  </a:txBody>
                  <a:tcPr vert="vert27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4">
                  <a:txBody>
                    <a:bodyPr/>
                    <a:lstStyle/>
                    <a:p>
                      <a:r>
                        <a:rPr lang="en-US" sz="1000" dirty="0">
                          <a:solidFill>
                            <a:schemeClr val="bg1"/>
                          </a:solidFill>
                        </a:rPr>
                        <a:t>Signals</a:t>
                      </a:r>
                    </a:p>
                  </a:txBody>
                  <a:tcPr anchor="ctr">
                    <a:lnL w="1270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8D7"/>
                    </a:solidFill>
                  </a:tcPr>
                </a:tc>
                <a:tc hMerge="1">
                  <a:txBody>
                    <a:bodyPr/>
                    <a:lstStyle/>
                    <a:p>
                      <a:endParaRPr lang="en-US" sz="1000"/>
                    </a:p>
                  </a:txBody>
                  <a:tcPr>
                    <a:lnL w="12700" cap="flat" cmpd="sng" algn="ctr">
                      <a:solidFill>
                        <a:srgbClr val="E81123"/>
                      </a:solidFill>
                      <a:prstDash val="solid"/>
                      <a:round/>
                      <a:headEnd type="none" w="med" len="med"/>
                      <a:tailEnd type="none" w="med" len="med"/>
                    </a:lnL>
                    <a:lnR w="12700" cap="flat" cmpd="sng" algn="ctr">
                      <a:solidFill>
                        <a:srgbClr val="E81123"/>
                      </a:solidFill>
                      <a:prstDash val="solid"/>
                      <a:round/>
                      <a:headEnd type="none" w="med" len="med"/>
                      <a:tailEnd type="none" w="med" len="med"/>
                    </a:lnR>
                    <a:lnT w="12700" cap="flat" cmpd="sng" algn="ctr">
                      <a:solidFill>
                        <a:srgbClr val="E81123"/>
                      </a:solidFill>
                      <a:prstDash val="solid"/>
                      <a:round/>
                      <a:headEnd type="none" w="med" len="med"/>
                      <a:tailEnd type="none" w="med" len="med"/>
                    </a:lnT>
                    <a:lnB w="12700" cap="flat" cmpd="sng" algn="ctr">
                      <a:solidFill>
                        <a:srgbClr val="E81123"/>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a:p>
                  </a:txBody>
                  <a:tcPr>
                    <a:lnL w="12700" cap="flat" cmpd="sng" algn="ctr">
                      <a:solidFill>
                        <a:srgbClr val="E81123"/>
                      </a:solidFill>
                      <a:prstDash val="solid"/>
                      <a:round/>
                      <a:headEnd type="none" w="med" len="med"/>
                      <a:tailEnd type="none" w="med" len="med"/>
                    </a:lnL>
                    <a:lnR w="12700" cap="flat" cmpd="sng" algn="ctr">
                      <a:solidFill>
                        <a:srgbClr val="E81123"/>
                      </a:solidFill>
                      <a:prstDash val="solid"/>
                      <a:round/>
                      <a:headEnd type="none" w="med" len="med"/>
                      <a:tailEnd type="none" w="med" len="med"/>
                    </a:lnR>
                    <a:lnT w="12700" cap="flat" cmpd="sng" algn="ctr">
                      <a:solidFill>
                        <a:srgbClr val="E81123"/>
                      </a:solidFill>
                      <a:prstDash val="solid"/>
                      <a:round/>
                      <a:headEnd type="none" w="med" len="med"/>
                      <a:tailEnd type="none" w="med" len="med"/>
                    </a:lnT>
                    <a:lnB w="12700" cap="flat" cmpd="sng" algn="ctr">
                      <a:solidFill>
                        <a:srgbClr val="E81123"/>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a:p>
                  </a:txBody>
                  <a:tcPr>
                    <a:lnL w="12700" cap="flat" cmpd="sng" algn="ctr">
                      <a:solidFill>
                        <a:srgbClr val="E81123"/>
                      </a:solidFill>
                      <a:prstDash val="solid"/>
                      <a:round/>
                      <a:headEnd type="none" w="med" len="med"/>
                      <a:tailEnd type="none" w="med" len="med"/>
                    </a:lnL>
                    <a:lnR w="12700" cap="flat" cmpd="sng" algn="ctr">
                      <a:solidFill>
                        <a:srgbClr val="E81123"/>
                      </a:solidFill>
                      <a:prstDash val="solid"/>
                      <a:round/>
                      <a:headEnd type="none" w="med" len="med"/>
                      <a:tailEnd type="none" w="med" len="med"/>
                    </a:lnR>
                    <a:lnT w="12700" cap="flat" cmpd="sng" algn="ctr">
                      <a:solidFill>
                        <a:srgbClr val="E81123"/>
                      </a:solidFill>
                      <a:prstDash val="solid"/>
                      <a:round/>
                      <a:headEnd type="none" w="med" len="med"/>
                      <a:tailEnd type="none" w="med" len="med"/>
                    </a:lnT>
                    <a:lnB w="12700" cap="flat" cmpd="sng" algn="ctr">
                      <a:solidFill>
                        <a:srgbClr val="E81123"/>
                      </a:solidFill>
                      <a:prstDash val="solid"/>
                      <a:round/>
                      <a:headEnd type="none" w="med" len="med"/>
                      <a:tailEnd type="none" w="med" len="med"/>
                    </a:lnB>
                    <a:lnTlToBr w="12700" cmpd="sng">
                      <a:noFill/>
                      <a:prstDash val="solid"/>
                    </a:lnTlToBr>
                    <a:lnBlToTr w="12700" cmpd="sng">
                      <a:noFill/>
                      <a:prstDash val="solid"/>
                    </a:lnBlToTr>
                    <a:noFill/>
                  </a:tcPr>
                </a:tc>
                <a:tc gridSpan="4">
                  <a:txBody>
                    <a:bodyPr/>
                    <a:lstStyle/>
                    <a:p>
                      <a:r>
                        <a:rPr lang="en-US" sz="1000" dirty="0">
                          <a:solidFill>
                            <a:schemeClr val="bg1"/>
                          </a:solidFill>
                        </a:rPr>
                        <a:t>Controls</a:t>
                      </a:r>
                    </a:p>
                  </a:txBody>
                  <a:tcPr anchor="ctr">
                    <a:lnL w="381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8D7"/>
                    </a:solidFill>
                  </a:tcPr>
                </a:tc>
                <a:tc hMerge="1">
                  <a:txBody>
                    <a:bodyPr/>
                    <a:lstStyle/>
                    <a:p>
                      <a:endParaRPr lang="en-US" sz="1000"/>
                    </a:p>
                  </a:txBody>
                  <a:tcPr>
                    <a:lnL w="12700" cap="flat" cmpd="sng" algn="ctr">
                      <a:solidFill>
                        <a:srgbClr val="E81123"/>
                      </a:solidFill>
                      <a:prstDash val="solid"/>
                      <a:round/>
                      <a:headEnd type="none" w="med" len="med"/>
                      <a:tailEnd type="none" w="med" len="med"/>
                    </a:lnL>
                    <a:lnR w="12700" cap="flat" cmpd="sng" algn="ctr">
                      <a:solidFill>
                        <a:srgbClr val="E81123"/>
                      </a:solidFill>
                      <a:prstDash val="solid"/>
                      <a:round/>
                      <a:headEnd type="none" w="med" len="med"/>
                      <a:tailEnd type="none" w="med" len="med"/>
                    </a:lnR>
                    <a:lnT w="12700" cap="flat" cmpd="sng" algn="ctr">
                      <a:solidFill>
                        <a:srgbClr val="E81123"/>
                      </a:solidFill>
                      <a:prstDash val="solid"/>
                      <a:round/>
                      <a:headEnd type="none" w="med" len="med"/>
                      <a:tailEnd type="none" w="med" len="med"/>
                    </a:lnT>
                    <a:lnB w="12700" cap="flat" cmpd="sng" algn="ctr">
                      <a:solidFill>
                        <a:srgbClr val="E81123"/>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a:p>
                  </a:txBody>
                  <a:tcPr>
                    <a:lnL w="12700" cap="flat" cmpd="sng" algn="ctr">
                      <a:solidFill>
                        <a:srgbClr val="E81123"/>
                      </a:solidFill>
                      <a:prstDash val="solid"/>
                      <a:round/>
                      <a:headEnd type="none" w="med" len="med"/>
                      <a:tailEnd type="none" w="med" len="med"/>
                    </a:lnL>
                    <a:lnR w="12700" cap="flat" cmpd="sng" algn="ctr">
                      <a:solidFill>
                        <a:srgbClr val="E81123"/>
                      </a:solidFill>
                      <a:prstDash val="solid"/>
                      <a:round/>
                      <a:headEnd type="none" w="med" len="med"/>
                      <a:tailEnd type="none" w="med" len="med"/>
                    </a:lnR>
                    <a:lnT w="12700" cap="flat" cmpd="sng" algn="ctr">
                      <a:solidFill>
                        <a:srgbClr val="E81123"/>
                      </a:solidFill>
                      <a:prstDash val="solid"/>
                      <a:round/>
                      <a:headEnd type="none" w="med" len="med"/>
                      <a:tailEnd type="none" w="med" len="med"/>
                    </a:lnT>
                    <a:lnB w="12700" cap="flat" cmpd="sng" algn="ctr">
                      <a:solidFill>
                        <a:srgbClr val="E81123"/>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a:p>
                  </a:txBody>
                  <a:tcPr>
                    <a:lnL w="12700" cap="flat" cmpd="sng" algn="ctr">
                      <a:solidFill>
                        <a:srgbClr val="E81123"/>
                      </a:solidFill>
                      <a:prstDash val="solid"/>
                      <a:round/>
                      <a:headEnd type="none" w="med" len="med"/>
                      <a:tailEnd type="none" w="med" len="med"/>
                    </a:lnL>
                    <a:lnR w="12700" cap="flat" cmpd="sng" algn="ctr">
                      <a:solidFill>
                        <a:srgbClr val="E81123"/>
                      </a:solidFill>
                      <a:prstDash val="solid"/>
                      <a:round/>
                      <a:headEnd type="none" w="med" len="med"/>
                      <a:tailEnd type="none" w="med" len="med"/>
                    </a:lnR>
                    <a:lnT w="12700" cap="flat" cmpd="sng" algn="ctr">
                      <a:solidFill>
                        <a:srgbClr val="E81123"/>
                      </a:solidFill>
                      <a:prstDash val="solid"/>
                      <a:round/>
                      <a:headEnd type="none" w="med" len="med"/>
                      <a:tailEnd type="none" w="med" len="med"/>
                    </a:lnT>
                    <a:lnB w="12700" cap="flat" cmpd="sng" algn="ctr">
                      <a:solidFill>
                        <a:srgbClr val="E81123"/>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78686498"/>
                  </a:ext>
                </a:extLst>
              </a:tr>
              <a:tr h="219456">
                <a:tc vMerge="1">
                  <a:txBody>
                    <a:bodyPr/>
                    <a:lstStyle/>
                    <a:p>
                      <a:endParaRPr lang="en-US"/>
                    </a:p>
                  </a:txBody>
                  <a:tcPr>
                    <a:lnL w="12700" cap="flat" cmpd="sng" algn="ctr">
                      <a:solidFill>
                        <a:srgbClr val="E81123"/>
                      </a:solidFill>
                      <a:prstDash val="solid"/>
                      <a:round/>
                      <a:headEnd type="none" w="med" len="med"/>
                      <a:tailEnd type="none" w="med" len="med"/>
                    </a:lnL>
                    <a:lnR w="12700" cap="flat" cmpd="sng" algn="ctr">
                      <a:solidFill>
                        <a:srgbClr val="E81123"/>
                      </a:solidFill>
                      <a:prstDash val="solid"/>
                      <a:round/>
                      <a:headEnd type="none" w="med" len="med"/>
                      <a:tailEnd type="none" w="med" len="med"/>
                    </a:lnR>
                    <a:lnT w="12700" cap="flat" cmpd="sng" algn="ctr">
                      <a:solidFill>
                        <a:srgbClr val="E81123"/>
                      </a:solidFill>
                      <a:prstDash val="solid"/>
                      <a:round/>
                      <a:headEnd type="none" w="med" len="med"/>
                      <a:tailEnd type="none" w="med" len="med"/>
                    </a:lnT>
                    <a:lnB w="12700" cap="flat" cmpd="sng" algn="ctr">
                      <a:solidFill>
                        <a:srgbClr val="E8112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000" dirty="0">
                          <a:solidFill>
                            <a:schemeClr val="bg1"/>
                          </a:solidFill>
                          <a:latin typeface="Segoe UI Symbol" panose="020B0502040204020203" pitchFamily="34" charset="0"/>
                          <a:ea typeface="Segoe UI Symbol" panose="020B0502040204020203" pitchFamily="34" charset="0"/>
                        </a:rPr>
                        <a:t></a:t>
                      </a:r>
                      <a:endParaRPr lang="en-US" sz="1000" dirty="0">
                        <a:solidFill>
                          <a:schemeClr val="bg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8D7"/>
                    </a:solidFill>
                  </a:tcPr>
                </a:tc>
                <a:tc>
                  <a:txBody>
                    <a:bodyPr/>
                    <a:lstStyle/>
                    <a:p>
                      <a:r>
                        <a:rPr lang="en-US" sz="1000" dirty="0">
                          <a:solidFill>
                            <a:schemeClr val="tx1"/>
                          </a:solidFill>
                        </a:rPr>
                        <a:t>“Trusted” Network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8D7">
                        <a:alpha val="10000"/>
                      </a:srgbClr>
                    </a:solidFill>
                  </a:tcPr>
                </a:tc>
                <a:tc>
                  <a:txBody>
                    <a:bodyPr/>
                    <a:lstStyle/>
                    <a:p>
                      <a:r>
                        <a:rPr lang="en-US" sz="1000" dirty="0">
                          <a:solidFill>
                            <a:schemeClr val="bg1"/>
                          </a:solidFill>
                          <a:latin typeface="Segoe UI Symbol" panose="020B0502040204020203" pitchFamily="34" charset="0"/>
                          <a:ea typeface="Segoe UI Symbol" panose="020B0502040204020203" pitchFamily="34" charset="0"/>
                        </a:rPr>
                        <a:t></a:t>
                      </a:r>
                      <a:endParaRPr lang="en-US" sz="1000" dirty="0">
                        <a:solidFill>
                          <a:schemeClr val="bg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8D7"/>
                    </a:solidFill>
                  </a:tcPr>
                </a:tc>
                <a:tc>
                  <a:txBody>
                    <a:bodyPr/>
                    <a:lstStyle/>
                    <a:p>
                      <a:r>
                        <a:rPr lang="en-US" sz="1000" dirty="0">
                          <a:solidFill>
                            <a:schemeClr val="tx1"/>
                          </a:solidFill>
                        </a:rPr>
                        <a:t>Compliant (personal mobile)</a:t>
                      </a:r>
                    </a:p>
                  </a:txBody>
                  <a:tcPr anchor="ctr">
                    <a:lnL w="1270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8D7">
                        <a:alpha val="10000"/>
                      </a:srgbClr>
                    </a:solidFill>
                  </a:tcPr>
                </a:tc>
                <a:tc>
                  <a:txBody>
                    <a:bodyPr/>
                    <a:lstStyle/>
                    <a:p>
                      <a:r>
                        <a:rPr lang="en-US" sz="1000" dirty="0">
                          <a:solidFill>
                            <a:schemeClr val="bg1"/>
                          </a:solidFill>
                          <a:latin typeface="Segoe UI Symbol" panose="020B0502040204020203" pitchFamily="34" charset="0"/>
                          <a:ea typeface="Segoe UI Symbol" panose="020B0502040204020203" pitchFamily="34" charset="0"/>
                        </a:rPr>
                        <a:t></a:t>
                      </a:r>
                      <a:endParaRPr lang="en-US" sz="1000" dirty="0">
                        <a:solidFill>
                          <a:schemeClr val="bg1"/>
                        </a:solidFill>
                      </a:endParaRPr>
                    </a:p>
                  </a:txBody>
                  <a:tcPr anchor="ctr">
                    <a:lnL w="381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8D7"/>
                    </a:solidFill>
                  </a:tcPr>
                </a:tc>
                <a:tc>
                  <a:txBody>
                    <a:bodyPr/>
                    <a:lstStyle/>
                    <a:p>
                      <a:r>
                        <a:rPr lang="en-US" sz="1000" dirty="0">
                          <a:solidFill>
                            <a:schemeClr val="tx1"/>
                          </a:solidFill>
                        </a:rPr>
                        <a:t>Compliant device (corp/personal mobile)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8D7">
                        <a:alpha val="10000"/>
                      </a:srgbClr>
                    </a:solidFill>
                  </a:tcPr>
                </a:tc>
                <a:tc>
                  <a:txBody>
                    <a:bodyPr/>
                    <a:lstStyle/>
                    <a:p>
                      <a:r>
                        <a:rPr lang="en-US" sz="1000" dirty="0">
                          <a:solidFill>
                            <a:schemeClr val="bg1"/>
                          </a:solidFill>
                          <a:latin typeface="Segoe UI Symbol" panose="020B0502040204020203" pitchFamily="34" charset="0"/>
                          <a:ea typeface="Segoe UI Symbol" panose="020B0502040204020203" pitchFamily="34" charset="0"/>
                        </a:rPr>
                        <a:t></a:t>
                      </a:r>
                      <a:endParaRPr lang="en-US" sz="1000" dirty="0">
                        <a:solidFill>
                          <a:schemeClr val="bg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8D7"/>
                    </a:solidFill>
                  </a:tcPr>
                </a:tc>
                <a:tc>
                  <a:txBody>
                    <a:bodyPr/>
                    <a:lstStyle/>
                    <a:p>
                      <a:r>
                        <a:rPr lang="en-US" sz="1000" dirty="0">
                          <a:solidFill>
                            <a:schemeClr val="tx1"/>
                          </a:solidFill>
                        </a:rPr>
                        <a:t>MFA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8D7">
                        <a:alpha val="10000"/>
                      </a:srgbClr>
                    </a:solidFill>
                  </a:tcPr>
                </a:tc>
                <a:extLst>
                  <a:ext uri="{0D108BD9-81ED-4DB2-BD59-A6C34878D82A}">
                    <a16:rowId xmlns:a16="http://schemas.microsoft.com/office/drawing/2014/main" val="4192479119"/>
                  </a:ext>
                </a:extLst>
              </a:tr>
              <a:tr h="219456">
                <a:tc vMerge="1">
                  <a:txBody>
                    <a:bodyPr/>
                    <a:lstStyle/>
                    <a:p>
                      <a:endParaRPr lang="en-US"/>
                    </a:p>
                  </a:txBody>
                  <a:tcPr>
                    <a:lnL w="12700" cap="flat" cmpd="sng" algn="ctr">
                      <a:solidFill>
                        <a:srgbClr val="E81123"/>
                      </a:solidFill>
                      <a:prstDash val="solid"/>
                      <a:round/>
                      <a:headEnd type="none" w="med" len="med"/>
                      <a:tailEnd type="none" w="med" len="med"/>
                    </a:lnL>
                    <a:lnR w="12700" cap="flat" cmpd="sng" algn="ctr">
                      <a:solidFill>
                        <a:srgbClr val="E81123"/>
                      </a:solidFill>
                      <a:prstDash val="solid"/>
                      <a:round/>
                      <a:headEnd type="none" w="med" len="med"/>
                      <a:tailEnd type="none" w="med" len="med"/>
                    </a:lnR>
                    <a:lnT w="12700" cap="flat" cmpd="sng" algn="ctr">
                      <a:solidFill>
                        <a:srgbClr val="E81123"/>
                      </a:solidFill>
                      <a:prstDash val="solid"/>
                      <a:round/>
                      <a:headEnd type="none" w="med" len="med"/>
                      <a:tailEnd type="none" w="med" len="med"/>
                    </a:lnT>
                    <a:lnB w="12700" cap="flat" cmpd="sng" algn="ctr">
                      <a:solidFill>
                        <a:srgbClr val="E8112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000" dirty="0">
                          <a:solidFill>
                            <a:schemeClr val="bg1"/>
                          </a:solidFill>
                          <a:latin typeface="Segoe UI Symbol" panose="020B0502040204020203" pitchFamily="34" charset="0"/>
                          <a:ea typeface="Segoe UI Symbol" panose="020B0502040204020203" pitchFamily="34" charset="0"/>
                        </a:rPr>
                        <a:t></a:t>
                      </a:r>
                      <a:endParaRPr lang="en-US" sz="1000" dirty="0">
                        <a:solidFill>
                          <a:schemeClr val="bg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8D7"/>
                    </a:solidFill>
                  </a:tcPr>
                </a:tc>
                <a:tc>
                  <a:txBody>
                    <a:bodyPr/>
                    <a:lstStyle/>
                    <a:p>
                      <a:r>
                        <a:rPr lang="en-US" sz="1000" dirty="0">
                          <a:solidFill>
                            <a:schemeClr val="tx1"/>
                          </a:solidFill>
                        </a:rPr>
                        <a:t>Device Filter</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8D7">
                        <a:alpha val="10000"/>
                      </a:srgbClr>
                    </a:solidFill>
                  </a:tcPr>
                </a:tc>
                <a:tc>
                  <a:txBody>
                    <a:bodyPr/>
                    <a:lstStyle/>
                    <a:p>
                      <a:r>
                        <a:rPr lang="en-US" sz="1000" dirty="0">
                          <a:solidFill>
                            <a:schemeClr val="bg1"/>
                          </a:solidFill>
                          <a:latin typeface="Segoe UI Symbol" panose="020B0502040204020203" pitchFamily="34" charset="0"/>
                          <a:ea typeface="Segoe UI Symbol" panose="020B0502040204020203" pitchFamily="34" charset="0"/>
                        </a:rPr>
                        <a:t></a:t>
                      </a:r>
                      <a:endParaRPr lang="en-US" sz="1000" dirty="0">
                        <a:solidFill>
                          <a:schemeClr val="bg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8D7"/>
                    </a:solidFill>
                  </a:tcPr>
                </a:tc>
                <a:tc>
                  <a:txBody>
                    <a:bodyPr/>
                    <a:lstStyle/>
                    <a:p>
                      <a:r>
                        <a:rPr lang="en-US" sz="1000" dirty="0">
                          <a:solidFill>
                            <a:schemeClr val="tx1"/>
                          </a:solidFill>
                        </a:rPr>
                        <a:t>User risk</a:t>
                      </a:r>
                    </a:p>
                  </a:txBody>
                  <a:tcPr anchor="ctr">
                    <a:lnL w="1270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8D7">
                        <a:alpha val="10000"/>
                      </a:srgbClr>
                    </a:solidFill>
                  </a:tcPr>
                </a:tc>
                <a:tc>
                  <a:txBody>
                    <a:bodyPr/>
                    <a:lstStyle/>
                    <a:p>
                      <a:r>
                        <a:rPr lang="en-US" sz="1000" dirty="0">
                          <a:solidFill>
                            <a:schemeClr val="bg1"/>
                          </a:solidFill>
                          <a:latin typeface="Segoe UI Symbol" panose="020B0502040204020203" pitchFamily="34" charset="0"/>
                          <a:ea typeface="Segoe UI Symbol" panose="020B0502040204020203" pitchFamily="34" charset="0"/>
                        </a:rPr>
                        <a:t></a:t>
                      </a:r>
                      <a:endParaRPr lang="en-US" sz="1000" dirty="0">
                        <a:solidFill>
                          <a:schemeClr val="bg1"/>
                        </a:solidFill>
                      </a:endParaRPr>
                    </a:p>
                  </a:txBody>
                  <a:tcPr anchor="ctr">
                    <a:lnL w="381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8D7"/>
                    </a:solidFill>
                  </a:tcPr>
                </a:tc>
                <a:tc>
                  <a:txBody>
                    <a:bodyPr/>
                    <a:lstStyle/>
                    <a:p>
                      <a:r>
                        <a:rPr lang="en-US" sz="1000" dirty="0">
                          <a:solidFill>
                            <a:schemeClr val="tx1"/>
                          </a:solidFill>
                        </a:rPr>
                        <a:t>HAADJ (primary workstation)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8D7">
                        <a:alpha val="10000"/>
                      </a:srgbClr>
                    </a:solidFill>
                  </a:tcPr>
                </a:tc>
                <a:tc>
                  <a:txBody>
                    <a:bodyPr/>
                    <a:lstStyle/>
                    <a:p>
                      <a:r>
                        <a:rPr lang="en-US" sz="1000" dirty="0">
                          <a:solidFill>
                            <a:schemeClr val="bg1"/>
                          </a:solidFill>
                          <a:latin typeface="Segoe UI Symbol" panose="020B0502040204020203" pitchFamily="34" charset="0"/>
                          <a:ea typeface="Segoe UI Symbol" panose="020B0502040204020203" pitchFamily="34" charset="0"/>
                        </a:rPr>
                        <a:t></a:t>
                      </a:r>
                      <a:endParaRPr lang="en-US" sz="1000" dirty="0">
                        <a:solidFill>
                          <a:schemeClr val="bg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8D7"/>
                    </a:solidFill>
                  </a:tcPr>
                </a:tc>
                <a:tc>
                  <a:txBody>
                    <a:bodyPr/>
                    <a:lstStyle/>
                    <a:p>
                      <a:r>
                        <a:rPr lang="en-US" sz="1000" dirty="0">
                          <a:solidFill>
                            <a:schemeClr val="tx1"/>
                          </a:solidFill>
                        </a:rPr>
                        <a:t>Block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8D7">
                        <a:alpha val="10000"/>
                      </a:srgbClr>
                    </a:solidFill>
                  </a:tcPr>
                </a:tc>
                <a:extLst>
                  <a:ext uri="{0D108BD9-81ED-4DB2-BD59-A6C34878D82A}">
                    <a16:rowId xmlns:a16="http://schemas.microsoft.com/office/drawing/2014/main" val="3541185819"/>
                  </a:ext>
                </a:extLst>
              </a:tr>
              <a:tr h="219456">
                <a:tc vMerge="1">
                  <a:txBody>
                    <a:bodyPr/>
                    <a:lstStyle/>
                    <a:p>
                      <a:endParaRPr lang="en-US"/>
                    </a:p>
                  </a:txBody>
                  <a:tcPr>
                    <a:lnL w="12700" cap="flat" cmpd="sng" algn="ctr">
                      <a:solidFill>
                        <a:srgbClr val="E81123"/>
                      </a:solidFill>
                      <a:prstDash val="solid"/>
                      <a:round/>
                      <a:headEnd type="none" w="med" len="med"/>
                      <a:tailEnd type="none" w="med" len="med"/>
                    </a:lnL>
                    <a:lnR w="12700" cap="flat" cmpd="sng" algn="ctr">
                      <a:solidFill>
                        <a:srgbClr val="E81123"/>
                      </a:solidFill>
                      <a:prstDash val="solid"/>
                      <a:round/>
                      <a:headEnd type="none" w="med" len="med"/>
                      <a:tailEnd type="none" w="med" len="med"/>
                    </a:lnR>
                    <a:lnT w="12700" cap="flat" cmpd="sng" algn="ctr">
                      <a:solidFill>
                        <a:srgbClr val="E81123"/>
                      </a:solidFill>
                      <a:prstDash val="solid"/>
                      <a:round/>
                      <a:headEnd type="none" w="med" len="med"/>
                      <a:tailEnd type="none" w="med" len="med"/>
                    </a:lnT>
                    <a:lnB w="12700" cap="flat" cmpd="sng" algn="ctr">
                      <a:solidFill>
                        <a:srgbClr val="E8112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000" dirty="0">
                          <a:solidFill>
                            <a:schemeClr val="bg1"/>
                          </a:solidFill>
                          <a:latin typeface="Segoe UI Symbol" panose="020B0502040204020203" pitchFamily="34" charset="0"/>
                          <a:ea typeface="Segoe UI Symbol" panose="020B0502040204020203" pitchFamily="34" charset="0"/>
                        </a:rPr>
                        <a:t></a:t>
                      </a:r>
                      <a:endParaRPr lang="en-US" sz="1000" dirty="0">
                        <a:solidFill>
                          <a:schemeClr val="bg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8D7"/>
                    </a:solidFill>
                  </a:tcPr>
                </a:tc>
                <a:tc>
                  <a:txBody>
                    <a:bodyPr/>
                    <a:lstStyle/>
                    <a:p>
                      <a:r>
                        <a:rPr lang="en-US" sz="1000" dirty="0">
                          <a:solidFill>
                            <a:schemeClr val="tx1"/>
                          </a:solidFill>
                        </a:rPr>
                        <a:t>Device Platform</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8D7">
                        <a:alpha val="10000"/>
                      </a:srgbClr>
                    </a:solidFill>
                  </a:tcPr>
                </a:tc>
                <a:tc>
                  <a:txBody>
                    <a:bodyPr/>
                    <a:lstStyle/>
                    <a:p>
                      <a:r>
                        <a:rPr lang="en-US" sz="1000" dirty="0">
                          <a:solidFill>
                            <a:schemeClr val="bg1"/>
                          </a:solidFill>
                          <a:latin typeface="Segoe UI Symbol" panose="020B0502040204020203" pitchFamily="34" charset="0"/>
                          <a:ea typeface="Segoe UI Symbol" panose="020B0502040204020203" pitchFamily="34" charset="0"/>
                        </a:rPr>
                        <a:t></a:t>
                      </a:r>
                      <a:endParaRPr lang="en-US" sz="1000" dirty="0">
                        <a:solidFill>
                          <a:schemeClr val="bg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8D7"/>
                    </a:solidFill>
                  </a:tcPr>
                </a:tc>
                <a:tc>
                  <a:txBody>
                    <a:bodyPr/>
                    <a:lstStyle/>
                    <a:p>
                      <a:r>
                        <a:rPr lang="en-US" sz="1000" dirty="0">
                          <a:solidFill>
                            <a:schemeClr val="tx1"/>
                          </a:solidFill>
                        </a:rPr>
                        <a:t>Sign-in risk</a:t>
                      </a:r>
                    </a:p>
                  </a:txBody>
                  <a:tcPr anchor="ctr">
                    <a:lnL w="1270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8D7">
                        <a:alpha val="10000"/>
                      </a:srgbClr>
                    </a:solidFill>
                  </a:tcPr>
                </a:tc>
                <a:tc>
                  <a:txBody>
                    <a:bodyPr/>
                    <a:lstStyle/>
                    <a:p>
                      <a:r>
                        <a:rPr lang="en-US" sz="1000" dirty="0">
                          <a:solidFill>
                            <a:schemeClr val="bg1"/>
                          </a:solidFill>
                          <a:latin typeface="Segoe UI Symbol" panose="020B0502040204020203" pitchFamily="34" charset="0"/>
                          <a:ea typeface="Segoe UI Symbol" panose="020B0502040204020203" pitchFamily="34" charset="0"/>
                        </a:rPr>
                        <a:t></a:t>
                      </a:r>
                      <a:endParaRPr lang="en-US" sz="1000" dirty="0">
                        <a:solidFill>
                          <a:schemeClr val="bg1"/>
                        </a:solidFill>
                      </a:endParaRPr>
                    </a:p>
                  </a:txBody>
                  <a:tcPr anchor="ctr">
                    <a:lnL w="381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8D7"/>
                    </a:solidFill>
                  </a:tcPr>
                </a:tc>
                <a:tc>
                  <a:txBody>
                    <a:bodyPr/>
                    <a:lstStyle/>
                    <a:p>
                      <a:r>
                        <a:rPr lang="en-US" sz="1000" dirty="0">
                          <a:solidFill>
                            <a:schemeClr val="tx1"/>
                          </a:solidFill>
                        </a:rPr>
                        <a:t>App protection policy (MAM)</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8D7">
                        <a:alpha val="10000"/>
                      </a:srgbClr>
                    </a:solidFill>
                  </a:tcPr>
                </a:tc>
                <a:tc>
                  <a:txBody>
                    <a:bodyPr/>
                    <a:lstStyle/>
                    <a:p>
                      <a:r>
                        <a:rPr lang="en-US" sz="1000" dirty="0">
                          <a:solidFill>
                            <a:schemeClr val="bg1"/>
                          </a:solidFill>
                          <a:latin typeface="Segoe UI Symbol" panose="020B0502040204020203" pitchFamily="34" charset="0"/>
                          <a:ea typeface="Segoe UI Symbol" panose="020B0502040204020203" pitchFamily="34" charset="0"/>
                        </a:rPr>
                        <a:t></a:t>
                      </a:r>
                      <a:endParaRPr lang="en-US" sz="1000" dirty="0">
                        <a:solidFill>
                          <a:schemeClr val="bg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8D7"/>
                    </a:solidFill>
                  </a:tcPr>
                </a:tc>
                <a:tc>
                  <a:txBody>
                    <a:bodyPr/>
                    <a:lstStyle/>
                    <a:p>
                      <a:r>
                        <a:rPr lang="en-US" sz="1000" dirty="0">
                          <a:solidFill>
                            <a:schemeClr val="tx1"/>
                          </a:solidFill>
                        </a:rPr>
                        <a:t>Terms of use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8D7">
                        <a:alpha val="10000"/>
                      </a:srgbClr>
                    </a:solidFill>
                  </a:tcPr>
                </a:tc>
                <a:extLst>
                  <a:ext uri="{0D108BD9-81ED-4DB2-BD59-A6C34878D82A}">
                    <a16:rowId xmlns:a16="http://schemas.microsoft.com/office/drawing/2014/main" val="3512450245"/>
                  </a:ext>
                </a:extLst>
              </a:tr>
              <a:tr h="219456">
                <a:tc vMerge="1">
                  <a:txBody>
                    <a:bodyPr/>
                    <a:lstStyle/>
                    <a:p>
                      <a:endParaRPr lang="en-US"/>
                    </a:p>
                  </a:txBody>
                  <a:tcPr>
                    <a:lnL w="12700" cap="flat" cmpd="sng" algn="ctr">
                      <a:solidFill>
                        <a:srgbClr val="E81123"/>
                      </a:solidFill>
                      <a:prstDash val="solid"/>
                      <a:round/>
                      <a:headEnd type="none" w="med" len="med"/>
                      <a:tailEnd type="none" w="med" len="med"/>
                    </a:lnL>
                    <a:lnR w="12700" cap="flat" cmpd="sng" algn="ctr">
                      <a:solidFill>
                        <a:srgbClr val="E81123"/>
                      </a:solidFill>
                      <a:prstDash val="solid"/>
                      <a:round/>
                      <a:headEnd type="none" w="med" len="med"/>
                      <a:tailEnd type="none" w="med" len="med"/>
                    </a:lnR>
                    <a:lnT w="12700" cap="flat" cmpd="sng" algn="ctr">
                      <a:solidFill>
                        <a:srgbClr val="E81123"/>
                      </a:solidFill>
                      <a:prstDash val="solid"/>
                      <a:round/>
                      <a:headEnd type="none" w="med" len="med"/>
                      <a:tailEnd type="none" w="med" len="med"/>
                    </a:lnT>
                    <a:lnB w="12700" cap="flat" cmpd="sng" algn="ctr">
                      <a:solidFill>
                        <a:srgbClr val="E8112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000" dirty="0">
                          <a:solidFill>
                            <a:schemeClr val="bg1"/>
                          </a:solidFill>
                          <a:latin typeface="Segoe UI Symbol" panose="020B0502040204020203" pitchFamily="34" charset="0"/>
                          <a:ea typeface="Segoe UI Symbol" panose="020B0502040204020203" pitchFamily="34" charset="0"/>
                        </a:rPr>
                        <a:t></a:t>
                      </a:r>
                      <a:endParaRPr lang="en-US" sz="1000" dirty="0">
                        <a:solidFill>
                          <a:schemeClr val="bg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8D7"/>
                    </a:solidFill>
                  </a:tcPr>
                </a:tc>
                <a:tc>
                  <a:txBody>
                    <a:bodyPr/>
                    <a:lstStyle/>
                    <a:p>
                      <a:r>
                        <a:rPr lang="en-US" sz="1000" dirty="0">
                          <a:solidFill>
                            <a:schemeClr val="tx1"/>
                          </a:solidFill>
                        </a:rPr>
                        <a:t>Users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8D7">
                        <a:alpha val="10000"/>
                      </a:srgbClr>
                    </a:solidFill>
                  </a:tcPr>
                </a:tc>
                <a:tc>
                  <a:txBody>
                    <a:bodyPr/>
                    <a:lstStyle/>
                    <a:p>
                      <a:r>
                        <a:rPr lang="en-US" sz="1000" dirty="0">
                          <a:solidFill>
                            <a:schemeClr val="bg1"/>
                          </a:solidFill>
                          <a:latin typeface="Segoe UI Symbol" panose="020B0502040204020203" pitchFamily="34" charset="0"/>
                          <a:ea typeface="Segoe UI Symbol" panose="020B0502040204020203" pitchFamily="34" charset="0"/>
                        </a:rPr>
                        <a:t></a:t>
                      </a:r>
                      <a:endParaRPr lang="en-US" sz="1000" dirty="0">
                        <a:solidFill>
                          <a:schemeClr val="bg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8D7"/>
                    </a:solidFill>
                  </a:tcPr>
                </a:tc>
                <a:tc>
                  <a:txBody>
                    <a:bodyPr/>
                    <a:lstStyle/>
                    <a:p>
                      <a:r>
                        <a:rPr lang="en-US" sz="1000" dirty="0">
                          <a:solidFill>
                            <a:schemeClr val="tx1"/>
                          </a:solidFill>
                        </a:rPr>
                        <a:t>Applications</a:t>
                      </a:r>
                    </a:p>
                  </a:txBody>
                  <a:tcPr anchor="ctr">
                    <a:lnL w="1270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8D7">
                        <a:alpha val="10000"/>
                      </a:srgbClr>
                    </a:solidFill>
                  </a:tcPr>
                </a:tc>
                <a:tc>
                  <a:txBody>
                    <a:bodyPr/>
                    <a:lstStyle/>
                    <a:p>
                      <a:r>
                        <a:rPr lang="en-US" sz="1000" dirty="0">
                          <a:solidFill>
                            <a:schemeClr val="bg1"/>
                          </a:solidFill>
                          <a:latin typeface="Segoe UI Symbol" panose="020B0502040204020203" pitchFamily="34" charset="0"/>
                          <a:ea typeface="Segoe UI Symbol" panose="020B0502040204020203" pitchFamily="34" charset="0"/>
                        </a:rPr>
                        <a:t></a:t>
                      </a:r>
                      <a:endParaRPr lang="en-US" sz="1000" dirty="0">
                        <a:solidFill>
                          <a:schemeClr val="bg1"/>
                        </a:solidFill>
                      </a:endParaRPr>
                    </a:p>
                  </a:txBody>
                  <a:tcPr anchor="ctr">
                    <a:lnL w="381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8D7"/>
                    </a:solidFill>
                  </a:tcPr>
                </a:tc>
                <a:tc>
                  <a:txBody>
                    <a:bodyPr/>
                    <a:lstStyle/>
                    <a:p>
                      <a:r>
                        <a:rPr lang="en-US" sz="1000" dirty="0">
                          <a:solidFill>
                            <a:schemeClr val="tx1"/>
                          </a:solidFill>
                        </a:rPr>
                        <a:t>Approved app</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8D7">
                        <a:alpha val="10000"/>
                      </a:srgbClr>
                    </a:solidFill>
                  </a:tcPr>
                </a:tc>
                <a:tc>
                  <a:txBody>
                    <a:bodyPr/>
                    <a:lstStyle/>
                    <a:p>
                      <a:r>
                        <a:rPr lang="en-US" sz="1000" dirty="0">
                          <a:solidFill>
                            <a:schemeClr val="bg1"/>
                          </a:solidFill>
                          <a:latin typeface="Segoe UI Symbol" panose="020B0502040204020203" pitchFamily="34" charset="0"/>
                          <a:ea typeface="Segoe UI Symbol" panose="020B0502040204020203" pitchFamily="34" charset="0"/>
                        </a:rPr>
                        <a:t></a:t>
                      </a:r>
                      <a:endParaRPr lang="en-US" sz="1000" dirty="0">
                        <a:solidFill>
                          <a:schemeClr val="bg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8D7"/>
                    </a:solidFill>
                  </a:tcPr>
                </a:tc>
                <a:tc>
                  <a:txBody>
                    <a:bodyPr/>
                    <a:lstStyle/>
                    <a:p>
                      <a:r>
                        <a:rPr lang="en-US" sz="1000" dirty="0">
                          <a:solidFill>
                            <a:schemeClr val="tx1"/>
                          </a:solidFill>
                        </a:rPr>
                        <a:t>Limited web access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8D7">
                        <a:alpha val="10000"/>
                      </a:srgbClr>
                    </a:solidFill>
                  </a:tcPr>
                </a:tc>
                <a:extLst>
                  <a:ext uri="{0D108BD9-81ED-4DB2-BD59-A6C34878D82A}">
                    <a16:rowId xmlns:a16="http://schemas.microsoft.com/office/drawing/2014/main" val="370507878"/>
                  </a:ext>
                </a:extLst>
              </a:tr>
            </a:tbl>
          </a:graphicData>
        </a:graphic>
      </p:graphicFrame>
      <p:pic>
        <p:nvPicPr>
          <p:cNvPr id="8" name="Picture Placeholder 34" hidden="1">
            <a:extLst>
              <a:ext uri="{FF2B5EF4-FFF2-40B4-BE49-F238E27FC236}">
                <a16:creationId xmlns:a16="http://schemas.microsoft.com/office/drawing/2014/main" id="{4671D152-83AD-450B-9E2B-106734C612C4}"/>
              </a:ext>
              <a:ext uri="{C183D7F6-B498-43B3-948B-1728B52AA6E4}">
                <adec:decorative xmlns:adec="http://schemas.microsoft.com/office/drawing/2017/decorative" val="1"/>
              </a:ext>
            </a:extLst>
          </p:cNvPr>
          <p:cNvPicPr>
            <a:picLocks noChangeAspect="1"/>
          </p:cNvPicPr>
          <p:nvPr/>
        </p:nvPicPr>
        <p:blipFill>
          <a:blip r:embed="rId3"/>
          <a:srcRect l="16687" r="16687"/>
          <a:stretch>
            <a:fillRect/>
          </a:stretch>
        </p:blipFill>
        <p:spPr>
          <a:xfrm>
            <a:off x="585216" y="992079"/>
            <a:ext cx="2286000" cy="2057400"/>
          </a:xfrm>
          <a:prstGeom prst="rect">
            <a:avLst/>
          </a:prstGeom>
        </p:spPr>
      </p:pic>
      <p:sp>
        <p:nvSpPr>
          <p:cNvPr id="3" name="Speech Bubble: Rectangle 2">
            <a:extLst>
              <a:ext uri="{FF2B5EF4-FFF2-40B4-BE49-F238E27FC236}">
                <a16:creationId xmlns:a16="http://schemas.microsoft.com/office/drawing/2014/main" id="{573D195D-82F7-EC15-A1DE-31C3AF9CFF4E}"/>
              </a:ext>
            </a:extLst>
          </p:cNvPr>
          <p:cNvSpPr/>
          <p:nvPr/>
        </p:nvSpPr>
        <p:spPr bwMode="auto">
          <a:xfrm>
            <a:off x="1212800" y="2029091"/>
            <a:ext cx="5267256" cy="1261884"/>
          </a:xfrm>
          <a:prstGeom prst="wedgeRectCallout">
            <a:avLst>
              <a:gd name="adj1" fmla="val -34713"/>
              <a:gd name="adj2" fmla="val 71083"/>
            </a:avLst>
          </a:prstGeom>
          <a:solidFill>
            <a:schemeClr val="bg1"/>
          </a:solidFill>
          <a:ln>
            <a:noFill/>
          </a:ln>
          <a:effectLst>
            <a:outerShdw blurRad="254000" dist="762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spAutoFit/>
          </a:bodyPr>
          <a:lstStyle/>
          <a:p>
            <a:pPr marL="0" marR="0" lvl="0" indent="0" algn="l" defTabSz="932472" rtl="0" eaLnBrk="1" fontAlgn="base" latinLnBrk="0" hangingPunct="1">
              <a:lnSpc>
                <a:spcPct val="100000"/>
              </a:lnSpc>
              <a:spcBef>
                <a:spcPct val="0"/>
              </a:spcBef>
              <a:spcAft>
                <a:spcPts val="600"/>
              </a:spcAft>
              <a:buClrTx/>
              <a:buSzTx/>
              <a:buFontTx/>
              <a:buNone/>
              <a:tabLst/>
              <a:defRPr/>
            </a:pPr>
            <a:r>
              <a:rPr lang="en-US" sz="1200" b="1" dirty="0">
                <a:gradFill>
                  <a:gsLst>
                    <a:gs pos="83000">
                      <a:srgbClr val="1A1A1A"/>
                    </a:gs>
                    <a:gs pos="100000">
                      <a:srgbClr val="0D0D0D"/>
                    </a:gs>
                  </a:gsLst>
                  <a:lin ang="5400000" scaled="1"/>
                </a:gradFill>
                <a:latin typeface="Segoe UI"/>
                <a:cs typeface="Segoe UI Semibold" panose="020B0702040204020203" pitchFamily="34" charset="0"/>
              </a:rPr>
              <a:t>Identity</a:t>
            </a:r>
            <a:endParaRPr kumimoji="0" lang="en-US" sz="1200" b="1" i="0" u="none" strike="noStrike" kern="1200" cap="none" spc="0" normalizeH="0" baseline="0" noProof="0" dirty="0">
              <a:ln>
                <a:noFill/>
              </a:ln>
              <a:gradFill>
                <a:gsLst>
                  <a:gs pos="83000">
                    <a:srgbClr val="1A1A1A"/>
                  </a:gs>
                  <a:gs pos="100000">
                    <a:srgbClr val="0D0D0D"/>
                  </a:gs>
                </a:gsLst>
                <a:lin ang="5400000" scaled="1"/>
              </a:gradFill>
              <a:effectLst/>
              <a:uLnTx/>
              <a:uFillTx/>
              <a:latin typeface="Segoe UI"/>
              <a:ea typeface="+mn-ea"/>
              <a:cs typeface="Segoe UI Semibold" panose="020B0702040204020203" pitchFamily="34" charset="0"/>
            </a:endParaRPr>
          </a:p>
          <a:p>
            <a:pPr marL="171450" marR="0" lvl="0" indent="-171450" algn="l" defTabSz="932472" rtl="0" eaLnBrk="1" fontAlgn="base" latinLnBrk="0" hangingPunct="1">
              <a:lnSpc>
                <a:spcPct val="100000"/>
              </a:lnSpc>
              <a:spcBef>
                <a:spcPct val="0"/>
              </a:spcBef>
              <a:spcAft>
                <a:spcPts val="600"/>
              </a:spcAft>
              <a:buClrTx/>
              <a:buSzTx/>
              <a:buFont typeface="Arial" panose="020B0604020202020204" pitchFamily="34" charset="0"/>
              <a:buChar char="•"/>
              <a:tabLst/>
              <a:defRPr/>
            </a:pPr>
            <a:r>
              <a:rPr kumimoji="0" lang="en-US" sz="1200" b="0" i="0" u="none" strike="noStrike" kern="1200" cap="none" spc="0" normalizeH="0" baseline="0" noProof="0" dirty="0">
                <a:ln>
                  <a:noFill/>
                </a:ln>
                <a:gradFill>
                  <a:gsLst>
                    <a:gs pos="83000">
                      <a:srgbClr val="1A1A1A"/>
                    </a:gs>
                    <a:gs pos="100000">
                      <a:srgbClr val="0D0D0D"/>
                    </a:gs>
                  </a:gsLst>
                  <a:lin ang="5400000" scaled="1"/>
                </a:gradFill>
                <a:effectLst/>
                <a:uLnTx/>
                <a:uFillTx/>
                <a:latin typeface="Segoe UI"/>
                <a:ea typeface="+mn-ea"/>
                <a:cs typeface="Segoe UI Semibold" panose="020B0702040204020203" pitchFamily="34" charset="0"/>
              </a:rPr>
              <a:t>Automated identity lifecycle</a:t>
            </a:r>
            <a:r>
              <a:rPr kumimoji="0" lang="en-US" sz="1200" b="0" i="0" u="none" strike="noStrike" kern="1200" cap="none" spc="0" normalizeH="0" noProof="0" dirty="0">
                <a:ln>
                  <a:noFill/>
                </a:ln>
                <a:gradFill>
                  <a:gsLst>
                    <a:gs pos="83000">
                      <a:srgbClr val="1A1A1A"/>
                    </a:gs>
                    <a:gs pos="100000">
                      <a:srgbClr val="0D0D0D"/>
                    </a:gs>
                  </a:gsLst>
                  <a:lin ang="5400000" scaled="1"/>
                </a:gradFill>
                <a:effectLst/>
                <a:uLnTx/>
                <a:uFillTx/>
                <a:latin typeface="Segoe UI"/>
                <a:ea typeface="+mn-ea"/>
                <a:cs typeface="Segoe UI Semibold" panose="020B0702040204020203" pitchFamily="34" charset="0"/>
              </a:rPr>
              <a:t> based on a</a:t>
            </a:r>
            <a:r>
              <a:rPr kumimoji="0" lang="en-US" sz="1200" b="0" i="0" u="none" strike="noStrike" kern="1200" cap="none" spc="0" normalizeH="0" baseline="0" noProof="0" dirty="0">
                <a:ln>
                  <a:noFill/>
                </a:ln>
                <a:gradFill>
                  <a:gsLst>
                    <a:gs pos="83000">
                      <a:srgbClr val="1A1A1A"/>
                    </a:gs>
                    <a:gs pos="100000">
                      <a:srgbClr val="0D0D0D"/>
                    </a:gs>
                  </a:gsLst>
                  <a:lin ang="5400000" scaled="1"/>
                </a:gradFill>
                <a:effectLst/>
                <a:uLnTx/>
                <a:uFillTx/>
                <a:latin typeface="Segoe UI"/>
                <a:ea typeface="+mn-ea"/>
                <a:cs typeface="Segoe UI Semibold" panose="020B0702040204020203" pitchFamily="34" charset="0"/>
              </a:rPr>
              <a:t> trusted source of authority is a foundational building</a:t>
            </a:r>
            <a:r>
              <a:rPr kumimoji="0" lang="en-US" sz="1200" b="0" i="0" u="none" strike="noStrike" kern="1200" cap="none" spc="0" normalizeH="0" noProof="0" dirty="0">
                <a:ln>
                  <a:noFill/>
                </a:ln>
                <a:gradFill>
                  <a:gsLst>
                    <a:gs pos="83000">
                      <a:srgbClr val="1A1A1A"/>
                    </a:gs>
                    <a:gs pos="100000">
                      <a:srgbClr val="0D0D0D"/>
                    </a:gs>
                  </a:gsLst>
                  <a:lin ang="5400000" scaled="1"/>
                </a:gradFill>
                <a:effectLst/>
                <a:uLnTx/>
                <a:uFillTx/>
                <a:latin typeface="Segoe UI"/>
                <a:ea typeface="+mn-ea"/>
                <a:cs typeface="Segoe UI Semibold" panose="020B0702040204020203" pitchFamily="34" charset="0"/>
              </a:rPr>
              <a:t> block to identity governance</a:t>
            </a:r>
            <a:endParaRPr kumimoji="0" lang="en-US" sz="1200" b="0" i="0" u="none" strike="noStrike" kern="1200" cap="none" spc="0" normalizeH="0" baseline="0" noProof="0" dirty="0">
              <a:ln>
                <a:noFill/>
              </a:ln>
              <a:gradFill>
                <a:gsLst>
                  <a:gs pos="83000">
                    <a:srgbClr val="1A1A1A"/>
                  </a:gs>
                  <a:gs pos="100000">
                    <a:srgbClr val="0D0D0D"/>
                  </a:gs>
                </a:gsLst>
                <a:lin ang="5400000" scaled="1"/>
              </a:gradFill>
              <a:effectLst/>
              <a:uLnTx/>
              <a:uFillTx/>
              <a:latin typeface="Segoe UI"/>
              <a:ea typeface="+mn-ea"/>
              <a:cs typeface="Segoe UI Semibold" panose="020B0702040204020203" pitchFamily="34" charset="0"/>
            </a:endParaRPr>
          </a:p>
          <a:p>
            <a:pPr marL="171450" marR="0" lvl="0" indent="-171450" algn="l" defTabSz="932472" rtl="0" eaLnBrk="1" fontAlgn="base" latinLnBrk="0" hangingPunct="1">
              <a:lnSpc>
                <a:spcPct val="100000"/>
              </a:lnSpc>
              <a:spcBef>
                <a:spcPct val="0"/>
              </a:spcBef>
              <a:spcAft>
                <a:spcPts val="600"/>
              </a:spcAft>
              <a:buClrTx/>
              <a:buSzTx/>
              <a:buFont typeface="Arial" panose="020B0604020202020204" pitchFamily="34" charset="0"/>
              <a:buChar char="•"/>
              <a:tabLst/>
              <a:defRPr/>
            </a:pPr>
            <a:r>
              <a:rPr lang="en-US" sz="1200" noProof="0" dirty="0">
                <a:gradFill>
                  <a:gsLst>
                    <a:gs pos="83000">
                      <a:srgbClr val="1A1A1A"/>
                    </a:gs>
                    <a:gs pos="100000">
                      <a:srgbClr val="0D0D0D"/>
                    </a:gs>
                  </a:gsLst>
                  <a:lin ang="5400000" scaled="1"/>
                </a:gradFill>
                <a:latin typeface="Segoe UI"/>
                <a:cs typeface="Segoe UI Semibold" panose="020B0702040204020203" pitchFamily="34" charset="0"/>
              </a:rPr>
              <a:t>Identities must be represented in AAD to take advantage of the rich identity protection controls</a:t>
            </a:r>
            <a:endParaRPr kumimoji="0" lang="en-US" sz="1200" b="0" i="0" u="none" strike="noStrike" kern="1200" cap="none" spc="0" normalizeH="0" baseline="0" noProof="0" dirty="0">
              <a:ln>
                <a:noFill/>
              </a:ln>
              <a:gradFill>
                <a:gsLst>
                  <a:gs pos="83000">
                    <a:srgbClr val="1A1A1A"/>
                  </a:gs>
                  <a:gs pos="100000">
                    <a:srgbClr val="0D0D0D"/>
                  </a:gs>
                </a:gsLst>
                <a:lin ang="5400000" scaled="1"/>
              </a:gradFill>
              <a:effectLst/>
              <a:uLnTx/>
              <a:uFillTx/>
              <a:latin typeface="Segoe UI"/>
              <a:ea typeface="+mn-ea"/>
              <a:cs typeface="Segoe UI Semibold" panose="020B0702040204020203" pitchFamily="34" charset="0"/>
            </a:endParaRPr>
          </a:p>
        </p:txBody>
      </p:sp>
      <p:graphicFrame>
        <p:nvGraphicFramePr>
          <p:cNvPr id="21" name="Table 21">
            <a:extLst>
              <a:ext uri="{FF2B5EF4-FFF2-40B4-BE49-F238E27FC236}">
                <a16:creationId xmlns:a16="http://schemas.microsoft.com/office/drawing/2014/main" id="{1584872D-E3DE-ED42-AD9B-F7F8582ADF76}"/>
              </a:ext>
            </a:extLst>
          </p:cNvPr>
          <p:cNvGraphicFramePr>
            <a:graphicFrameLocks noGrp="1"/>
          </p:cNvGraphicFramePr>
          <p:nvPr/>
        </p:nvGraphicFramePr>
        <p:xfrm>
          <a:off x="3026664" y="1086981"/>
          <a:ext cx="8682408" cy="251460"/>
        </p:xfrm>
        <a:graphic>
          <a:graphicData uri="http://schemas.openxmlformats.org/drawingml/2006/table">
            <a:tbl>
              <a:tblPr firstRow="1" bandRow="1">
                <a:tableStyleId>{5C22544A-7EE6-4342-B048-85BDC9FD1C3A}</a:tableStyleId>
              </a:tblPr>
              <a:tblGrid>
                <a:gridCol w="1474084">
                  <a:extLst>
                    <a:ext uri="{9D8B030D-6E8A-4147-A177-3AD203B41FA5}">
                      <a16:colId xmlns:a16="http://schemas.microsoft.com/office/drawing/2014/main" val="3826022724"/>
                    </a:ext>
                  </a:extLst>
                </a:gridCol>
                <a:gridCol w="7208324">
                  <a:extLst>
                    <a:ext uri="{9D8B030D-6E8A-4147-A177-3AD203B41FA5}">
                      <a16:colId xmlns:a16="http://schemas.microsoft.com/office/drawing/2014/main" val="1908067913"/>
                    </a:ext>
                  </a:extLst>
                </a:gridCol>
              </a:tblGrid>
              <a:tr h="168795">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050" b="1" i="0" u="none" strike="noStrike" kern="1200" cap="none" spc="0" normalizeH="0" baseline="0" dirty="0">
                          <a:ln>
                            <a:noFill/>
                          </a:ln>
                          <a:solidFill>
                            <a:schemeClr val="tx1"/>
                          </a:solidFill>
                          <a:effectLst/>
                          <a:uLnTx/>
                          <a:uFillTx/>
                          <a:latin typeface="+mn-lt"/>
                          <a:ea typeface="+mn-ea"/>
                          <a:cs typeface="+mn-cs"/>
                        </a:rPr>
                        <a:t>Named Applications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0" lang="en-US" sz="1050" b="1" i="0" u="none" strike="noStrike" kern="1200" cap="none" spc="0" normalizeH="0" baseline="0" dirty="0">
                          <a:ln>
                            <a:noFill/>
                          </a:ln>
                          <a:solidFill>
                            <a:schemeClr val="tx1"/>
                          </a:solidFill>
                          <a:effectLst/>
                          <a:uLnTx/>
                          <a:uFillTx/>
                          <a:latin typeface="+mn-lt"/>
                          <a:ea typeface="+mn-ea"/>
                          <a:cs typeface="+mn-cs"/>
                        </a:rPr>
                        <a:t>EXO, SPO, Compliance Portal, Azure Portal, Time registration LOB on-premises App</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35136157"/>
                  </a:ext>
                </a:extLst>
              </a:tr>
            </a:tbl>
          </a:graphicData>
        </a:graphic>
      </p:graphicFrame>
      <p:sp>
        <p:nvSpPr>
          <p:cNvPr id="23" name="Speech Bubble: Rectangle 22">
            <a:extLst>
              <a:ext uri="{FF2B5EF4-FFF2-40B4-BE49-F238E27FC236}">
                <a16:creationId xmlns:a16="http://schemas.microsoft.com/office/drawing/2014/main" id="{FE2C9AEE-1FCE-258D-AAF5-C5A909978AFC}"/>
              </a:ext>
            </a:extLst>
          </p:cNvPr>
          <p:cNvSpPr/>
          <p:nvPr/>
        </p:nvSpPr>
        <p:spPr bwMode="auto">
          <a:xfrm>
            <a:off x="3031415" y="1523185"/>
            <a:ext cx="4398482" cy="815608"/>
          </a:xfrm>
          <a:prstGeom prst="wedgeRectCallout">
            <a:avLst>
              <a:gd name="adj1" fmla="val -34159"/>
              <a:gd name="adj2" fmla="val -79895"/>
            </a:avLst>
          </a:prstGeom>
          <a:solidFill>
            <a:schemeClr val="bg1"/>
          </a:solidFill>
          <a:ln>
            <a:noFill/>
          </a:ln>
          <a:effectLst>
            <a:outerShdw blurRad="254000" dist="762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spAutoFit/>
          </a:bodyPr>
          <a:lstStyle/>
          <a:p>
            <a:pPr marL="0" marR="0" lvl="0" indent="0" algn="l" defTabSz="932472" rtl="0" eaLnBrk="1" fontAlgn="base" latinLnBrk="0" hangingPunct="1">
              <a:lnSpc>
                <a:spcPct val="100000"/>
              </a:lnSpc>
              <a:spcBef>
                <a:spcPct val="0"/>
              </a:spcBef>
              <a:spcAft>
                <a:spcPts val="600"/>
              </a:spcAft>
              <a:buClrTx/>
              <a:buSzTx/>
              <a:buFontTx/>
              <a:buNone/>
              <a:tabLst/>
              <a:defRPr/>
            </a:pPr>
            <a:r>
              <a:rPr lang="en-US" sz="1200" b="1" dirty="0">
                <a:gradFill>
                  <a:gsLst>
                    <a:gs pos="83000">
                      <a:srgbClr val="1A1A1A"/>
                    </a:gs>
                    <a:gs pos="100000">
                      <a:srgbClr val="0D0D0D"/>
                    </a:gs>
                  </a:gsLst>
                  <a:lin ang="5400000" scaled="1"/>
                </a:gradFill>
                <a:latin typeface="Segoe UI"/>
                <a:cs typeface="Segoe UI Semibold" panose="020B0702040204020203" pitchFamily="34" charset="0"/>
              </a:rPr>
              <a:t>Applications</a:t>
            </a:r>
            <a:endParaRPr kumimoji="0" lang="en-US" sz="1200" b="1" i="0" u="none" strike="noStrike" kern="1200" cap="none" spc="0" normalizeH="0" baseline="0" noProof="0" dirty="0">
              <a:ln>
                <a:noFill/>
              </a:ln>
              <a:gradFill>
                <a:gsLst>
                  <a:gs pos="83000">
                    <a:srgbClr val="1A1A1A"/>
                  </a:gs>
                  <a:gs pos="100000">
                    <a:srgbClr val="0D0D0D"/>
                  </a:gs>
                </a:gsLst>
                <a:lin ang="5400000" scaled="1"/>
              </a:gradFill>
              <a:effectLst/>
              <a:uLnTx/>
              <a:uFillTx/>
              <a:latin typeface="Segoe UI"/>
              <a:ea typeface="+mn-ea"/>
              <a:cs typeface="Segoe UI Semibold" panose="020B0702040204020203" pitchFamily="34" charset="0"/>
            </a:endParaRPr>
          </a:p>
          <a:p>
            <a:pPr marL="171450" marR="0" lvl="0" indent="-171450" algn="l" defTabSz="932472" rtl="0" eaLnBrk="1" fontAlgn="base" latinLnBrk="0" hangingPunct="1">
              <a:lnSpc>
                <a:spcPct val="100000"/>
              </a:lnSpc>
              <a:spcBef>
                <a:spcPct val="0"/>
              </a:spcBef>
              <a:spcAft>
                <a:spcPts val="600"/>
              </a:spcAft>
              <a:buClrTx/>
              <a:buSzTx/>
              <a:buFont typeface="Arial" panose="020B0604020202020204" pitchFamily="34" charset="0"/>
              <a:buChar char="•"/>
              <a:tabLst/>
              <a:defRPr/>
            </a:pPr>
            <a:r>
              <a:rPr lang="en-US" sz="1200" noProof="0" dirty="0">
                <a:gradFill>
                  <a:gsLst>
                    <a:gs pos="83000">
                      <a:srgbClr val="1A1A1A"/>
                    </a:gs>
                    <a:gs pos="100000">
                      <a:srgbClr val="0D0D0D"/>
                    </a:gs>
                  </a:gsLst>
                  <a:lin ang="5400000" scaled="1"/>
                </a:gradFill>
                <a:latin typeface="Segoe UI"/>
                <a:cs typeface="Segoe UI Semibold" panose="020B0702040204020203" pitchFamily="34" charset="0"/>
              </a:rPr>
              <a:t>We consider </a:t>
            </a:r>
            <a:r>
              <a:rPr lang="en-US" sz="1200" noProof="0">
                <a:gradFill>
                  <a:gsLst>
                    <a:gs pos="83000">
                      <a:srgbClr val="1A1A1A"/>
                    </a:gs>
                    <a:gs pos="100000">
                      <a:srgbClr val="0D0D0D"/>
                    </a:gs>
                  </a:gsLst>
                  <a:lin ang="5400000" scaled="1"/>
                </a:gradFill>
                <a:latin typeface="Segoe UI"/>
                <a:cs typeface="Segoe UI Semibold" panose="020B0702040204020203" pitchFamily="34" charset="0"/>
              </a:rPr>
              <a:t>Application Identities, </a:t>
            </a:r>
            <a:r>
              <a:rPr lang="en-US" sz="1200" noProof="0" dirty="0">
                <a:gradFill>
                  <a:gsLst>
                    <a:gs pos="83000">
                      <a:srgbClr val="1A1A1A"/>
                    </a:gs>
                    <a:gs pos="100000">
                      <a:srgbClr val="0D0D0D"/>
                    </a:gs>
                  </a:gsLst>
                  <a:lin ang="5400000" scaled="1"/>
                </a:gradFill>
                <a:latin typeface="Segoe UI"/>
                <a:cs typeface="Segoe UI Semibold" panose="020B0702040204020203" pitchFamily="34" charset="0"/>
              </a:rPr>
              <a:t>Application usage and want to name main applications being used</a:t>
            </a:r>
            <a:endParaRPr kumimoji="0" lang="en-US" sz="1200" b="0" i="0" u="none" strike="noStrike" kern="1200" cap="none" spc="0" normalizeH="0" baseline="0" noProof="0" dirty="0">
              <a:ln>
                <a:noFill/>
              </a:ln>
              <a:gradFill>
                <a:gsLst>
                  <a:gs pos="83000">
                    <a:srgbClr val="1A1A1A"/>
                  </a:gs>
                  <a:gs pos="100000">
                    <a:srgbClr val="0D0D0D"/>
                  </a:gs>
                </a:gsLst>
                <a:lin ang="5400000" scaled="1"/>
              </a:gradFill>
              <a:effectLst/>
              <a:uLnTx/>
              <a:uFillTx/>
              <a:latin typeface="Segoe UI"/>
              <a:ea typeface="+mn-ea"/>
              <a:cs typeface="Segoe UI Semibold" panose="020B0702040204020203" pitchFamily="34" charset="0"/>
            </a:endParaRPr>
          </a:p>
        </p:txBody>
      </p:sp>
      <p:sp>
        <p:nvSpPr>
          <p:cNvPr id="26" name="Speech Bubble: Rectangle 25">
            <a:extLst>
              <a:ext uri="{FF2B5EF4-FFF2-40B4-BE49-F238E27FC236}">
                <a16:creationId xmlns:a16="http://schemas.microsoft.com/office/drawing/2014/main" id="{08346CD7-4CE6-DEC3-A644-299EF46A0D00}"/>
              </a:ext>
            </a:extLst>
          </p:cNvPr>
          <p:cNvSpPr/>
          <p:nvPr/>
        </p:nvSpPr>
        <p:spPr bwMode="auto">
          <a:xfrm>
            <a:off x="3031415" y="4142474"/>
            <a:ext cx="4398482" cy="815608"/>
          </a:xfrm>
          <a:prstGeom prst="wedgeRectCallout">
            <a:avLst>
              <a:gd name="adj1" fmla="val -28060"/>
              <a:gd name="adj2" fmla="val -76905"/>
            </a:avLst>
          </a:prstGeom>
          <a:solidFill>
            <a:schemeClr val="bg1"/>
          </a:solidFill>
          <a:ln>
            <a:noFill/>
          </a:ln>
          <a:effectLst>
            <a:outerShdw blurRad="254000" dist="762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spAutoFit/>
          </a:bodyPr>
          <a:lstStyle/>
          <a:p>
            <a:pPr marL="0" marR="0" lvl="0" indent="0" algn="l" defTabSz="932472" rtl="0" eaLnBrk="1" fontAlgn="base" latinLnBrk="0" hangingPunct="1">
              <a:lnSpc>
                <a:spcPct val="100000"/>
              </a:lnSpc>
              <a:spcBef>
                <a:spcPct val="0"/>
              </a:spcBef>
              <a:spcAft>
                <a:spcPts val="600"/>
              </a:spcAft>
              <a:buClrTx/>
              <a:buSzTx/>
              <a:buFontTx/>
              <a:buNone/>
              <a:tabLst/>
              <a:defRPr/>
            </a:pPr>
            <a:r>
              <a:rPr lang="en-US" sz="1200" b="1" dirty="0">
                <a:gradFill>
                  <a:gsLst>
                    <a:gs pos="83000">
                      <a:srgbClr val="1A1A1A"/>
                    </a:gs>
                    <a:gs pos="100000">
                      <a:srgbClr val="0D0D0D"/>
                    </a:gs>
                  </a:gsLst>
                  <a:lin ang="5400000" scaled="1"/>
                </a:gradFill>
                <a:latin typeface="Segoe UI"/>
                <a:cs typeface="Segoe UI Semibold" panose="020B0702040204020203" pitchFamily="34" charset="0"/>
              </a:rPr>
              <a:t>Current Needs</a:t>
            </a:r>
            <a:endParaRPr kumimoji="0" lang="en-US" sz="1200" b="1" i="0" u="none" strike="noStrike" kern="1200" cap="none" spc="0" normalizeH="0" baseline="0" noProof="0" dirty="0">
              <a:ln>
                <a:noFill/>
              </a:ln>
              <a:gradFill>
                <a:gsLst>
                  <a:gs pos="83000">
                    <a:srgbClr val="1A1A1A"/>
                  </a:gs>
                  <a:gs pos="100000">
                    <a:srgbClr val="0D0D0D"/>
                  </a:gs>
                </a:gsLst>
                <a:lin ang="5400000" scaled="1"/>
              </a:gradFill>
              <a:effectLst/>
              <a:uLnTx/>
              <a:uFillTx/>
              <a:latin typeface="Segoe UI"/>
              <a:ea typeface="+mn-ea"/>
              <a:cs typeface="Segoe UI Semibold" panose="020B0702040204020203" pitchFamily="34" charset="0"/>
            </a:endParaRPr>
          </a:p>
          <a:p>
            <a:pPr marL="171450" marR="0" lvl="0" indent="-171450" algn="l" defTabSz="932472" rtl="0" eaLnBrk="1" fontAlgn="base" latinLnBrk="0" hangingPunct="1">
              <a:lnSpc>
                <a:spcPct val="100000"/>
              </a:lnSpc>
              <a:spcBef>
                <a:spcPct val="0"/>
              </a:spcBef>
              <a:spcAft>
                <a:spcPts val="600"/>
              </a:spcAft>
              <a:buClrTx/>
              <a:buSzTx/>
              <a:buFont typeface="Arial" panose="020B0604020202020204" pitchFamily="34" charset="0"/>
              <a:buChar char="•"/>
              <a:tabLst/>
              <a:defRPr/>
            </a:pPr>
            <a:r>
              <a:rPr lang="en-US" sz="1200" dirty="0">
                <a:gradFill>
                  <a:gsLst>
                    <a:gs pos="83000">
                      <a:srgbClr val="1A1A1A"/>
                    </a:gs>
                    <a:gs pos="100000">
                      <a:srgbClr val="0D0D0D"/>
                    </a:gs>
                  </a:gsLst>
                  <a:lin ang="5400000" scaled="1"/>
                </a:gradFill>
                <a:latin typeface="Segoe UI"/>
                <a:cs typeface="Segoe UI Semibold" panose="020B0702040204020203" pitchFamily="34" charset="0"/>
              </a:rPr>
              <a:t>What security controls are needed to align the access for this persona with the Zero Trust model</a:t>
            </a:r>
          </a:p>
        </p:txBody>
      </p:sp>
      <p:sp>
        <p:nvSpPr>
          <p:cNvPr id="27" name="Speech Bubble: Rectangle 26">
            <a:extLst>
              <a:ext uri="{FF2B5EF4-FFF2-40B4-BE49-F238E27FC236}">
                <a16:creationId xmlns:a16="http://schemas.microsoft.com/office/drawing/2014/main" id="{F40DC013-B545-8CC3-DC8D-CB7670ED9EC9}"/>
              </a:ext>
            </a:extLst>
          </p:cNvPr>
          <p:cNvSpPr/>
          <p:nvPr/>
        </p:nvSpPr>
        <p:spPr bwMode="auto">
          <a:xfrm>
            <a:off x="6833649" y="686234"/>
            <a:ext cx="4398482" cy="1077218"/>
          </a:xfrm>
          <a:prstGeom prst="wedgeRectCallout">
            <a:avLst>
              <a:gd name="adj1" fmla="val -34713"/>
              <a:gd name="adj2" fmla="val 71083"/>
            </a:avLst>
          </a:prstGeom>
          <a:solidFill>
            <a:schemeClr val="bg1"/>
          </a:solidFill>
          <a:ln>
            <a:noFill/>
          </a:ln>
          <a:effectLst>
            <a:outerShdw blurRad="254000" dist="762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spAutoFit/>
          </a:bodyPr>
          <a:lstStyle/>
          <a:p>
            <a:pPr marL="0" marR="0" lvl="0" indent="0" algn="l" defTabSz="932472" rtl="0" eaLnBrk="1" fontAlgn="base" latinLnBrk="0" hangingPunct="1">
              <a:lnSpc>
                <a:spcPct val="100000"/>
              </a:lnSpc>
              <a:spcBef>
                <a:spcPct val="0"/>
              </a:spcBef>
              <a:spcAft>
                <a:spcPts val="600"/>
              </a:spcAft>
              <a:buClrTx/>
              <a:buSzTx/>
              <a:buFontTx/>
              <a:buNone/>
              <a:tabLst/>
              <a:defRPr/>
            </a:pPr>
            <a:r>
              <a:rPr lang="en-US" sz="1200" b="1" dirty="0">
                <a:gradFill>
                  <a:gsLst>
                    <a:gs pos="83000">
                      <a:srgbClr val="1A1A1A"/>
                    </a:gs>
                    <a:gs pos="100000">
                      <a:srgbClr val="0D0D0D"/>
                    </a:gs>
                  </a:gsLst>
                  <a:lin ang="5400000" scaled="1"/>
                </a:gradFill>
                <a:latin typeface="Segoe UI"/>
                <a:cs typeface="Segoe UI Semibold" panose="020B0702040204020203" pitchFamily="34" charset="0"/>
              </a:rPr>
              <a:t>Devices Used</a:t>
            </a:r>
            <a:endParaRPr kumimoji="0" lang="en-US" sz="1200" b="1" i="0" u="none" strike="noStrike" kern="1200" cap="none" spc="0" normalizeH="0" baseline="0" noProof="0" dirty="0">
              <a:ln>
                <a:noFill/>
              </a:ln>
              <a:gradFill>
                <a:gsLst>
                  <a:gs pos="83000">
                    <a:srgbClr val="1A1A1A"/>
                  </a:gs>
                  <a:gs pos="100000">
                    <a:srgbClr val="0D0D0D"/>
                  </a:gs>
                </a:gsLst>
                <a:lin ang="5400000" scaled="1"/>
              </a:gradFill>
              <a:effectLst/>
              <a:uLnTx/>
              <a:uFillTx/>
              <a:latin typeface="Segoe UI"/>
              <a:ea typeface="+mn-ea"/>
              <a:cs typeface="Segoe UI Semibold" panose="020B0702040204020203" pitchFamily="34" charset="0"/>
            </a:endParaRPr>
          </a:p>
          <a:p>
            <a:pPr marL="171450" marR="0" lvl="0" indent="-171450" algn="l" defTabSz="932472" rtl="0" eaLnBrk="1" fontAlgn="base" latinLnBrk="0" hangingPunct="1">
              <a:lnSpc>
                <a:spcPct val="100000"/>
              </a:lnSpc>
              <a:spcBef>
                <a:spcPct val="0"/>
              </a:spcBef>
              <a:spcAft>
                <a:spcPts val="600"/>
              </a:spcAft>
              <a:buClrTx/>
              <a:buSzTx/>
              <a:buFont typeface="Arial" panose="020B0604020202020204" pitchFamily="34" charset="0"/>
              <a:buChar char="•"/>
              <a:tabLst/>
              <a:defRPr/>
            </a:pPr>
            <a:r>
              <a:rPr lang="en-US" sz="1200" dirty="0">
                <a:gradFill>
                  <a:gsLst>
                    <a:gs pos="83000">
                      <a:srgbClr val="1A1A1A"/>
                    </a:gs>
                    <a:gs pos="100000">
                      <a:srgbClr val="0D0D0D"/>
                    </a:gs>
                  </a:gsLst>
                  <a:lin ang="5400000" scaled="1"/>
                </a:gradFill>
                <a:latin typeface="Segoe UI"/>
                <a:cs typeface="Segoe UI Semibold" panose="020B0702040204020203" pitchFamily="34" charset="0"/>
              </a:rPr>
              <a:t>All devices used by persona to access enterprise resources</a:t>
            </a:r>
          </a:p>
          <a:p>
            <a:pPr marL="171450" marR="0" lvl="0" indent="-171450" algn="l" defTabSz="932472" rtl="0" eaLnBrk="1" fontAlgn="base" latinLnBrk="0" hangingPunct="1">
              <a:lnSpc>
                <a:spcPct val="100000"/>
              </a:lnSpc>
              <a:spcBef>
                <a:spcPct val="0"/>
              </a:spcBef>
              <a:spcAft>
                <a:spcPts val="600"/>
              </a:spcAft>
              <a:buClrTx/>
              <a:buSzTx/>
              <a:buFont typeface="Arial" panose="020B0604020202020204" pitchFamily="34" charset="0"/>
              <a:buChar char="•"/>
              <a:tabLst/>
              <a:defRPr/>
            </a:pPr>
            <a:r>
              <a:rPr lang="en-US" sz="1200" dirty="0">
                <a:gradFill>
                  <a:gsLst>
                    <a:gs pos="83000">
                      <a:srgbClr val="1A1A1A"/>
                    </a:gs>
                    <a:gs pos="100000">
                      <a:srgbClr val="0D0D0D"/>
                    </a:gs>
                  </a:gsLst>
                  <a:lin ang="5400000" scaled="1"/>
                </a:gradFill>
                <a:latin typeface="Segoe UI"/>
                <a:cs typeface="Segoe UI Semibold" panose="020B0702040204020203" pitchFamily="34" charset="0"/>
              </a:rPr>
              <a:t>The various controls employed to ensure device health, compliance, and integrity</a:t>
            </a:r>
          </a:p>
        </p:txBody>
      </p:sp>
      <p:sp>
        <p:nvSpPr>
          <p:cNvPr id="28" name="Speech Bubble: Rectangle 27">
            <a:extLst>
              <a:ext uri="{FF2B5EF4-FFF2-40B4-BE49-F238E27FC236}">
                <a16:creationId xmlns:a16="http://schemas.microsoft.com/office/drawing/2014/main" id="{2BEE90DC-0E9C-8635-6D9A-7C7FAB93854B}"/>
              </a:ext>
            </a:extLst>
          </p:cNvPr>
          <p:cNvSpPr/>
          <p:nvPr/>
        </p:nvSpPr>
        <p:spPr bwMode="auto">
          <a:xfrm>
            <a:off x="3186863" y="4234807"/>
            <a:ext cx="4398482" cy="630942"/>
          </a:xfrm>
          <a:prstGeom prst="wedgeRectCallout">
            <a:avLst>
              <a:gd name="adj1" fmla="val 37072"/>
              <a:gd name="adj2" fmla="val 77309"/>
            </a:avLst>
          </a:prstGeom>
          <a:solidFill>
            <a:schemeClr val="bg1"/>
          </a:solidFill>
          <a:ln>
            <a:noFill/>
          </a:ln>
          <a:effectLst>
            <a:outerShdw blurRad="254000" dist="762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spAutoFit/>
          </a:bodyPr>
          <a:lstStyle/>
          <a:p>
            <a:pPr marL="0" marR="0" lvl="0" indent="0" algn="l" defTabSz="932472" rtl="0" eaLnBrk="1" fontAlgn="base" latinLnBrk="0" hangingPunct="1">
              <a:lnSpc>
                <a:spcPct val="100000"/>
              </a:lnSpc>
              <a:spcBef>
                <a:spcPct val="0"/>
              </a:spcBef>
              <a:spcAft>
                <a:spcPts val="600"/>
              </a:spcAft>
              <a:buClrTx/>
              <a:buSzTx/>
              <a:buFontTx/>
              <a:buNone/>
              <a:tabLst/>
              <a:defRPr/>
            </a:pPr>
            <a:r>
              <a:rPr lang="en-US" sz="1200" b="1" dirty="0">
                <a:gradFill>
                  <a:gsLst>
                    <a:gs pos="83000">
                      <a:srgbClr val="1A1A1A"/>
                    </a:gs>
                    <a:gs pos="100000">
                      <a:srgbClr val="0D0D0D"/>
                    </a:gs>
                  </a:gsLst>
                  <a:lin ang="5400000" scaled="1"/>
                </a:gradFill>
                <a:latin typeface="Segoe UI"/>
                <a:cs typeface="Segoe UI Semibold" panose="020B0702040204020203" pitchFamily="34" charset="0"/>
              </a:rPr>
              <a:t>Available AAD CA Zero Trust Signals and Controls</a:t>
            </a:r>
          </a:p>
          <a:p>
            <a:pPr marL="171450" marR="0" lvl="0" indent="-171450" algn="l" defTabSz="932472" rtl="0" eaLnBrk="1" fontAlgn="base" latinLnBrk="0" hangingPunct="1">
              <a:lnSpc>
                <a:spcPct val="100000"/>
              </a:lnSpc>
              <a:spcBef>
                <a:spcPct val="0"/>
              </a:spcBef>
              <a:spcAft>
                <a:spcPts val="600"/>
              </a:spcAft>
              <a:buClrTx/>
              <a:buSzTx/>
              <a:buFont typeface="Arial" panose="020B0604020202020204" pitchFamily="34" charset="0"/>
              <a:buChar char="•"/>
              <a:tabLst/>
              <a:defRPr/>
            </a:pPr>
            <a:r>
              <a:rPr lang="en-US" sz="1200" dirty="0">
                <a:gradFill>
                  <a:gsLst>
                    <a:gs pos="83000">
                      <a:srgbClr val="1A1A1A"/>
                    </a:gs>
                    <a:gs pos="100000">
                      <a:srgbClr val="0D0D0D"/>
                    </a:gs>
                  </a:gsLst>
                  <a:lin ang="5400000" scaled="1"/>
                </a:gradFill>
                <a:latin typeface="Segoe UI"/>
                <a:cs typeface="Segoe UI Semibold" panose="020B0702040204020203" pitchFamily="34" charset="0"/>
              </a:rPr>
              <a:t>The various controls available to mitigate access risk</a:t>
            </a:r>
          </a:p>
        </p:txBody>
      </p:sp>
      <p:sp>
        <p:nvSpPr>
          <p:cNvPr id="29" name="Speech Bubble: Rectangle 28">
            <a:extLst>
              <a:ext uri="{FF2B5EF4-FFF2-40B4-BE49-F238E27FC236}">
                <a16:creationId xmlns:a16="http://schemas.microsoft.com/office/drawing/2014/main" id="{755A2F78-1A7F-AE20-40D4-9BBED78E1563}"/>
              </a:ext>
            </a:extLst>
          </p:cNvPr>
          <p:cNvSpPr/>
          <p:nvPr/>
        </p:nvSpPr>
        <p:spPr bwMode="auto">
          <a:xfrm>
            <a:off x="7365492" y="534963"/>
            <a:ext cx="4398482" cy="892552"/>
          </a:xfrm>
          <a:prstGeom prst="wedgeRectCallout">
            <a:avLst>
              <a:gd name="adj1" fmla="val -6440"/>
              <a:gd name="adj2" fmla="val 92939"/>
            </a:avLst>
          </a:prstGeom>
          <a:solidFill>
            <a:schemeClr val="bg1"/>
          </a:solidFill>
          <a:ln>
            <a:noFill/>
          </a:ln>
          <a:effectLst>
            <a:outerShdw blurRad="254000" dist="762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spAutoFit/>
          </a:bodyPr>
          <a:lstStyle/>
          <a:p>
            <a:pPr marL="0" marR="0" lvl="0" indent="0" algn="l" defTabSz="932472" rtl="0" eaLnBrk="1" fontAlgn="base" latinLnBrk="0" hangingPunct="1">
              <a:lnSpc>
                <a:spcPct val="100000"/>
              </a:lnSpc>
              <a:spcBef>
                <a:spcPct val="0"/>
              </a:spcBef>
              <a:spcAft>
                <a:spcPts val="600"/>
              </a:spcAft>
              <a:buClrTx/>
              <a:buSzTx/>
              <a:buFontTx/>
              <a:buNone/>
              <a:tabLst/>
              <a:defRPr/>
            </a:pPr>
            <a:r>
              <a:rPr lang="en-US" sz="1200" b="1" noProof="0" dirty="0">
                <a:gradFill>
                  <a:gsLst>
                    <a:gs pos="83000">
                      <a:srgbClr val="1A1A1A"/>
                    </a:gs>
                    <a:gs pos="100000">
                      <a:srgbClr val="0D0D0D"/>
                    </a:gs>
                  </a:gsLst>
                  <a:lin ang="5400000" scaled="1"/>
                </a:gradFill>
                <a:latin typeface="Segoe UI"/>
                <a:cs typeface="Segoe UI Semibold" panose="020B0702040204020203" pitchFamily="34" charset="0"/>
              </a:rPr>
              <a:t>Remote Access</a:t>
            </a:r>
            <a:endParaRPr kumimoji="0" lang="en-US" sz="1200" b="1" i="0" u="none" strike="noStrike" kern="1200" cap="none" spc="0" normalizeH="0" baseline="0" noProof="0" dirty="0">
              <a:ln>
                <a:noFill/>
              </a:ln>
              <a:gradFill>
                <a:gsLst>
                  <a:gs pos="83000">
                    <a:srgbClr val="1A1A1A"/>
                  </a:gs>
                  <a:gs pos="100000">
                    <a:srgbClr val="0D0D0D"/>
                  </a:gs>
                </a:gsLst>
                <a:lin ang="5400000" scaled="1"/>
              </a:gradFill>
              <a:effectLst/>
              <a:uLnTx/>
              <a:uFillTx/>
              <a:latin typeface="Segoe UI"/>
              <a:ea typeface="+mn-ea"/>
              <a:cs typeface="Segoe UI Semibold" panose="020B0702040204020203" pitchFamily="34" charset="0"/>
            </a:endParaRPr>
          </a:p>
          <a:p>
            <a:pPr marL="171450" marR="0" lvl="0" indent="-171450" algn="l" defTabSz="932472" rtl="0" eaLnBrk="1" fontAlgn="base" latinLnBrk="0" hangingPunct="1">
              <a:lnSpc>
                <a:spcPct val="100000"/>
              </a:lnSpc>
              <a:spcBef>
                <a:spcPct val="0"/>
              </a:spcBef>
              <a:spcAft>
                <a:spcPts val="600"/>
              </a:spcAft>
              <a:buClrTx/>
              <a:buSzTx/>
              <a:buFont typeface="Arial" panose="020B0604020202020204" pitchFamily="34" charset="0"/>
              <a:buChar char="•"/>
              <a:tabLst/>
              <a:defRPr/>
            </a:pPr>
            <a:r>
              <a:rPr lang="en-US" sz="1200" dirty="0">
                <a:gradFill>
                  <a:gsLst>
                    <a:gs pos="83000">
                      <a:srgbClr val="1A1A1A"/>
                    </a:gs>
                    <a:gs pos="100000">
                      <a:srgbClr val="0D0D0D"/>
                    </a:gs>
                  </a:gsLst>
                  <a:lin ang="5400000" scaled="1"/>
                </a:gradFill>
                <a:latin typeface="Segoe UI"/>
                <a:cs typeface="Segoe UI Semibold" panose="020B0702040204020203" pitchFamily="34" charset="0"/>
              </a:rPr>
              <a:t>How persona accesses enterprise resources off network</a:t>
            </a:r>
          </a:p>
          <a:p>
            <a:pPr marL="171450" marR="0" lvl="0" indent="-171450" algn="l" defTabSz="932472" rtl="0" eaLnBrk="1" fontAlgn="base" latinLnBrk="0" hangingPunct="1">
              <a:lnSpc>
                <a:spcPct val="100000"/>
              </a:lnSpc>
              <a:spcBef>
                <a:spcPct val="0"/>
              </a:spcBef>
              <a:spcAft>
                <a:spcPts val="600"/>
              </a:spcAft>
              <a:buClrTx/>
              <a:buSzTx/>
              <a:buFont typeface="Arial" panose="020B0604020202020204" pitchFamily="34" charset="0"/>
              <a:buChar char="•"/>
              <a:tabLst/>
              <a:defRPr/>
            </a:pPr>
            <a:r>
              <a:rPr lang="en-US" sz="1200" dirty="0">
                <a:gradFill>
                  <a:gsLst>
                    <a:gs pos="83000">
                      <a:srgbClr val="1A1A1A"/>
                    </a:gs>
                    <a:gs pos="100000">
                      <a:srgbClr val="0D0D0D"/>
                    </a:gs>
                  </a:gsLst>
                  <a:lin ang="5400000" scaled="1"/>
                </a:gradFill>
                <a:latin typeface="Segoe UI"/>
                <a:cs typeface="Segoe UI Semibold" panose="020B0702040204020203" pitchFamily="34" charset="0"/>
              </a:rPr>
              <a:t>Controls used to mitigate enterprise risk</a:t>
            </a:r>
          </a:p>
        </p:txBody>
      </p:sp>
      <p:sp>
        <p:nvSpPr>
          <p:cNvPr id="30" name="Speech Bubble: Rectangle 29">
            <a:extLst>
              <a:ext uri="{FF2B5EF4-FFF2-40B4-BE49-F238E27FC236}">
                <a16:creationId xmlns:a16="http://schemas.microsoft.com/office/drawing/2014/main" id="{7BACB3C5-BD06-A588-BA11-843BC2AB00C3}"/>
              </a:ext>
            </a:extLst>
          </p:cNvPr>
          <p:cNvSpPr/>
          <p:nvPr/>
        </p:nvSpPr>
        <p:spPr bwMode="auto">
          <a:xfrm>
            <a:off x="4908399" y="2444386"/>
            <a:ext cx="4398482" cy="815608"/>
          </a:xfrm>
          <a:prstGeom prst="wedgeRectCallout">
            <a:avLst>
              <a:gd name="adj1" fmla="val 37072"/>
              <a:gd name="adj2" fmla="val 77309"/>
            </a:avLst>
          </a:prstGeom>
          <a:solidFill>
            <a:schemeClr val="bg1"/>
          </a:solidFill>
          <a:ln>
            <a:noFill/>
          </a:ln>
          <a:effectLst>
            <a:outerShdw blurRad="254000" dist="762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spAutoFit/>
          </a:bodyPr>
          <a:lstStyle/>
          <a:p>
            <a:pPr marL="0" marR="0" lvl="0" indent="0" algn="l" defTabSz="932472" rtl="0" eaLnBrk="1" fontAlgn="base" latinLnBrk="0" hangingPunct="1">
              <a:lnSpc>
                <a:spcPct val="100000"/>
              </a:lnSpc>
              <a:spcBef>
                <a:spcPct val="0"/>
              </a:spcBef>
              <a:spcAft>
                <a:spcPts val="600"/>
              </a:spcAft>
              <a:buClrTx/>
              <a:buSzTx/>
              <a:buFontTx/>
              <a:buNone/>
              <a:tabLst/>
              <a:defRPr/>
            </a:pPr>
            <a:r>
              <a:rPr lang="en-US" sz="1200" b="1" dirty="0">
                <a:gradFill>
                  <a:gsLst>
                    <a:gs pos="83000">
                      <a:srgbClr val="1A1A1A"/>
                    </a:gs>
                    <a:gs pos="100000">
                      <a:srgbClr val="0D0D0D"/>
                    </a:gs>
                  </a:gsLst>
                  <a:lin ang="5400000" scaled="1"/>
                </a:gradFill>
                <a:latin typeface="Segoe UI"/>
                <a:cs typeface="Segoe UI Semibold" panose="020B0702040204020203" pitchFamily="34" charset="0"/>
              </a:rPr>
              <a:t>Limitations and Constraints</a:t>
            </a:r>
          </a:p>
          <a:p>
            <a:pPr marL="171450" marR="0" lvl="0" indent="-171450" algn="l" defTabSz="932472" rtl="0" eaLnBrk="1" fontAlgn="base" latinLnBrk="0" hangingPunct="1">
              <a:lnSpc>
                <a:spcPct val="100000"/>
              </a:lnSpc>
              <a:spcBef>
                <a:spcPct val="0"/>
              </a:spcBef>
              <a:spcAft>
                <a:spcPts val="600"/>
              </a:spcAft>
              <a:buClrTx/>
              <a:buSzTx/>
              <a:buFont typeface="Arial" panose="020B0604020202020204" pitchFamily="34" charset="0"/>
              <a:buChar char="•"/>
              <a:tabLst/>
              <a:defRPr/>
            </a:pPr>
            <a:r>
              <a:rPr lang="en-US" sz="1200" dirty="0">
                <a:gradFill>
                  <a:gsLst>
                    <a:gs pos="83000">
                      <a:srgbClr val="1A1A1A"/>
                    </a:gs>
                    <a:gs pos="100000">
                      <a:srgbClr val="0D0D0D"/>
                    </a:gs>
                  </a:gsLst>
                  <a:lin ang="5400000" scaled="1"/>
                </a:gradFill>
                <a:latin typeface="Segoe UI"/>
                <a:cs typeface="Segoe UI Semibold" panose="020B0702040204020203" pitchFamily="34" charset="0"/>
              </a:rPr>
              <a:t>Any limitations and constraints that prevent the deployment of desired/recommended Zero Trust controls</a:t>
            </a:r>
          </a:p>
        </p:txBody>
      </p:sp>
      <p:sp>
        <p:nvSpPr>
          <p:cNvPr id="6" name="Speech Bubble: Rectangle 5">
            <a:extLst>
              <a:ext uri="{FF2B5EF4-FFF2-40B4-BE49-F238E27FC236}">
                <a16:creationId xmlns:a16="http://schemas.microsoft.com/office/drawing/2014/main" id="{66E5B880-593C-DD37-65D6-6F74679ED5A0}"/>
              </a:ext>
            </a:extLst>
          </p:cNvPr>
          <p:cNvSpPr/>
          <p:nvPr/>
        </p:nvSpPr>
        <p:spPr bwMode="auto">
          <a:xfrm>
            <a:off x="982716" y="4156575"/>
            <a:ext cx="5267256" cy="892552"/>
          </a:xfrm>
          <a:prstGeom prst="wedgeRectCallout">
            <a:avLst>
              <a:gd name="adj1" fmla="val -34713"/>
              <a:gd name="adj2" fmla="val 71083"/>
            </a:avLst>
          </a:prstGeom>
          <a:solidFill>
            <a:schemeClr val="bg1"/>
          </a:solidFill>
          <a:ln>
            <a:noFill/>
          </a:ln>
          <a:effectLst>
            <a:outerShdw blurRad="254000" dist="762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spAutoFit/>
          </a:bodyPr>
          <a:lstStyle/>
          <a:p>
            <a:pPr marL="0" marR="0" lvl="0" indent="0" algn="l" defTabSz="932472" rtl="0" eaLnBrk="1" fontAlgn="base" latinLnBrk="0" hangingPunct="1">
              <a:lnSpc>
                <a:spcPct val="100000"/>
              </a:lnSpc>
              <a:spcBef>
                <a:spcPct val="0"/>
              </a:spcBef>
              <a:spcAft>
                <a:spcPts val="600"/>
              </a:spcAft>
              <a:buClrTx/>
              <a:buSzTx/>
              <a:buFontTx/>
              <a:buNone/>
              <a:tabLst/>
              <a:defRPr/>
            </a:pPr>
            <a:r>
              <a:rPr lang="en-US" sz="1200" b="1" dirty="0">
                <a:gradFill>
                  <a:gsLst>
                    <a:gs pos="83000">
                      <a:srgbClr val="1A1A1A"/>
                    </a:gs>
                    <a:gs pos="100000">
                      <a:srgbClr val="0D0D0D"/>
                    </a:gs>
                  </a:gsLst>
                  <a:lin ang="5400000" scaled="1"/>
                </a:gradFill>
                <a:latin typeface="Segoe UI"/>
                <a:cs typeface="Segoe UI Semibold" panose="020B0702040204020203" pitchFamily="34" charset="0"/>
              </a:rPr>
              <a:t>Work Style</a:t>
            </a:r>
            <a:endParaRPr kumimoji="0" lang="en-US" sz="1200" b="1" i="0" u="none" strike="noStrike" kern="1200" cap="none" spc="0" normalizeH="0" baseline="0" noProof="0" dirty="0">
              <a:ln>
                <a:noFill/>
              </a:ln>
              <a:gradFill>
                <a:gsLst>
                  <a:gs pos="83000">
                    <a:srgbClr val="1A1A1A"/>
                  </a:gs>
                  <a:gs pos="100000">
                    <a:srgbClr val="0D0D0D"/>
                  </a:gs>
                </a:gsLst>
                <a:lin ang="5400000" scaled="1"/>
              </a:gradFill>
              <a:effectLst/>
              <a:uLnTx/>
              <a:uFillTx/>
              <a:latin typeface="Segoe UI"/>
              <a:ea typeface="+mn-ea"/>
              <a:cs typeface="Segoe UI Semibold" panose="020B0702040204020203" pitchFamily="34" charset="0"/>
            </a:endParaRPr>
          </a:p>
          <a:p>
            <a:pPr marL="171450" marR="0" lvl="0" indent="-171450" algn="l" defTabSz="932472" rtl="0" eaLnBrk="1" fontAlgn="base" latinLnBrk="0" hangingPunct="1">
              <a:lnSpc>
                <a:spcPct val="100000"/>
              </a:lnSpc>
              <a:spcBef>
                <a:spcPct val="0"/>
              </a:spcBef>
              <a:spcAft>
                <a:spcPts val="600"/>
              </a:spcAft>
              <a:buClrTx/>
              <a:buSzTx/>
              <a:buFont typeface="Arial" panose="020B0604020202020204" pitchFamily="34" charset="0"/>
              <a:buChar char="•"/>
              <a:tabLst/>
              <a:defRPr/>
            </a:pPr>
            <a:r>
              <a:rPr kumimoji="0" lang="en-US" sz="1200" b="0" i="0" u="none" strike="noStrike" kern="1200" cap="none" spc="0" normalizeH="0" baseline="0" noProof="0" dirty="0">
                <a:ln>
                  <a:noFill/>
                </a:ln>
                <a:gradFill>
                  <a:gsLst>
                    <a:gs pos="83000">
                      <a:srgbClr val="1A1A1A"/>
                    </a:gs>
                    <a:gs pos="100000">
                      <a:srgbClr val="0D0D0D"/>
                    </a:gs>
                  </a:gsLst>
                  <a:lin ang="5400000" scaled="1"/>
                </a:gradFill>
                <a:effectLst/>
                <a:uLnTx/>
                <a:uFillTx/>
                <a:latin typeface="Segoe UI"/>
                <a:ea typeface="+mn-ea"/>
                <a:cs typeface="Segoe UI Semibold" panose="020B0702040204020203" pitchFamily="34" charset="0"/>
              </a:rPr>
              <a:t>Indication of persona</a:t>
            </a:r>
            <a:r>
              <a:rPr kumimoji="0" lang="en-US" sz="1200" b="0" i="0" u="none" strike="noStrike" kern="1200" cap="none" spc="0" normalizeH="0" noProof="0" dirty="0">
                <a:ln>
                  <a:noFill/>
                </a:ln>
                <a:gradFill>
                  <a:gsLst>
                    <a:gs pos="83000">
                      <a:srgbClr val="1A1A1A"/>
                    </a:gs>
                    <a:gs pos="100000">
                      <a:srgbClr val="0D0D0D"/>
                    </a:gs>
                  </a:gsLst>
                  <a:lin ang="5400000" scaled="1"/>
                </a:gradFill>
                <a:effectLst/>
                <a:uLnTx/>
                <a:uFillTx/>
                <a:latin typeface="Segoe UI"/>
                <a:ea typeface="+mn-ea"/>
                <a:cs typeface="Segoe UI Semibold" panose="020B0702040204020203" pitchFamily="34" charset="0"/>
              </a:rPr>
              <a:t> being collaborative or rather autonomous</a:t>
            </a:r>
            <a:endParaRPr lang="en-US" sz="1200" dirty="0">
              <a:gradFill>
                <a:gsLst>
                  <a:gs pos="83000">
                    <a:srgbClr val="1A1A1A"/>
                  </a:gs>
                  <a:gs pos="100000">
                    <a:srgbClr val="0D0D0D"/>
                  </a:gs>
                </a:gsLst>
                <a:lin ang="5400000" scaled="1"/>
              </a:gradFill>
              <a:latin typeface="Segoe UI"/>
              <a:cs typeface="Segoe UI Semibold" panose="020B0702040204020203" pitchFamily="34" charset="0"/>
            </a:endParaRPr>
          </a:p>
          <a:p>
            <a:pPr marL="171450" marR="0" lvl="0" indent="-171450" algn="l" defTabSz="932472" rtl="0" eaLnBrk="1" fontAlgn="base" latinLnBrk="0" hangingPunct="1">
              <a:lnSpc>
                <a:spcPct val="100000"/>
              </a:lnSpc>
              <a:spcBef>
                <a:spcPct val="0"/>
              </a:spcBef>
              <a:spcAft>
                <a:spcPts val="600"/>
              </a:spcAft>
              <a:buClrTx/>
              <a:buSzTx/>
              <a:buFont typeface="Arial" panose="020B0604020202020204" pitchFamily="34" charset="0"/>
              <a:buChar char="•"/>
              <a:tabLst/>
              <a:defRPr/>
            </a:pPr>
            <a:r>
              <a:rPr kumimoji="0" lang="en-US" sz="1200" b="0" i="0" u="none" strike="noStrike" kern="1200" cap="none" spc="0" normalizeH="0" baseline="0" noProof="0" dirty="0">
                <a:ln>
                  <a:noFill/>
                </a:ln>
                <a:gradFill>
                  <a:gsLst>
                    <a:gs pos="83000">
                      <a:srgbClr val="1A1A1A"/>
                    </a:gs>
                    <a:gs pos="100000">
                      <a:srgbClr val="0D0D0D"/>
                    </a:gs>
                  </a:gsLst>
                  <a:lin ang="5400000" scaled="1"/>
                </a:gradFill>
                <a:effectLst/>
                <a:uLnTx/>
                <a:uFillTx/>
                <a:latin typeface="Segoe UI"/>
                <a:ea typeface="+mn-ea"/>
                <a:cs typeface="Segoe UI Semibold" panose="020B0702040204020203" pitchFamily="34" charset="0"/>
              </a:rPr>
              <a:t>Indication</a:t>
            </a:r>
            <a:r>
              <a:rPr kumimoji="0" lang="en-US" sz="1200" b="0" i="0" u="none" strike="noStrike" kern="1200" cap="none" spc="0" normalizeH="0" noProof="0" dirty="0">
                <a:ln>
                  <a:noFill/>
                </a:ln>
                <a:gradFill>
                  <a:gsLst>
                    <a:gs pos="83000">
                      <a:srgbClr val="1A1A1A"/>
                    </a:gs>
                    <a:gs pos="100000">
                      <a:srgbClr val="0D0D0D"/>
                    </a:gs>
                  </a:gsLst>
                  <a:lin ang="5400000" scaled="1"/>
                </a:gradFill>
                <a:effectLst/>
                <a:uLnTx/>
                <a:uFillTx/>
                <a:latin typeface="Segoe UI"/>
                <a:ea typeface="+mn-ea"/>
                <a:cs typeface="Segoe UI Semibold" panose="020B0702040204020203" pitchFamily="34" charset="0"/>
              </a:rPr>
              <a:t> of persona workplace, on-premises versus mobile/remote</a:t>
            </a:r>
            <a:endParaRPr kumimoji="0" lang="en-US" sz="1200" b="0" i="0" u="none" strike="noStrike" kern="1200" cap="none" spc="0" normalizeH="0" baseline="0" noProof="0" dirty="0">
              <a:ln>
                <a:noFill/>
              </a:ln>
              <a:gradFill>
                <a:gsLst>
                  <a:gs pos="83000">
                    <a:srgbClr val="1A1A1A"/>
                  </a:gs>
                  <a:gs pos="100000">
                    <a:srgbClr val="0D0D0D"/>
                  </a:gs>
                </a:gsLst>
                <a:lin ang="5400000" scaled="1"/>
              </a:gradFill>
              <a:effectLst/>
              <a:uLnTx/>
              <a:uFillTx/>
              <a:latin typeface="Segoe UI"/>
              <a:ea typeface="+mn-ea"/>
              <a:cs typeface="Segoe UI Semibold" panose="020B0702040204020203" pitchFamily="34" charset="0"/>
            </a:endParaRPr>
          </a:p>
        </p:txBody>
      </p:sp>
    </p:spTree>
    <p:extLst>
      <p:ext uri="{BB962C8B-B14F-4D97-AF65-F5344CB8AC3E}">
        <p14:creationId xmlns:p14="http://schemas.microsoft.com/office/powerpoint/2010/main" val="143504471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3"/>
                                        </p:tgtEl>
                                        <p:attrNameLst>
                                          <p:attrName>style.visibility</p:attrName>
                                        </p:attrNameLst>
                                      </p:cBhvr>
                                      <p:to>
                                        <p:strVal val="hidden"/>
                                      </p:to>
                                    </p:set>
                                  </p:childTnLst>
                                </p:cTn>
                              </p:par>
                              <p:par>
                                <p:cTn id="11" presetID="10" presetClass="entr" presetSubtype="0" fill="hold" grpId="0" nodeType="with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fade">
                                      <p:cBhvr>
                                        <p:cTn id="13" dur="500"/>
                                        <p:tgtEl>
                                          <p:spTgt spid="23"/>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xit" presetSubtype="0" fill="hold" grpId="1" nodeType="clickEffect">
                                  <p:stCondLst>
                                    <p:cond delay="0"/>
                                  </p:stCondLst>
                                  <p:childTnLst>
                                    <p:set>
                                      <p:cBhvr>
                                        <p:cTn id="17" dur="1" fill="hold">
                                          <p:stCondLst>
                                            <p:cond delay="0"/>
                                          </p:stCondLst>
                                        </p:cTn>
                                        <p:tgtEl>
                                          <p:spTgt spid="23"/>
                                        </p:tgtEl>
                                        <p:attrNameLst>
                                          <p:attrName>style.visibility</p:attrName>
                                        </p:attrNameLst>
                                      </p:cBhvr>
                                      <p:to>
                                        <p:strVal val="hidden"/>
                                      </p:to>
                                    </p:set>
                                  </p:childTnLst>
                                </p:cTn>
                              </p:par>
                              <p:par>
                                <p:cTn id="18" presetID="1" presetClass="entr" presetSubtype="0" fill="hold" grpId="0" nodeType="withEffect">
                                  <p:stCondLst>
                                    <p:cond delay="0"/>
                                  </p:stCondLst>
                                  <p:childTnLst>
                                    <p:set>
                                      <p:cBhvr>
                                        <p:cTn id="19" dur="1" fill="hold">
                                          <p:stCondLst>
                                            <p:cond delay="0"/>
                                          </p:stCondLst>
                                        </p:cTn>
                                        <p:tgtEl>
                                          <p:spTgt spid="6"/>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xit" presetSubtype="0" fill="hold" grpId="1" nodeType="clickEffect">
                                  <p:stCondLst>
                                    <p:cond delay="0"/>
                                  </p:stCondLst>
                                  <p:childTnLst>
                                    <p:set>
                                      <p:cBhvr>
                                        <p:cTn id="23" dur="1" fill="hold">
                                          <p:stCondLst>
                                            <p:cond delay="0"/>
                                          </p:stCondLst>
                                        </p:cTn>
                                        <p:tgtEl>
                                          <p:spTgt spid="6"/>
                                        </p:tgtEl>
                                        <p:attrNameLst>
                                          <p:attrName>style.visibility</p:attrName>
                                        </p:attrNameLst>
                                      </p:cBhvr>
                                      <p:to>
                                        <p:strVal val="hidden"/>
                                      </p:to>
                                    </p:set>
                                  </p:childTnLst>
                                </p:cTn>
                              </p:par>
                              <p:par>
                                <p:cTn id="24" presetID="10" presetClass="entr" presetSubtype="0" fill="hold" grpId="0" nodeType="withEffect">
                                  <p:stCondLst>
                                    <p:cond delay="0"/>
                                  </p:stCondLst>
                                  <p:childTnLst>
                                    <p:set>
                                      <p:cBhvr>
                                        <p:cTn id="25" dur="1" fill="hold">
                                          <p:stCondLst>
                                            <p:cond delay="0"/>
                                          </p:stCondLst>
                                        </p:cTn>
                                        <p:tgtEl>
                                          <p:spTgt spid="26"/>
                                        </p:tgtEl>
                                        <p:attrNameLst>
                                          <p:attrName>style.visibility</p:attrName>
                                        </p:attrNameLst>
                                      </p:cBhvr>
                                      <p:to>
                                        <p:strVal val="visible"/>
                                      </p:to>
                                    </p:set>
                                    <p:animEffect transition="in" filter="fade">
                                      <p:cBhvr>
                                        <p:cTn id="26" dur="500"/>
                                        <p:tgtEl>
                                          <p:spTgt spid="26"/>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1" nodeType="clickEffect">
                                  <p:stCondLst>
                                    <p:cond delay="0"/>
                                  </p:stCondLst>
                                  <p:childTnLst>
                                    <p:set>
                                      <p:cBhvr>
                                        <p:cTn id="30" dur="1" fill="hold">
                                          <p:stCondLst>
                                            <p:cond delay="0"/>
                                          </p:stCondLst>
                                        </p:cTn>
                                        <p:tgtEl>
                                          <p:spTgt spid="26"/>
                                        </p:tgtEl>
                                        <p:attrNameLst>
                                          <p:attrName>style.visibility</p:attrName>
                                        </p:attrNameLst>
                                      </p:cBhvr>
                                      <p:to>
                                        <p:strVal val="hidden"/>
                                      </p:to>
                                    </p:set>
                                  </p:childTnLst>
                                </p:cTn>
                              </p:par>
                              <p:par>
                                <p:cTn id="31" presetID="10" presetClass="entr" presetSubtype="0" fill="hold" grpId="0" nodeType="withEffect">
                                  <p:stCondLst>
                                    <p:cond delay="0"/>
                                  </p:stCondLst>
                                  <p:childTnLst>
                                    <p:set>
                                      <p:cBhvr>
                                        <p:cTn id="32" dur="1" fill="hold">
                                          <p:stCondLst>
                                            <p:cond delay="0"/>
                                          </p:stCondLst>
                                        </p:cTn>
                                        <p:tgtEl>
                                          <p:spTgt spid="27"/>
                                        </p:tgtEl>
                                        <p:attrNameLst>
                                          <p:attrName>style.visibility</p:attrName>
                                        </p:attrNameLst>
                                      </p:cBhvr>
                                      <p:to>
                                        <p:strVal val="visible"/>
                                      </p:to>
                                    </p:set>
                                    <p:animEffect transition="in" filter="fade">
                                      <p:cBhvr>
                                        <p:cTn id="33" dur="500"/>
                                        <p:tgtEl>
                                          <p:spTgt spid="27"/>
                                        </p:tgtEl>
                                      </p:cBhvr>
                                    </p:animEffect>
                                  </p:childTnLst>
                                </p:cTn>
                              </p:par>
                            </p:childTnLst>
                          </p:cTn>
                        </p:par>
                      </p:childTnLst>
                    </p:cTn>
                  </p:par>
                  <p:par>
                    <p:cTn id="34" fill="hold">
                      <p:stCondLst>
                        <p:cond delay="indefinite"/>
                      </p:stCondLst>
                      <p:childTnLst>
                        <p:par>
                          <p:cTn id="35" fill="hold">
                            <p:stCondLst>
                              <p:cond delay="0"/>
                            </p:stCondLst>
                            <p:childTnLst>
                              <p:par>
                                <p:cTn id="36" presetID="1" presetClass="exit" presetSubtype="0" fill="hold" grpId="1" nodeType="clickEffect">
                                  <p:stCondLst>
                                    <p:cond delay="0"/>
                                  </p:stCondLst>
                                  <p:childTnLst>
                                    <p:set>
                                      <p:cBhvr>
                                        <p:cTn id="37" dur="1" fill="hold">
                                          <p:stCondLst>
                                            <p:cond delay="0"/>
                                          </p:stCondLst>
                                        </p:cTn>
                                        <p:tgtEl>
                                          <p:spTgt spid="27"/>
                                        </p:tgtEl>
                                        <p:attrNameLst>
                                          <p:attrName>style.visibility</p:attrName>
                                        </p:attrNameLst>
                                      </p:cBhvr>
                                      <p:to>
                                        <p:strVal val="hidden"/>
                                      </p:to>
                                    </p:set>
                                  </p:childTnLst>
                                </p:cTn>
                              </p:par>
                              <p:par>
                                <p:cTn id="38" presetID="10" presetClass="entr" presetSubtype="0" fill="hold" grpId="0" nodeType="withEffect">
                                  <p:stCondLst>
                                    <p:cond delay="0"/>
                                  </p:stCondLst>
                                  <p:childTnLst>
                                    <p:set>
                                      <p:cBhvr>
                                        <p:cTn id="39" dur="1" fill="hold">
                                          <p:stCondLst>
                                            <p:cond delay="0"/>
                                          </p:stCondLst>
                                        </p:cTn>
                                        <p:tgtEl>
                                          <p:spTgt spid="28"/>
                                        </p:tgtEl>
                                        <p:attrNameLst>
                                          <p:attrName>style.visibility</p:attrName>
                                        </p:attrNameLst>
                                      </p:cBhvr>
                                      <p:to>
                                        <p:strVal val="visible"/>
                                      </p:to>
                                    </p:set>
                                    <p:animEffect transition="in" filter="fade">
                                      <p:cBhvr>
                                        <p:cTn id="40" dur="500"/>
                                        <p:tgtEl>
                                          <p:spTgt spid="28"/>
                                        </p:tgtEl>
                                      </p:cBhvr>
                                    </p:animEffec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grpId="1" nodeType="clickEffect">
                                  <p:stCondLst>
                                    <p:cond delay="0"/>
                                  </p:stCondLst>
                                  <p:childTnLst>
                                    <p:set>
                                      <p:cBhvr>
                                        <p:cTn id="44" dur="1" fill="hold">
                                          <p:stCondLst>
                                            <p:cond delay="0"/>
                                          </p:stCondLst>
                                        </p:cTn>
                                        <p:tgtEl>
                                          <p:spTgt spid="28"/>
                                        </p:tgtEl>
                                        <p:attrNameLst>
                                          <p:attrName>style.visibility</p:attrName>
                                        </p:attrNameLst>
                                      </p:cBhvr>
                                      <p:to>
                                        <p:strVal val="hidden"/>
                                      </p:to>
                                    </p:set>
                                  </p:childTnLst>
                                </p:cTn>
                              </p:par>
                              <p:par>
                                <p:cTn id="45" presetID="10" presetClass="entr" presetSubtype="0" fill="hold" grpId="0" nodeType="withEffect">
                                  <p:stCondLst>
                                    <p:cond delay="0"/>
                                  </p:stCondLst>
                                  <p:childTnLst>
                                    <p:set>
                                      <p:cBhvr>
                                        <p:cTn id="46" dur="1" fill="hold">
                                          <p:stCondLst>
                                            <p:cond delay="0"/>
                                          </p:stCondLst>
                                        </p:cTn>
                                        <p:tgtEl>
                                          <p:spTgt spid="29"/>
                                        </p:tgtEl>
                                        <p:attrNameLst>
                                          <p:attrName>style.visibility</p:attrName>
                                        </p:attrNameLst>
                                      </p:cBhvr>
                                      <p:to>
                                        <p:strVal val="visible"/>
                                      </p:to>
                                    </p:set>
                                    <p:animEffect transition="in" filter="fade">
                                      <p:cBhvr>
                                        <p:cTn id="47" dur="500"/>
                                        <p:tgtEl>
                                          <p:spTgt spid="29"/>
                                        </p:tgtEl>
                                      </p:cBhvr>
                                    </p:animEffect>
                                  </p:childTnLst>
                                </p:cTn>
                              </p:par>
                            </p:childTnLst>
                          </p:cTn>
                        </p:par>
                      </p:childTnLst>
                    </p:cTn>
                  </p:par>
                  <p:par>
                    <p:cTn id="48" fill="hold">
                      <p:stCondLst>
                        <p:cond delay="indefinite"/>
                      </p:stCondLst>
                      <p:childTnLst>
                        <p:par>
                          <p:cTn id="49" fill="hold">
                            <p:stCondLst>
                              <p:cond delay="0"/>
                            </p:stCondLst>
                            <p:childTnLst>
                              <p:par>
                                <p:cTn id="50" presetID="1" presetClass="exit" presetSubtype="0" fill="hold" grpId="1" nodeType="clickEffect">
                                  <p:stCondLst>
                                    <p:cond delay="0"/>
                                  </p:stCondLst>
                                  <p:childTnLst>
                                    <p:set>
                                      <p:cBhvr>
                                        <p:cTn id="51" dur="1" fill="hold">
                                          <p:stCondLst>
                                            <p:cond delay="0"/>
                                          </p:stCondLst>
                                        </p:cTn>
                                        <p:tgtEl>
                                          <p:spTgt spid="29"/>
                                        </p:tgtEl>
                                        <p:attrNameLst>
                                          <p:attrName>style.visibility</p:attrName>
                                        </p:attrNameLst>
                                      </p:cBhvr>
                                      <p:to>
                                        <p:strVal val="hidden"/>
                                      </p:to>
                                    </p:set>
                                  </p:childTnLst>
                                </p:cTn>
                              </p:par>
                              <p:par>
                                <p:cTn id="52" presetID="10" presetClass="entr" presetSubtype="0" fill="hold" grpId="0" nodeType="withEffect">
                                  <p:stCondLst>
                                    <p:cond delay="0"/>
                                  </p:stCondLst>
                                  <p:childTnLst>
                                    <p:set>
                                      <p:cBhvr>
                                        <p:cTn id="53" dur="1" fill="hold">
                                          <p:stCondLst>
                                            <p:cond delay="0"/>
                                          </p:stCondLst>
                                        </p:cTn>
                                        <p:tgtEl>
                                          <p:spTgt spid="30"/>
                                        </p:tgtEl>
                                        <p:attrNameLst>
                                          <p:attrName>style.visibility</p:attrName>
                                        </p:attrNameLst>
                                      </p:cBhvr>
                                      <p:to>
                                        <p:strVal val="visible"/>
                                      </p:to>
                                    </p:set>
                                    <p:animEffect transition="in" filter="fade">
                                      <p:cBhvr>
                                        <p:cTn id="54" dur="500"/>
                                        <p:tgtEl>
                                          <p:spTgt spid="30"/>
                                        </p:tgtEl>
                                      </p:cBhvr>
                                    </p:animEffect>
                                  </p:childTnLst>
                                </p:cTn>
                              </p:par>
                            </p:childTnLst>
                          </p:cTn>
                        </p:par>
                      </p:childTnLst>
                    </p:cTn>
                  </p:par>
                  <p:par>
                    <p:cTn id="55" fill="hold">
                      <p:stCondLst>
                        <p:cond delay="indefinite"/>
                      </p:stCondLst>
                      <p:childTnLst>
                        <p:par>
                          <p:cTn id="56" fill="hold">
                            <p:stCondLst>
                              <p:cond delay="0"/>
                            </p:stCondLst>
                            <p:childTnLst>
                              <p:par>
                                <p:cTn id="57" presetID="1" presetClass="exit" presetSubtype="0" fill="hold" grpId="1" nodeType="clickEffect">
                                  <p:stCondLst>
                                    <p:cond delay="0"/>
                                  </p:stCondLst>
                                  <p:childTnLst>
                                    <p:set>
                                      <p:cBhvr>
                                        <p:cTn id="58" dur="1" fill="hold">
                                          <p:stCondLst>
                                            <p:cond delay="0"/>
                                          </p:stCondLst>
                                        </p:cTn>
                                        <p:tgtEl>
                                          <p:spTgt spid="3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23" grpId="0" animBg="1"/>
      <p:bldP spid="23" grpId="1" animBg="1"/>
      <p:bldP spid="26" grpId="0" animBg="1"/>
      <p:bldP spid="26" grpId="1" animBg="1"/>
      <p:bldP spid="27" grpId="0" animBg="1"/>
      <p:bldP spid="27" grpId="1" animBg="1"/>
      <p:bldP spid="28" grpId="0" animBg="1"/>
      <p:bldP spid="28" grpId="1" animBg="1"/>
      <p:bldP spid="29" grpId="0" animBg="1"/>
      <p:bldP spid="29" grpId="1" animBg="1"/>
      <p:bldP spid="30" grpId="0" animBg="1"/>
      <p:bldP spid="30" grpId="1" animBg="1"/>
      <p:bldP spid="6" grpId="0" animBg="1"/>
      <p:bldP spid="6" grpId="1" animBg="1"/>
    </p:bldLst>
  </p:timing>
</p:sld>
</file>

<file path=ppt/theme/theme1.xml><?xml version="1.0" encoding="utf-8"?>
<a:theme xmlns:a="http://schemas.openxmlformats.org/drawingml/2006/main" name="FY19_Customer_Deck_Template_KJO-edits_Sep18">
  <a:themeElements>
    <a:clrScheme name="Custom 2">
      <a:dk1>
        <a:srgbClr val="1A1A1A"/>
      </a:dk1>
      <a:lt1>
        <a:srgbClr val="FFFFFF"/>
      </a:lt1>
      <a:dk2>
        <a:srgbClr val="0D0D0D"/>
      </a:dk2>
      <a:lt2>
        <a:srgbClr val="E6E6E6"/>
      </a:lt2>
      <a:accent1>
        <a:srgbClr val="0078D4"/>
      </a:accent1>
      <a:accent2>
        <a:srgbClr val="002050"/>
      </a:accent2>
      <a:accent3>
        <a:srgbClr val="107C10"/>
      </a:accent3>
      <a:accent4>
        <a:srgbClr val="D73B01"/>
      </a:accent4>
      <a:accent5>
        <a:srgbClr val="737373"/>
      </a:accent5>
      <a:accent6>
        <a:srgbClr val="D2D2D2"/>
      </a:accent6>
      <a:hlink>
        <a:srgbClr val="1A1A1A"/>
      </a:hlink>
      <a:folHlink>
        <a:srgbClr val="1A1A1A"/>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FY19_Customer_Deck_Template_Jan-2019" id="{515BD499-26EF-4728-B5D5-4E693F204805}" vid="{B32AB50B-0051-4F1B-92A3-4B5E7511AE8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230e9df3-be65-4c73-a93b-d1236ebd677e" xsi:nil="true"/>
    <_ip_UnifiedCompliancePolicyUIAction xmlns="http://schemas.microsoft.com/sharepoint/v3" xsi:nil="true"/>
    <lcf76f155ced4ddcb4097134ff3c332f xmlns="fee35b58-5bd9-46aa-9d81-e5673e933277">
      <Terms xmlns="http://schemas.microsoft.com/office/infopath/2007/PartnerControls"/>
    </lcf76f155ced4ddcb4097134ff3c332f>
    <_ip_UnifiedCompliancePolicyProperties xmlns="http://schemas.microsoft.com/sharepoint/v3" xsi:nil="true"/>
    <Comments xmlns="fee35b58-5bd9-46aa-9d81-e5673e933277" xsi:nil="true"/>
    <MediaServiceKeyPoints xmlns="fee35b58-5bd9-46aa-9d81-e5673e933277"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2C31CFEEB8F4EA4899BC89A81B89B013" ma:contentTypeVersion="22" ma:contentTypeDescription="Create a new document." ma:contentTypeScope="" ma:versionID="c46302a5ff4210dabc76dbf300f4e4c8">
  <xsd:schema xmlns:xsd="http://www.w3.org/2001/XMLSchema" xmlns:xs="http://www.w3.org/2001/XMLSchema" xmlns:p="http://schemas.microsoft.com/office/2006/metadata/properties" xmlns:ns1="http://schemas.microsoft.com/sharepoint/v3" xmlns:ns2="fee35b58-5bd9-46aa-9d81-e5673e933277" xmlns:ns3="32415e7d-8bd1-44bd-8498-97e25f0b8c1b" xmlns:ns4="230e9df3-be65-4c73-a93b-d1236ebd677e" targetNamespace="http://schemas.microsoft.com/office/2006/metadata/properties" ma:root="true" ma:fieldsID="35ea360e3852c00f005fd4430270a66e" ns1:_="" ns2:_="" ns3:_="" ns4:_="">
    <xsd:import namespace="http://schemas.microsoft.com/sharepoint/v3"/>
    <xsd:import namespace="fee35b58-5bd9-46aa-9d81-e5673e933277"/>
    <xsd:import namespace="32415e7d-8bd1-44bd-8498-97e25f0b8c1b"/>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3:LastSharedByUser" minOccurs="0"/>
                <xsd:element ref="ns3:LastSharedByTime" minOccurs="0"/>
                <xsd:element ref="ns2:MediaServiceEventHashCode" minOccurs="0"/>
                <xsd:element ref="ns2:MediaServiceGenerationTime" minOccurs="0"/>
                <xsd:element ref="ns2:MediaServiceAutoKeyPoints" minOccurs="0"/>
                <xsd:element ref="ns2:MediaServiceKeyPoints" minOccurs="0"/>
                <xsd:element ref="ns2:MediaServiceOCR" minOccurs="0"/>
                <xsd:element ref="ns2:MediaServiceDateTaken" minOccurs="0"/>
                <xsd:element ref="ns1:_ip_UnifiedCompliancePolicyProperties" minOccurs="0"/>
                <xsd:element ref="ns1:_ip_UnifiedCompliancePolicyUIAction" minOccurs="0"/>
                <xsd:element ref="ns2:Comments" minOccurs="0"/>
                <xsd:element ref="ns2:MediaLengthInSeconds" minOccurs="0"/>
                <xsd:element ref="ns2:lcf76f155ced4ddcb4097134ff3c332f" minOccurs="0"/>
                <xsd:element ref="ns4:TaxCatchAll" minOccurs="0"/>
                <xsd:element ref="ns2:MediaServiceSearchProperties" minOccurs="0"/>
                <xsd:element ref="ns2:MediaServiceDoc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ee35b58-5bd9-46aa-9d81-e5673e93327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Comments" ma:index="22" nillable="true" ma:displayName="Comments" ma:format="Dropdown" ma:internalName="Comments">
      <xsd:simpleType>
        <xsd:restriction base="dms:Text">
          <xsd:maxLength value="255"/>
        </xsd:restriction>
      </xsd:simpleType>
    </xsd:element>
    <xsd:element name="MediaLengthInSeconds" ma:index="23" nillable="true" ma:displayName="Length (seconds)" ma:internalName="MediaLengthInSeconds" ma:readOnly="true">
      <xsd:simpleType>
        <xsd:restriction base="dms:Unknown"/>
      </xsd:simpleType>
    </xsd:element>
    <xsd:element name="lcf76f155ced4ddcb4097134ff3c332f" ma:index="25" nillable="true" ma:taxonomy="true" ma:internalName="lcf76f155ced4ddcb4097134ff3c332f"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SearchProperties" ma:index="27" nillable="true" ma:displayName="MediaServiceSearchProperties" ma:hidden="true" ma:internalName="MediaServiceSearchProperties" ma:readOnly="true">
      <xsd:simpleType>
        <xsd:restriction base="dms:Note"/>
      </xsd:simpleType>
    </xsd:element>
    <xsd:element name="MediaServiceDocTags" ma:index="28" nillable="true" ma:displayName="MediaServiceDocTags" ma:hidden="true" ma:internalName="MediaServiceDoc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32415e7d-8bd1-44bd-8498-97e25f0b8c1b"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LastSharedByUser" ma:index="12" nillable="true" ma:displayName="Last Shared By User" ma:hidden="true" ma:internalName="LastSharedByUser" ma:readOnly="true">
      <xsd:simpleType>
        <xsd:restriction base="dms:Note"/>
      </xsd:simpleType>
    </xsd:element>
    <xsd:element name="LastSharedByTime" ma:index="13" nillable="true" ma:displayName="Last Shared By Time" ma:hidden="true"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6" nillable="true" ma:displayName="Taxonomy Catch All Column" ma:hidden="true" ma:list="{61e25282-e8fb-491e-adf6-4431c3bd79b1}" ma:internalName="TaxCatchAll" ma:showField="CatchAllData" ma:web="32415e7d-8bd1-44bd-8498-97e25f0b8c1b">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4595A72-983C-4F93-9CC8-4380B9077EA1}">
  <ds:schemaRefs>
    <ds:schemaRef ds:uri="230e9df3-be65-4c73-a93b-d1236ebd677e"/>
    <ds:schemaRef ds:uri="32415e7d-8bd1-44bd-8498-97e25f0b8c1b"/>
    <ds:schemaRef ds:uri="http://schemas.microsoft.com/office/2006/metadata/properties"/>
    <ds:schemaRef ds:uri="http://schemas.openxmlformats.org/package/2006/metadata/core-properties"/>
    <ds:schemaRef ds:uri="http://schemas.microsoft.com/sharepoint/v3"/>
    <ds:schemaRef ds:uri="http://www.w3.org/XML/1998/namespace"/>
    <ds:schemaRef ds:uri="http://schemas.microsoft.com/office/2006/documentManagement/types"/>
    <ds:schemaRef ds:uri="http://purl.org/dc/terms/"/>
    <ds:schemaRef ds:uri="http://schemas.microsoft.com/office/infopath/2007/PartnerControls"/>
    <ds:schemaRef ds:uri="fee35b58-5bd9-46aa-9d81-e5673e933277"/>
    <ds:schemaRef ds:uri="http://purl.org/dc/dcmitype/"/>
    <ds:schemaRef ds:uri="http://purl.org/dc/elements/1.1/"/>
  </ds:schemaRefs>
</ds:datastoreItem>
</file>

<file path=customXml/itemProps2.xml><?xml version="1.0" encoding="utf-8"?>
<ds:datastoreItem xmlns:ds="http://schemas.openxmlformats.org/officeDocument/2006/customXml" ds:itemID="{6E5FFCCF-7CF8-4F77-8B07-C68E5EDD9FC2}">
  <ds:schemaRefs>
    <ds:schemaRef ds:uri="http://schemas.microsoft.com/sharepoint/v3/contenttype/forms"/>
  </ds:schemaRefs>
</ds:datastoreItem>
</file>

<file path=customXml/itemProps3.xml><?xml version="1.0" encoding="utf-8"?>
<ds:datastoreItem xmlns:ds="http://schemas.openxmlformats.org/officeDocument/2006/customXml" ds:itemID="{94BFFBFD-E6F6-463E-A0D0-7B572CC2091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fee35b58-5bd9-46aa-9d81-e5673e933277"/>
    <ds:schemaRef ds:uri="32415e7d-8bd1-44bd-8498-97e25f0b8c1b"/>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FY19_Customer_Deck_Template</Template>
  <TotalTime>0</TotalTime>
  <Words>1044</Words>
  <Application>Microsoft Office PowerPoint</Application>
  <PresentationFormat>Widescreen</PresentationFormat>
  <Paragraphs>177</Paragraphs>
  <Slides>4</Slides>
  <Notes>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vt:i4>
      </vt:variant>
    </vt:vector>
  </HeadingPairs>
  <TitlesOfParts>
    <vt:vector size="14" baseType="lpstr">
      <vt:lpstr>Arial</vt:lpstr>
      <vt:lpstr>Calibri</vt:lpstr>
      <vt:lpstr>Helvetica Neue</vt:lpstr>
      <vt:lpstr>Segoe Pro Cond</vt:lpstr>
      <vt:lpstr>Segoe UI</vt:lpstr>
      <vt:lpstr>Segoe UI Semibold</vt:lpstr>
      <vt:lpstr>Segoe UI Semilight</vt:lpstr>
      <vt:lpstr>Segoe UI Symbol</vt:lpstr>
      <vt:lpstr>Wingdings</vt:lpstr>
      <vt:lpstr>FY19_Customer_Deck_Template_KJO-edits_Sep18</vt:lpstr>
      <vt:lpstr>What are personas?</vt:lpstr>
      <vt:lpstr>How personas are used in Zero Trust</vt:lpstr>
      <vt:lpstr>Process for defining a persona</vt:lpstr>
      <vt:lpstr>Richard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Workshop information</dc:title>
  <dc:creator/>
  <cp:lastModifiedBy/>
  <cp:revision>7</cp:revision>
  <dcterms:created xsi:type="dcterms:W3CDTF">2020-07-02T21:13:25Z</dcterms:created>
  <dcterms:modified xsi:type="dcterms:W3CDTF">2023-05-29T16:38:57Z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0x0101002C31CFEEB8F4EA4899BC89A81B89B013</vt:lpwstr>
  </property>
  <property fmtid="{D5CDD505-2E9C-101B-9397-08002B2CF9AE}" pid="3" name="_dlc_DocIdItemGuid">
    <vt:lpwstr>8ab1fd3f-4d02-4a5c-8d7d-58a33eb836f3</vt:lpwstr>
  </property>
  <property fmtid="{D5CDD505-2E9C-101B-9397-08002B2CF9AE}" pid="4" name="MSLanguage">
    <vt:lpwstr>6;#English|cb91f272-ce4d-4a7e-9bbf-78b58e3d188d</vt:lpwstr>
  </property>
  <property fmtid="{D5CDD505-2E9C-101B-9397-08002B2CF9AE}" pid="5" name="p7ae7c99891b404d9a873cd3c41a01e4">
    <vt:lpwstr/>
  </property>
  <property fmtid="{D5CDD505-2E9C-101B-9397-08002B2CF9AE}" pid="6" name="ServicesDomain">
    <vt:lpwstr/>
  </property>
  <property fmtid="{D5CDD505-2E9C-101B-9397-08002B2CF9AE}" pid="7" name="VerticalIndustries">
    <vt:lpwstr/>
  </property>
  <property fmtid="{D5CDD505-2E9C-101B-9397-08002B2CF9AE}" pid="8" name="SalesGeography">
    <vt:lpwstr/>
  </property>
  <property fmtid="{D5CDD505-2E9C-101B-9397-08002B2CF9AE}" pid="9" name="CodeKeywords">
    <vt:lpwstr/>
  </property>
  <property fmtid="{D5CDD505-2E9C-101B-9397-08002B2CF9AE}" pid="10" name="MSProducts">
    <vt:lpwstr/>
  </property>
  <property fmtid="{D5CDD505-2E9C-101B-9397-08002B2CF9AE}" pid="11" name="m74a2925250f485f9486ed3f97e2a6b3">
    <vt:lpwstr/>
  </property>
  <property fmtid="{D5CDD505-2E9C-101B-9397-08002B2CF9AE}" pid="12" name="ServicesIPTypes">
    <vt:lpwstr/>
  </property>
  <property fmtid="{D5CDD505-2E9C-101B-9397-08002B2CF9AE}" pid="13" name="g6775e77a6d84637a29014d883a4378a">
    <vt:lpwstr/>
  </property>
  <property fmtid="{D5CDD505-2E9C-101B-9397-08002B2CF9AE}" pid="14" name="af1f5bfae61e4243aac9966cb19580e1">
    <vt:lpwstr/>
  </property>
  <property fmtid="{D5CDD505-2E9C-101B-9397-08002B2CF9AE}" pid="15" name="MSProductsTaxHTField0">
    <vt:lpwstr/>
  </property>
  <property fmtid="{D5CDD505-2E9C-101B-9397-08002B2CF9AE}" pid="16" name="ServicesCommunities">
    <vt:lpwstr/>
  </property>
  <property fmtid="{D5CDD505-2E9C-101B-9397-08002B2CF9AE}" pid="17" name="DevelopmentLanguages">
    <vt:lpwstr/>
  </property>
  <property fmtid="{D5CDD505-2E9C-101B-9397-08002B2CF9AE}" pid="18" name="cb7870d3641f4a52807a63577a9c1b08">
    <vt:lpwstr/>
  </property>
  <property fmtid="{D5CDD505-2E9C-101B-9397-08002B2CF9AE}" pid="19" name="fbc3fc07245d4d4d97685e71074b9827">
    <vt:lpwstr/>
  </property>
  <property fmtid="{D5CDD505-2E9C-101B-9397-08002B2CF9AE}" pid="20" name="MediaServiceImageTags">
    <vt:lpwstr/>
  </property>
</Properties>
</file>