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7" r:id="rId2"/>
    <p:sldId id="300" r:id="rId3"/>
    <p:sldId id="299" r:id="rId4"/>
    <p:sldId id="298" r:id="rId5"/>
    <p:sldId id="309" r:id="rId6"/>
    <p:sldId id="310" r:id="rId7"/>
    <p:sldId id="301" r:id="rId8"/>
    <p:sldId id="312" r:id="rId9"/>
    <p:sldId id="302" r:id="rId10"/>
    <p:sldId id="313" r:id="rId11"/>
    <p:sldId id="303" r:id="rId12"/>
    <p:sldId id="308" r:id="rId13"/>
    <p:sldId id="305" r:id="rId14"/>
    <p:sldId id="311" r:id="rId15"/>
    <p:sldId id="314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C19"/>
    <a:srgbClr val="001600"/>
    <a:srgbClr val="C0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20" autoAdjust="0"/>
  </p:normalViewPr>
  <p:slideViewPr>
    <p:cSldViewPr>
      <p:cViewPr>
        <p:scale>
          <a:sx n="125" d="100"/>
          <a:sy n="125" d="100"/>
        </p:scale>
        <p:origin x="-1168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0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076B-35DE-451B-8B01-D66EBD20CC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12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357298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7000">
                <a:srgbClr val="5F5F5F"/>
              </a:gs>
              <a:gs pos="0">
                <a:srgbClr val="5F5F5F"/>
              </a:gs>
              <a:gs pos="77000">
                <a:srgbClr val="FFFFFF"/>
              </a:gs>
              <a:gs pos="64000">
                <a:srgbClr val="B2B2B2"/>
              </a:gs>
              <a:gs pos="34000">
                <a:srgbClr val="2929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58" y="203200"/>
            <a:ext cx="6643734" cy="4397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57158" y="642919"/>
            <a:ext cx="6643734" cy="428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5720" y="1785926"/>
            <a:ext cx="8715436" cy="478634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215338" y="6500834"/>
            <a:ext cx="92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581025"/>
            <a:ext cx="78123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© 2014 MDSec Consulting Ltd.  All rights reserved.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135729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K:\mdsec\logos\standard\MDSEC_logo_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47" y="116632"/>
            <a:ext cx="2077857" cy="10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tthew@mdsec.co.uk" TargetMode="External"/><Relationship Id="rId3" Type="http://schemas.openxmlformats.org/officeDocument/2006/relationships/hyperlink" Target="https://github.com/hackerfantastic/publ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:\mdsec\logos\standard\MDSEC_logo_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2739965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768" y="116632"/>
            <a:ext cx="3805090" cy="46085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221088"/>
            <a:ext cx="8136904" cy="1417712"/>
          </a:xfrm>
        </p:spPr>
        <p:txBody>
          <a:bodyPr/>
          <a:lstStyle/>
          <a:p>
            <a:r>
              <a:rPr lang="en-US" dirty="0" smtClean="0"/>
              <a:t>Exploitation </a:t>
            </a:r>
            <a:r>
              <a:rPr lang="en-US" dirty="0"/>
              <a:t>notes on CVE-2014-0160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 The Wire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is an encrypted </a:t>
            </a:r>
            <a:r>
              <a:rPr lang="en-US" dirty="0" err="1"/>
              <a:t>heartbleed</a:t>
            </a:r>
            <a:r>
              <a:rPr lang="en-US" dirty="0"/>
              <a:t> attack transmitted </a:t>
            </a:r>
            <a:r>
              <a:rPr lang="en-US" dirty="0" smtClean="0"/>
              <a:t>on </a:t>
            </a:r>
            <a:r>
              <a:rPr lang="en-US" dirty="0"/>
              <a:t>the wire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response is returned in encrypted packets.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encrypt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538845" cy="37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Exploit Fails &amp; Lessons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5366400" cy="4871464"/>
          </a:xfrm>
        </p:spPr>
        <p:txBody>
          <a:bodyPr/>
          <a:lstStyle/>
          <a:p>
            <a:r>
              <a:rPr lang="en-US" dirty="0" smtClean="0"/>
              <a:t>I continued to push updates during the exploit development process.</a:t>
            </a:r>
          </a:p>
          <a:p>
            <a:endParaRPr lang="en-US" dirty="0" smtClean="0"/>
          </a:p>
          <a:p>
            <a:r>
              <a:rPr lang="en-US" dirty="0" smtClean="0"/>
              <a:t>I learnt not to commit code changes late at night without review and testing… No, I am not *THAT* </a:t>
            </a:r>
            <a:r>
              <a:rPr lang="en-US" dirty="0" err="1" smtClean="0"/>
              <a:t>OpenSSL</a:t>
            </a:r>
            <a:r>
              <a:rPr lang="en-US" dirty="0" smtClean="0"/>
              <a:t> developer!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Internet is awesome, people began to submit compile instructions for different Linux platforms. </a:t>
            </a:r>
            <a:r>
              <a:rPr lang="en-US" dirty="0"/>
              <a:t>B</a:t>
            </a:r>
            <a:r>
              <a:rPr lang="en-US" dirty="0" smtClean="0"/>
              <a:t>uilds on most Linux/OS-X.</a:t>
            </a:r>
          </a:p>
          <a:p>
            <a:endParaRPr lang="en-US" dirty="0"/>
          </a:p>
          <a:p>
            <a:r>
              <a:rPr lang="en-US" dirty="0" err="1" smtClean="0"/>
              <a:t>Ayman</a:t>
            </a:r>
            <a:r>
              <a:rPr lang="en-US" dirty="0" smtClean="0"/>
              <a:t> </a:t>
            </a:r>
            <a:r>
              <a:rPr lang="en-US" dirty="0" err="1" smtClean="0"/>
              <a:t>Sagy</a:t>
            </a:r>
            <a:r>
              <a:rPr lang="en-US" dirty="0"/>
              <a:t> </a:t>
            </a:r>
            <a:r>
              <a:rPr lang="en-US" dirty="0" smtClean="0"/>
              <a:t>added needed DTLS support.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Re-use the code! Patches are welcome!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4784"/>
            <a:ext cx="3260854" cy="5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RSA Private Key Recovery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534752" cy="4871464"/>
          </a:xfrm>
        </p:spPr>
        <p:txBody>
          <a:bodyPr/>
          <a:lstStyle/>
          <a:p>
            <a:r>
              <a:rPr lang="en-US" dirty="0" err="1" smtClean="0"/>
              <a:t>Cloudflare</a:t>
            </a:r>
            <a:r>
              <a:rPr lang="en-US" dirty="0" smtClean="0"/>
              <a:t> announce secret key challenge for </a:t>
            </a:r>
            <a:r>
              <a:rPr lang="en-US" dirty="0" err="1" smtClean="0"/>
              <a:t>heartbleed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nginx-</a:t>
            </a:r>
            <a:r>
              <a:rPr lang="en-US" dirty="0" smtClean="0"/>
              <a:t>1.5.13 web server </a:t>
            </a:r>
            <a:r>
              <a:rPr lang="en-US" dirty="0"/>
              <a:t>linked against </a:t>
            </a:r>
            <a:r>
              <a:rPr lang="en-US" dirty="0" err="1"/>
              <a:t>OpenSSL</a:t>
            </a:r>
            <a:r>
              <a:rPr lang="en-US" dirty="0"/>
              <a:t> 1.0.1.f on Ubuntu 13.10 </a:t>
            </a:r>
            <a:r>
              <a:rPr lang="en-US" dirty="0" smtClean="0"/>
              <a:t>x86_64.</a:t>
            </a:r>
          </a:p>
          <a:p>
            <a:endParaRPr lang="en-US" dirty="0" smtClean="0"/>
          </a:p>
          <a:p>
            <a:r>
              <a:rPr lang="en-US" dirty="0" err="1" smtClean="0"/>
              <a:t>Fedor</a:t>
            </a:r>
            <a:r>
              <a:rPr lang="en-US" dirty="0" smtClean="0"/>
              <a:t> </a:t>
            </a:r>
            <a:r>
              <a:rPr lang="en-US" dirty="0" err="1" smtClean="0"/>
              <a:t>Indutny</a:t>
            </a:r>
            <a:r>
              <a:rPr lang="en-US" dirty="0" smtClean="0"/>
              <a:t> solved the challenge first, others quickly followed.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“include</a:t>
            </a:r>
            <a:r>
              <a:rPr lang="en-US" dirty="0"/>
              <a:t>/</a:t>
            </a:r>
            <a:r>
              <a:rPr lang="en-US" dirty="0" err="1"/>
              <a:t>openssl</a:t>
            </a:r>
            <a:r>
              <a:rPr lang="en-US" dirty="0"/>
              <a:t>/</a:t>
            </a:r>
            <a:r>
              <a:rPr lang="en-US" dirty="0" err="1" smtClean="0"/>
              <a:t>rsa.h:struct</a:t>
            </a:r>
            <a:r>
              <a:rPr lang="en-US" dirty="0" smtClean="0"/>
              <a:t> </a:t>
            </a:r>
            <a:r>
              <a:rPr lang="en-US" dirty="0" err="1" smtClean="0"/>
              <a:t>rsa_st</a:t>
            </a:r>
            <a:r>
              <a:rPr lang="en-US" dirty="0" smtClean="0"/>
              <a:t>” holds RSA variables (p &amp; q) in memory.</a:t>
            </a:r>
          </a:p>
          <a:p>
            <a:endParaRPr lang="en-US" dirty="0" smtClean="0"/>
          </a:p>
          <a:p>
            <a:r>
              <a:rPr lang="en-US" dirty="0" smtClean="0"/>
              <a:t>RSA n := </a:t>
            </a:r>
            <a:r>
              <a:rPr lang="en-US" dirty="0" err="1" smtClean="0"/>
              <a:t>pq</a:t>
            </a:r>
            <a:r>
              <a:rPr lang="en-US" dirty="0" smtClean="0"/>
              <a:t>. We can use n to calculate if prime in memory is valid.</a:t>
            </a:r>
          </a:p>
          <a:p>
            <a:endParaRPr lang="en-US" dirty="0" smtClean="0"/>
          </a:p>
          <a:p>
            <a:r>
              <a:rPr lang="en-US" dirty="0" smtClean="0"/>
              <a:t>Search for key size/2 primes in memory leak and use to determine remaining prime from modulo n (q % n == 0) – with p &amp; q </a:t>
            </a:r>
            <a:r>
              <a:rPr lang="en-US" smtClean="0"/>
              <a:t>we generate </a:t>
            </a:r>
            <a:r>
              <a:rPr lang="en-US" dirty="0" smtClean="0"/>
              <a:t>RSA private key.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RSA Private Key Recovery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390736" cy="4871464"/>
          </a:xfrm>
        </p:spPr>
        <p:txBody>
          <a:bodyPr/>
          <a:lstStyle/>
          <a:p>
            <a:r>
              <a:rPr lang="en-US" dirty="0" smtClean="0"/>
              <a:t>Obtain certificate “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192.168.11.23:443 &lt; http-</a:t>
            </a:r>
            <a:r>
              <a:rPr lang="en-US" dirty="0" err="1"/>
              <a:t>get.txt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BEGIN –A n &gt; </a:t>
            </a:r>
            <a:r>
              <a:rPr lang="en-US" dirty="0" err="1"/>
              <a:t>out.pem</a:t>
            </a:r>
            <a:r>
              <a:rPr lang="en-US" dirty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Improved “</a:t>
            </a:r>
            <a:r>
              <a:rPr lang="en-US" dirty="0" err="1" smtClean="0"/>
              <a:t>keyscan.py</a:t>
            </a:r>
            <a:r>
              <a:rPr lang="en-US" dirty="0" smtClean="0"/>
              <a:t>” by </a:t>
            </a:r>
            <a:r>
              <a:rPr lang="en-US" dirty="0" err="1" smtClean="0"/>
              <a:t>Einar</a:t>
            </a:r>
            <a:r>
              <a:rPr lang="en-US" dirty="0" smtClean="0"/>
              <a:t> Otto </a:t>
            </a:r>
            <a:r>
              <a:rPr lang="en-US" dirty="0" err="1" smtClean="0"/>
              <a:t>Stangvik</a:t>
            </a:r>
            <a:r>
              <a:rPr lang="en-US" dirty="0" smtClean="0"/>
              <a:t> to produce valid RSA private keys.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un “</a:t>
            </a:r>
            <a:r>
              <a:rPr lang="en-US" dirty="0" err="1" smtClean="0"/>
              <a:t>keyscan.py</a:t>
            </a:r>
            <a:r>
              <a:rPr lang="en-US" dirty="0" smtClean="0"/>
              <a:t>” on a memory dump which tests possible values against the certificate modulus n to identify if modulo is 0. The value and its division result by n are checked and if primes we have p &amp; q.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then generate the RSA private key from the prime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Metasploit</a:t>
            </a:r>
            <a:r>
              <a:rPr lang="en-US" dirty="0" smtClean="0"/>
              <a:t> </a:t>
            </a:r>
            <a:r>
              <a:rPr lang="en-US" smtClean="0"/>
              <a:t>module </a:t>
            </a:r>
            <a:r>
              <a:rPr lang="en-US" smtClean="0"/>
              <a:t>also supports </a:t>
            </a:r>
            <a:r>
              <a:rPr lang="en-US" dirty="0" smtClean="0"/>
              <a:t>dumping private </a:t>
            </a:r>
            <a:r>
              <a:rPr lang="en-US" dirty="0" smtClean="0"/>
              <a:t>keys.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19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Heartbleed.c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715436" cy="4871464"/>
          </a:xfrm>
        </p:spPr>
        <p:txBody>
          <a:bodyPr/>
          <a:lstStyle/>
          <a:p>
            <a:r>
              <a:rPr lang="en-US" dirty="0" smtClean="0"/>
              <a:t>Exploit works against vulnerable </a:t>
            </a:r>
            <a:r>
              <a:rPr lang="en-US" dirty="0" err="1" smtClean="0"/>
              <a:t>OpenSSL</a:t>
            </a:r>
            <a:r>
              <a:rPr lang="en-US" dirty="0" smtClean="0"/>
              <a:t> servers and clients.</a:t>
            </a:r>
          </a:p>
          <a:p>
            <a:endParaRPr lang="en-US" dirty="0" smtClean="0"/>
          </a:p>
          <a:p>
            <a:r>
              <a:rPr lang="en-US" dirty="0" smtClean="0"/>
              <a:t>Leaks </a:t>
            </a:r>
            <a:r>
              <a:rPr lang="en-US" dirty="0" err="1" smtClean="0"/>
              <a:t>upto</a:t>
            </a:r>
            <a:r>
              <a:rPr lang="en-US" dirty="0" smtClean="0"/>
              <a:t> 65535 bytes of heap data and 16 bytes of random padding.</a:t>
            </a:r>
          </a:p>
          <a:p>
            <a:endParaRPr lang="en-US" dirty="0"/>
          </a:p>
          <a:p>
            <a:r>
              <a:rPr lang="en-US" dirty="0" smtClean="0"/>
              <a:t>Can re-use connection.</a:t>
            </a:r>
          </a:p>
          <a:p>
            <a:endParaRPr lang="en-US" dirty="0"/>
          </a:p>
          <a:p>
            <a:r>
              <a:rPr lang="en-US" dirty="0" smtClean="0"/>
              <a:t>STARTTLS support.</a:t>
            </a:r>
          </a:p>
          <a:p>
            <a:endParaRPr lang="en-US" dirty="0"/>
          </a:p>
          <a:p>
            <a:r>
              <a:rPr lang="en-US" dirty="0" smtClean="0"/>
              <a:t>Multiple SSL protocols.</a:t>
            </a:r>
          </a:p>
          <a:p>
            <a:endParaRPr lang="en-US" dirty="0" smtClean="0"/>
          </a:p>
          <a:p>
            <a:r>
              <a:rPr lang="en-US" dirty="0" smtClean="0"/>
              <a:t>Multiple ciphers.</a:t>
            </a:r>
          </a:p>
          <a:p>
            <a:endParaRPr lang="en-US" dirty="0"/>
          </a:p>
          <a:p>
            <a:r>
              <a:rPr lang="en-US" dirty="0" smtClean="0"/>
              <a:t>Saves leak to file.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924944"/>
            <a:ext cx="5688632" cy="36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534752" cy="48714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CVE-2014-0160 will exist </a:t>
            </a:r>
            <a:r>
              <a:rPr lang="en-US" dirty="0"/>
              <a:t>in </a:t>
            </a:r>
            <a:r>
              <a:rPr lang="en-US" dirty="0" smtClean="0"/>
              <a:t>appliances </a:t>
            </a:r>
            <a:r>
              <a:rPr lang="en-US" dirty="0"/>
              <a:t>&amp;</a:t>
            </a:r>
            <a:r>
              <a:rPr lang="en-US" dirty="0" smtClean="0"/>
              <a:t> infrastructure for some time.</a:t>
            </a:r>
          </a:p>
          <a:p>
            <a:r>
              <a:rPr lang="en-US" dirty="0" smtClean="0"/>
              <a:t>Affected servers and devices should be considered compromised.</a:t>
            </a:r>
          </a:p>
          <a:p>
            <a:r>
              <a:rPr lang="en-US" dirty="0" smtClean="0"/>
              <a:t>Your IDS/IPS cannot always save you.</a:t>
            </a:r>
            <a:endParaRPr lang="en-US" dirty="0"/>
          </a:p>
          <a:p>
            <a:r>
              <a:rPr lang="en-US" dirty="0" smtClean="0"/>
              <a:t>Enable Perfect Forward Secrecy.</a:t>
            </a:r>
          </a:p>
          <a:p>
            <a:r>
              <a:rPr lang="en-US" dirty="0" smtClean="0"/>
              <a:t>Enable Two-Factor Authentication (e.g. X.509).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matthew@mdsec.co.uk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HackerFantastic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https://github.com/hackerfantastic/</a:t>
            </a:r>
            <a:r>
              <a:rPr lang="en-US" dirty="0" smtClean="0">
                <a:hlinkClick r:id="rId3"/>
              </a:rPr>
              <a:t>public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06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Heartbleed</a:t>
            </a:r>
            <a:r>
              <a:rPr lang="en-GB" dirty="0" smtClean="0"/>
              <a:t> &lt;3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1520" y="1700808"/>
            <a:ext cx="8715436" cy="4786346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smtClean="0"/>
              <a:t>The vulnerability is announced to the world 7</a:t>
            </a:r>
            <a:r>
              <a:rPr lang="en-GB" baseline="30000" dirty="0" smtClean="0"/>
              <a:t>th</a:t>
            </a:r>
            <a:r>
              <a:rPr lang="en-GB" dirty="0" smtClean="0"/>
              <a:t> April 2014 by a website, </a:t>
            </a:r>
            <a:r>
              <a:rPr lang="en-GB" dirty="0" err="1" smtClean="0"/>
              <a:t>OpenSSL</a:t>
            </a:r>
            <a:r>
              <a:rPr lang="en-GB" dirty="0" smtClean="0"/>
              <a:t> Security Advisory and </a:t>
            </a:r>
            <a:r>
              <a:rPr lang="en-GB" dirty="0" err="1" smtClean="0"/>
              <a:t>OpenSSL</a:t>
            </a:r>
            <a:r>
              <a:rPr lang="en-GB" dirty="0" smtClean="0"/>
              <a:t> 1.0.1g release.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Discovered by </a:t>
            </a:r>
            <a:r>
              <a:rPr lang="en-GB" dirty="0" err="1" smtClean="0"/>
              <a:t>Riku</a:t>
            </a:r>
            <a:r>
              <a:rPr lang="en-GB" dirty="0" smtClean="0"/>
              <a:t>, </a:t>
            </a:r>
            <a:r>
              <a:rPr lang="en-GB" dirty="0" err="1" smtClean="0"/>
              <a:t>Antti</a:t>
            </a:r>
            <a:r>
              <a:rPr lang="en-GB" dirty="0"/>
              <a:t> </a:t>
            </a:r>
            <a:r>
              <a:rPr lang="en-GB" dirty="0" smtClean="0"/>
              <a:t>&amp; </a:t>
            </a:r>
            <a:r>
              <a:rPr lang="en-GB" dirty="0" err="1" smtClean="0"/>
              <a:t>Matti</a:t>
            </a:r>
            <a:r>
              <a:rPr lang="en-GB" dirty="0" smtClean="0"/>
              <a:t> and Neel Mehta. 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 searched the page for a web cart.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Shortly the next day ….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Jared Stafford released “</a:t>
            </a:r>
            <a:r>
              <a:rPr lang="en-GB" dirty="0" err="1" smtClean="0"/>
              <a:t>ssltest.py</a:t>
            </a:r>
            <a:r>
              <a:rPr lang="en-GB" dirty="0" smtClean="0"/>
              <a:t>”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Security community scrambled to fix.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  <p:pic>
        <p:nvPicPr>
          <p:cNvPr id="6" name="Picture 5" descr="TheSit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186299"/>
            <a:ext cx="4137784" cy="32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RFC-6520 Heartbeat Extension</a:t>
            </a:r>
            <a:endParaRPr lang="en-GB" dirty="0"/>
          </a:p>
        </p:txBody>
      </p:sp>
      <p:pic>
        <p:nvPicPr>
          <p:cNvPr id="5" name="Picture 4" descr="r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5239232" cy="482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1628800"/>
            <a:ext cx="345638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 introduced to the world NYE 2011 during implementation of RFC-6520 in </a:t>
            </a:r>
            <a:r>
              <a:rPr lang="en-US" dirty="0" err="1" smtClean="0"/>
              <a:t>OpenSSL</a:t>
            </a:r>
            <a:r>
              <a:rPr lang="en-US" dirty="0" smtClean="0"/>
              <a:t> 1.0.1</a:t>
            </a:r>
          </a:p>
          <a:p>
            <a:endParaRPr lang="en-US" dirty="0" smtClean="0"/>
          </a:p>
          <a:p>
            <a:r>
              <a:rPr lang="en-US" dirty="0" smtClean="0"/>
              <a:t>Enabled by default in </a:t>
            </a:r>
            <a:r>
              <a:rPr lang="en-US" dirty="0" err="1" smtClean="0"/>
              <a:t>OpenSSL</a:t>
            </a:r>
            <a:r>
              <a:rPr lang="en-US" dirty="0" smtClean="0"/>
              <a:t> 1.0.1</a:t>
            </a:r>
          </a:p>
          <a:p>
            <a:endParaRPr lang="en-US" dirty="0" smtClean="0"/>
          </a:p>
          <a:p>
            <a:r>
              <a:rPr lang="en-US" dirty="0" smtClean="0"/>
              <a:t>Fixed in </a:t>
            </a:r>
            <a:r>
              <a:rPr lang="en-US" dirty="0" err="1" smtClean="0"/>
              <a:t>OpenSSL</a:t>
            </a:r>
            <a:r>
              <a:rPr lang="en-US" dirty="0" smtClean="0"/>
              <a:t> 1.0.1g &amp; </a:t>
            </a:r>
            <a:r>
              <a:rPr lang="en-US" dirty="0" err="1" smtClean="0"/>
              <a:t>OpenSSL</a:t>
            </a:r>
            <a:r>
              <a:rPr lang="en-US" dirty="0" smtClean="0"/>
              <a:t> 1.0.2-beta1 still vulnerable – (</a:t>
            </a:r>
            <a:r>
              <a:rPr lang="en-US" dirty="0" err="1" smtClean="0"/>
              <a:t>git</a:t>
            </a:r>
            <a:r>
              <a:rPr lang="en-US" dirty="0" smtClean="0"/>
              <a:t> has fix.)</a:t>
            </a:r>
          </a:p>
          <a:p>
            <a:endParaRPr lang="en-US" dirty="0"/>
          </a:p>
          <a:p>
            <a:r>
              <a:rPr lang="en-US" dirty="0" smtClean="0"/>
              <a:t>If you run beta code on production servers…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the_comm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427984" cy="14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</a:t>
            </a:r>
            <a:r>
              <a:rPr lang="en-US" dirty="0"/>
              <a:t>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Vulnerability</a:t>
            </a:r>
            <a:endParaRPr lang="en-GB" dirty="0"/>
          </a:p>
        </p:txBody>
      </p:sp>
      <p:pic>
        <p:nvPicPr>
          <p:cNvPr id="7" name="Picture 6" descr="bu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4885611" cy="4711974"/>
          </a:xfrm>
          <a:prstGeom prst="rect">
            <a:avLst/>
          </a:prstGeom>
        </p:spPr>
      </p:pic>
      <p:pic>
        <p:nvPicPr>
          <p:cNvPr id="8" name="Picture 7" descr="bu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885611" cy="47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272808" cy="3234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49014"/>
            <a:ext cx="7272808" cy="15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1640"/>
            <a:ext cx="6715858" cy="45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Let the games commence.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1520" y="1700808"/>
            <a:ext cx="8715436" cy="478634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Sites ranging from the FBI, Russian Standard Bank, Yahoo!, </a:t>
            </a:r>
            <a:r>
              <a:rPr lang="en-GB" b="1" dirty="0" err="1" smtClean="0"/>
              <a:t>OpenSSL</a:t>
            </a:r>
            <a:r>
              <a:rPr lang="en-GB" b="1" dirty="0" smtClean="0"/>
              <a:t>, Belgian Intelligence Service and many more shown as leaking data.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Screen shots of “</a:t>
            </a:r>
            <a:r>
              <a:rPr lang="en-GB" dirty="0" err="1" smtClean="0"/>
              <a:t>ssltest.py</a:t>
            </a:r>
            <a:r>
              <a:rPr lang="en-GB" dirty="0" smtClean="0"/>
              <a:t>” dumping 16384 bytes of heap memory began to appear on social media sites. The content’s of the memory were alarming.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IDS/IPS and </a:t>
            </a:r>
            <a:r>
              <a:rPr lang="en-GB" dirty="0"/>
              <a:t>S</a:t>
            </a:r>
            <a:r>
              <a:rPr lang="en-GB" dirty="0" smtClean="0"/>
              <a:t>ecurity vendors began to release detection signatures &amp; scanners.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Media frenzy ensued spreading confusing information e.g. #</a:t>
            </a:r>
            <a:r>
              <a:rPr lang="en-GB" dirty="0" err="1" smtClean="0"/>
              <a:t>HeartbleedVirus</a:t>
            </a:r>
            <a:r>
              <a:rPr lang="en-GB" dirty="0" smtClean="0"/>
              <a:t> 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The vulnerability was still not fully realized. Misconceptions abound.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wiresh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01208"/>
            <a:ext cx="8843963" cy="1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</a:t>
            </a:r>
            <a:r>
              <a:rPr lang="en-US" dirty="0" smtClean="0"/>
              <a:t>ire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This is an unencrypted </a:t>
            </a:r>
            <a:r>
              <a:rPr lang="en-US" dirty="0" err="1" smtClean="0"/>
              <a:t>heartbleed</a:t>
            </a:r>
            <a:r>
              <a:rPr lang="en-US" dirty="0" smtClean="0"/>
              <a:t> attack transmitted on the wire.</a:t>
            </a:r>
          </a:p>
          <a:p>
            <a:r>
              <a:rPr lang="en-US" dirty="0" smtClean="0"/>
              <a:t>The response is returned in unencrypted packets.</a:t>
            </a:r>
            <a:endParaRPr lang="en-US" dirty="0"/>
          </a:p>
        </p:txBody>
      </p:sp>
      <p:pic>
        <p:nvPicPr>
          <p:cNvPr id="5" name="Picture 4" descr="unencrypt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44169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Attack SSL, Encrypt with SSL!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2996952"/>
            <a:ext cx="8715436" cy="3575320"/>
          </a:xfrm>
        </p:spPr>
        <p:txBody>
          <a:bodyPr/>
          <a:lstStyle/>
          <a:p>
            <a:r>
              <a:rPr lang="en-US" dirty="0" smtClean="0"/>
              <a:t>I wrote a stand-alone exploit in C using </a:t>
            </a:r>
            <a:r>
              <a:rPr lang="en-US" dirty="0" err="1" smtClean="0"/>
              <a:t>OpenSSL</a:t>
            </a:r>
            <a:r>
              <a:rPr lang="en-US" dirty="0" smtClean="0"/>
              <a:t> library to transmit the Heartbeat request in encrypted packet.</a:t>
            </a:r>
          </a:p>
          <a:p>
            <a:endParaRPr lang="en-US" dirty="0" smtClean="0"/>
          </a:p>
          <a:p>
            <a:r>
              <a:rPr lang="en-US" dirty="0" smtClean="0"/>
              <a:t>This was intentionally to bypass IPS/IDS signatures – it worked!</a:t>
            </a:r>
          </a:p>
          <a:p>
            <a:endParaRPr lang="en-US" dirty="0" smtClean="0"/>
          </a:p>
          <a:p>
            <a:r>
              <a:rPr lang="en-US" dirty="0" smtClean="0"/>
              <a:t>Encrypting attacks on </a:t>
            </a:r>
            <a:r>
              <a:rPr lang="en-US" dirty="0" err="1" smtClean="0"/>
              <a:t>OpenSSL</a:t>
            </a:r>
            <a:r>
              <a:rPr lang="en-US" dirty="0" smtClean="0"/>
              <a:t> with </a:t>
            </a:r>
            <a:r>
              <a:rPr lang="en-US" dirty="0" err="1" smtClean="0"/>
              <a:t>OpenSSL</a:t>
            </a:r>
            <a:r>
              <a:rPr lang="en-US" dirty="0" smtClean="0"/>
              <a:t> makes it difficult to detect….</a:t>
            </a:r>
          </a:p>
          <a:p>
            <a:endParaRPr lang="en-US" dirty="0" smtClean="0"/>
          </a:p>
          <a:p>
            <a:r>
              <a:rPr lang="en-US" dirty="0" smtClean="0"/>
              <a:t>IDS/IPS vendors began to develop alternative detection signatures.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88625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19099</TotalTime>
  <Words>882</Words>
  <Application>Microsoft Macintosh PowerPoint</Application>
  <PresentationFormat>On-screen Show (4:3)</PresentationFormat>
  <Paragraphs>136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</dc:creator>
  <cp:lastModifiedBy>Matthew Hickey</cp:lastModifiedBy>
  <cp:revision>504</cp:revision>
  <cp:lastPrinted>2011-06-29T13:30:21Z</cp:lastPrinted>
  <dcterms:created xsi:type="dcterms:W3CDTF">2011-06-29T08:20:40Z</dcterms:created>
  <dcterms:modified xsi:type="dcterms:W3CDTF">2014-04-29T13:38:14Z</dcterms:modified>
</cp:coreProperties>
</file>