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39B4-3A14-4438-A961-D56EF7F48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E77AF-D77D-4889-9299-8D229ED74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7AC51-F69B-49B3-AC2A-5A3664D4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3C38-F592-418B-9118-435088EFF71D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1436E-7969-421E-A010-0606EE66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F4030-3565-4BF3-B0D9-A308B959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1898-C6A4-4841-B1F0-00996378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5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3D1C-7F45-4F03-B5A4-BD0DEBCC3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E66AE-8826-4F0E-AF8F-39FB53D4A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780BE-009B-4DC5-A1FD-511FA6B9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3C38-F592-418B-9118-435088EFF71D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C4D3D-87E3-415B-8B20-927B8F04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3EA19-DF2A-45C9-97CA-E82663E5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1898-C6A4-4841-B1F0-00996378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3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AEB9C0-0E7A-4E9E-B4DF-28FF85128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28B76-F8B6-437C-9CDD-FE6782E94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F1782-FB4B-4019-81E5-43589CAA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3C38-F592-418B-9118-435088EFF71D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A9B03-CE10-42C2-817E-9B91F382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A1AA3-0B68-46FB-A346-0F1BECA5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1898-C6A4-4841-B1F0-00996378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9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602F-A4BB-4663-9A82-E3F15C27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1293C-4FF2-4F0C-B869-A4FCA1A71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3F328-6767-48BA-BDB3-A5F7BBD80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3C38-F592-418B-9118-435088EFF71D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246D0-F7DB-4291-BFEC-DECA11FEF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EF934-F728-4CD6-A429-664317AE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1898-C6A4-4841-B1F0-00996378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5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06B5F-472D-45EF-8F7B-085805D3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7A102-CCAC-43CE-9073-CDBF16C3D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30287-C915-45C4-AF9A-52A00019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3C38-F592-418B-9118-435088EFF71D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46C12-4C42-42E3-9989-9FB3B3CD6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6F90A-3A2B-4415-B781-359D25CD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1898-C6A4-4841-B1F0-00996378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6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D16D2-4A20-47C9-90B3-55D1707F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06173-33AC-4E0D-8386-67D3FF052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49B5C-815B-41DF-96B8-6DEF7057E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DA118-6F3C-40CA-A928-37891AB4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3C38-F592-418B-9118-435088EFF71D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642AF-5584-4CA4-A508-C2434D923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C21A1-E883-4113-A80D-E1A379A6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1898-C6A4-4841-B1F0-00996378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4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3A63-BE2D-4BA9-9E8A-B1B15638D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717A1-E09F-4DC7-91B0-4BF3B5D60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56B69-A6A4-4D75-B233-1D0E4BB94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AE1ED-EBB0-4858-ABB7-CFCC81A5F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D925CF-5F1C-4EC1-AE0E-EE9BC339B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E40172-A830-483A-A35F-93E621176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3C38-F592-418B-9118-435088EFF71D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63D0F-EF55-4FCD-B3C5-B88633E82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CD3FD2-FC20-42F6-9B8D-E2B55C11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1898-C6A4-4841-B1F0-00996378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F5018-E09A-4CD5-B6EF-F04DE53ED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A6139-F225-4220-BD70-6055B6BFF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3C38-F592-418B-9118-435088EFF71D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74C7E3-2D0C-4EB3-96B2-695CD0D4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ED6E7-926E-4808-8A85-1D1171BB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1898-C6A4-4841-B1F0-00996378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2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8BBEF-30B0-405F-90EA-AD7B8895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3C38-F592-418B-9118-435088EFF71D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07907-6C0A-4AD2-9E1A-09924A450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0A95F-BCFF-4776-BE07-5EF6E20B3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1898-C6A4-4841-B1F0-00996378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0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3C9A-118F-4949-84E3-072A13D49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AE22F-5F52-4D8B-86A5-6F9D9E7D3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36B8C-A8FC-42B8-A3BA-943FF9C0D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9391B-C51D-4848-8F0D-A6347D8DA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3C38-F592-418B-9118-435088EFF71D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19627-3DEE-4097-8B58-8DB8378D4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82DA5-3C5F-474E-A4AF-3FDA8F3B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1898-C6A4-4841-B1F0-00996378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3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3109E-790F-4FB3-B97F-FE08E9F48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5E5E97-6AFF-4E3D-8ADD-DA152C6E8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04320-2B67-44AD-8F7A-B455D7A28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D7FDE-E842-4CDB-AF4B-CF8FA34E7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3C38-F592-418B-9118-435088EFF71D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314DE-5678-468B-9C87-E0D2B290A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E710C-969F-483C-8FFF-5DE5538B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1898-C6A4-4841-B1F0-00996378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421F8-F162-4E4E-AEA9-89844FA5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CAB57-D639-4CFD-BF53-E80B4552A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A302C-E4B8-498D-8153-BB7FF9B28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B3C38-F592-418B-9118-435088EFF71D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C3C96-F35A-4690-8C30-B37AFADB2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EF115-EBF2-4F85-803D-D098DFBFE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51898-C6A4-4841-B1F0-00996378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1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2AC76E-8985-4E12-A701-26B89C2BE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40" y="1448900"/>
            <a:ext cx="1798061" cy="1798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2E69A0-5749-4C86-B9C0-B356F7ABC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760" y="3823288"/>
            <a:ext cx="1317246" cy="13172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17C5DE-AFD9-468E-B6D7-011962FEDA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986" y="533602"/>
            <a:ext cx="1526795" cy="15267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83CC24-C078-46A5-8146-C2B0CB0931C6}"/>
              </a:ext>
            </a:extLst>
          </p:cNvPr>
          <p:cNvSpPr txBox="1"/>
          <p:nvPr/>
        </p:nvSpPr>
        <p:spPr>
          <a:xfrm>
            <a:off x="726663" y="3222031"/>
            <a:ext cx="1518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Desktop App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(WPF)</a:t>
            </a:r>
          </a:p>
          <a:p>
            <a:pPr algn="ctr"/>
            <a:r>
              <a:rPr lang="en-US" dirty="0" err="1">
                <a:solidFill>
                  <a:srgbClr val="0070C0"/>
                </a:solidFill>
              </a:rPr>
              <a:t>ToDoListClient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3C4241-A5F9-4118-BD4D-DF9FF335016F}"/>
              </a:ext>
            </a:extLst>
          </p:cNvPr>
          <p:cNvSpPr txBox="1"/>
          <p:nvPr/>
        </p:nvSpPr>
        <p:spPr>
          <a:xfrm>
            <a:off x="5560439" y="2104847"/>
            <a:ext cx="72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AD FS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D8A83-E417-4918-9DEA-1BB4EB5E0A15}"/>
              </a:ext>
            </a:extLst>
          </p:cNvPr>
          <p:cNvSpPr txBox="1"/>
          <p:nvPr/>
        </p:nvSpPr>
        <p:spPr>
          <a:xfrm>
            <a:off x="5283742" y="5140534"/>
            <a:ext cx="1651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API App</a:t>
            </a:r>
          </a:p>
          <a:p>
            <a:pPr algn="ctr"/>
            <a:r>
              <a:rPr lang="en-US" dirty="0" err="1">
                <a:solidFill>
                  <a:srgbClr val="0070C0"/>
                </a:solidFill>
              </a:rPr>
              <a:t>ToDoListService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2A70CB2-061A-4F8A-AF11-70642D05EB60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2385101" y="1297000"/>
            <a:ext cx="2960885" cy="1050931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CA30C1D-9D58-41AB-8FFF-59378594B3D3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385101" y="2347931"/>
            <a:ext cx="3065659" cy="213398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081531C-6CEE-4899-A9B0-C1DFE0295341}"/>
              </a:ext>
            </a:extLst>
          </p:cNvPr>
          <p:cNvSpPr/>
          <p:nvPr/>
        </p:nvSpPr>
        <p:spPr>
          <a:xfrm>
            <a:off x="4294597" y="800730"/>
            <a:ext cx="416104" cy="41610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03CA471-CD75-4C8B-8AB8-B827847BFD45}"/>
              </a:ext>
            </a:extLst>
          </p:cNvPr>
          <p:cNvSpPr/>
          <p:nvPr/>
        </p:nvSpPr>
        <p:spPr>
          <a:xfrm>
            <a:off x="4294597" y="3999418"/>
            <a:ext cx="416104" cy="41610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35F564-89DB-414E-8C33-5DBD38717CD1}"/>
              </a:ext>
            </a:extLst>
          </p:cNvPr>
          <p:cNvSpPr txBox="1"/>
          <p:nvPr/>
        </p:nvSpPr>
        <p:spPr>
          <a:xfrm>
            <a:off x="3871577" y="1343183"/>
            <a:ext cx="1526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Acquire token interactively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373C4C-36E9-4267-98FA-EF0BC80C0F81}"/>
              </a:ext>
            </a:extLst>
          </p:cNvPr>
          <p:cNvSpPr txBox="1"/>
          <p:nvPr/>
        </p:nvSpPr>
        <p:spPr>
          <a:xfrm>
            <a:off x="3819190" y="4517162"/>
            <a:ext cx="152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/</a:t>
            </a:r>
            <a:r>
              <a:rPr lang="en-US" dirty="0" err="1">
                <a:solidFill>
                  <a:srgbClr val="00B050"/>
                </a:solidFill>
              </a:rPr>
              <a:t>todolist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685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 Yadav</dc:creator>
  <cp:lastModifiedBy>Anand Yadav</cp:lastModifiedBy>
  <cp:revision>4</cp:revision>
  <dcterms:created xsi:type="dcterms:W3CDTF">2018-07-02T05:01:22Z</dcterms:created>
  <dcterms:modified xsi:type="dcterms:W3CDTF">2018-07-02T05:30:13Z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anandy@microsoft.com</vt:lpwstr>
  </property>
  <property fmtid="{D5CDD505-2E9C-101B-9397-08002B2CF9AE}" pid="5" name="MSIP_Label_f42aa342-8706-4288-bd11-ebb85995028c_SetDate">
    <vt:lpwstr>2018-07-02T05:12:49.5690675Z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