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1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7" r:id="rId11"/>
    <p:sldId id="265" r:id="rId12"/>
    <p:sldId id="268" r:id="rId13"/>
    <p:sldId id="269" r:id="rId14"/>
    <p:sldId id="257" r:id="rId15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6868"/>
    <a:srgbClr val="CC7700"/>
    <a:srgbClr val="7F7F7F"/>
    <a:srgbClr val="222222"/>
    <a:srgbClr val="999999"/>
    <a:srgbClr val="8BAA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9" autoAdjust="0"/>
    <p:restoredTop sz="94660"/>
  </p:normalViewPr>
  <p:slideViewPr>
    <p:cSldViewPr>
      <p:cViewPr>
        <p:scale>
          <a:sx n="150" d="100"/>
          <a:sy n="150" d="100"/>
        </p:scale>
        <p:origin x="4272" y="27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-3270" y="-10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88C5FA-ABB0-4B46-82DE-E520391FD3C1}" type="datetimeFigureOut">
              <a:rPr lang="de-DE" smtClean="0"/>
              <a:pPr/>
              <a:t>12.05.2016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847BD-2474-4C33-BCD0-1F63E762ACAF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99350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5A4AC16-3BCB-4839-B6D8-D2640FAB8AA7}" type="datetimeFigureOut">
              <a:rPr lang="de-DE" smtClean="0"/>
              <a:pPr/>
              <a:t>12.05.2016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BDAB75CF-BB2A-4AD8-8989-2BEA1843E4D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3007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535039"/>
            <a:ext cx="7772400" cy="1470025"/>
          </a:xfrm>
        </p:spPr>
        <p:txBody>
          <a:bodyPr/>
          <a:lstStyle>
            <a:lvl1pPr algn="ctr">
              <a:defRPr>
                <a:solidFill>
                  <a:srgbClr val="22222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4268688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CC77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HicknHack Software - Reischuck, Lathan, Starke GbR</a:t>
            </a:r>
            <a:endParaRPr lang="de-DE"/>
          </a:p>
        </p:txBody>
      </p:sp>
      <p:pic>
        <p:nvPicPr>
          <p:cNvPr id="8" name="Picture 1" descr="C:\Users\Maik\Desktop\Neuer Ordner\hicknhackLogo_no_text.e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8480" y="6309320"/>
            <a:ext cx="864000" cy="339237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HicknHack Software - Reischuck, Lathan, Starke GbR</a:t>
            </a:r>
            <a:endParaRPr lang="de-DE"/>
          </a:p>
        </p:txBody>
      </p:sp>
      <p:pic>
        <p:nvPicPr>
          <p:cNvPr id="7" name="Picture 1" descr="C:\Users\Maik\Desktop\Neuer Ordner\hicknhackLogo_no_text.e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8480" y="6309320"/>
            <a:ext cx="864000" cy="339237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HicknHack Software - Reischuck, Lathan, Starke GbR</a:t>
            </a:r>
            <a:endParaRPr lang="de-DE"/>
          </a:p>
        </p:txBody>
      </p:sp>
      <p:pic>
        <p:nvPicPr>
          <p:cNvPr id="7" name="Picture 1" descr="C:\Users\Maik\Desktop\Neuer Ordner\hicknhackLogo_no_text.e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8480" y="6309320"/>
            <a:ext cx="864000" cy="339237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03648" y="274638"/>
            <a:ext cx="7272808" cy="634082"/>
          </a:xfrm>
        </p:spPr>
        <p:txBody>
          <a:bodyPr/>
          <a:lstStyle>
            <a:lvl1pPr algn="l">
              <a:defRPr b="0">
                <a:solidFill>
                  <a:srgbClr val="8BAA3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HicknHack Software - Reischuck, Lathan, Starke GbR</a:t>
            </a:r>
            <a:endParaRPr lang="de-DE" dirty="0"/>
          </a:p>
        </p:txBody>
      </p:sp>
      <p:pic>
        <p:nvPicPr>
          <p:cNvPr id="19457" name="Picture 1" descr="C:\Users\Maik\Desktop\Neuer Ordner\hicknhackLogo_no_text.e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8480" y="6309320"/>
            <a:ext cx="864000" cy="339237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</p:pic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012160" y="6309320"/>
            <a:ext cx="9814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686868"/>
                </a:solidFill>
              </a:defRPr>
            </a:lvl1pPr>
          </a:lstStyle>
          <a:p>
            <a:r>
              <a:rPr lang="de-DE" dirty="0" smtClean="0"/>
              <a:t>Folie </a:t>
            </a:r>
            <a:fld id="{36370ADA-F3BD-4AE5-9F32-CA5691B92C95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" descr="C:\Users\Maik\Desktop\Neuer Ordner\hicknhackLogo_no_text.e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8480" y="6309320"/>
            <a:ext cx="864000" cy="339237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</p:pic>
      <p:sp>
        <p:nvSpPr>
          <p:cNvPr id="10" name="Textfeld 9"/>
          <p:cNvSpPr txBox="1"/>
          <p:nvPr userDrawn="1"/>
        </p:nvSpPr>
        <p:spPr>
          <a:xfrm>
            <a:off x="3203848" y="2708920"/>
            <a:ext cx="27363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600" dirty="0" err="1" smtClean="0">
                <a:solidFill>
                  <a:schemeClr val="bg2">
                    <a:lumMod val="50000"/>
                  </a:schemeClr>
                </a:solidFill>
              </a:rPr>
              <a:t>fin</a:t>
            </a:r>
            <a:endParaRPr lang="de-DE" sz="66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22222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HicknHack Software - Reischuck, Lathan, Starke GbR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HicknHack Software - Reischuck, Lathan, Starke GbR</a:t>
            </a:r>
            <a:endParaRPr lang="de-DE"/>
          </a:p>
        </p:txBody>
      </p:sp>
      <p:pic>
        <p:nvPicPr>
          <p:cNvPr id="8" name="Picture 1" descr="C:\Users\Maik\Desktop\Neuer Ordner\hicknhackLogo_no_text.e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8480" y="6309320"/>
            <a:ext cx="864000" cy="339237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</p:pic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012160" y="6309320"/>
            <a:ext cx="9814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686868"/>
                </a:solidFill>
              </a:defRPr>
            </a:lvl1pPr>
          </a:lstStyle>
          <a:p>
            <a:r>
              <a:rPr lang="de-DE" dirty="0" smtClean="0"/>
              <a:t>Folie </a:t>
            </a:r>
            <a:fld id="{36370ADA-F3BD-4AE5-9F32-CA5691B92C95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HicknHack Software - Reischuck, Lathan, Starke GbR</a:t>
            </a:r>
            <a:endParaRPr lang="de-DE"/>
          </a:p>
        </p:txBody>
      </p:sp>
      <p:pic>
        <p:nvPicPr>
          <p:cNvPr id="10" name="Picture 1" descr="C:\Users\Maik\Desktop\Neuer Ordner\hicknhackLogo_no_text.e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8480" y="6309320"/>
            <a:ext cx="864000" cy="339237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</p:pic>
      <p:sp>
        <p:nvSpPr>
          <p:cNvPr id="12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012160" y="6309320"/>
            <a:ext cx="9814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686868"/>
                </a:solidFill>
              </a:defRPr>
            </a:lvl1pPr>
          </a:lstStyle>
          <a:p>
            <a:r>
              <a:rPr lang="de-DE" dirty="0" smtClean="0"/>
              <a:t>Folie </a:t>
            </a:r>
            <a:fld id="{36370ADA-F3BD-4AE5-9F32-CA5691B92C95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HicknHack Software - Reischuck, Lathan, Starke GbR</a:t>
            </a:r>
            <a:endParaRPr lang="de-DE"/>
          </a:p>
        </p:txBody>
      </p:sp>
      <p:pic>
        <p:nvPicPr>
          <p:cNvPr id="6" name="Picture 1" descr="C:\Users\Maik\Desktop\Neuer Ordner\hicknhackLogo_no_text.e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8480" y="6309320"/>
            <a:ext cx="864000" cy="339237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</p:pic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012160" y="6309320"/>
            <a:ext cx="9814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686868"/>
                </a:solidFill>
              </a:defRPr>
            </a:lvl1pPr>
          </a:lstStyle>
          <a:p>
            <a:r>
              <a:rPr lang="de-DE" dirty="0" smtClean="0"/>
              <a:t>Folie </a:t>
            </a:r>
            <a:fld id="{36370ADA-F3BD-4AE5-9F32-CA5691B92C95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HicknHack Software - Reischuck, Lathan, Starke GbR</a:t>
            </a:r>
            <a:endParaRPr lang="de-DE"/>
          </a:p>
        </p:txBody>
      </p:sp>
      <p:pic>
        <p:nvPicPr>
          <p:cNvPr id="5" name="Picture 1" descr="C:\Users\Maik\Desktop\Neuer Ordner\hicknhackLogo_no_text.e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8480" y="6309320"/>
            <a:ext cx="864000" cy="339237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HicknHack Software - Reischuck, Lathan, Starke GbR</a:t>
            </a:r>
            <a:endParaRPr lang="de-DE"/>
          </a:p>
        </p:txBody>
      </p:sp>
      <p:pic>
        <p:nvPicPr>
          <p:cNvPr id="8" name="Picture 1" descr="C:\Users\Maik\Desktop\Neuer Ordner\hicknhackLogo_no_text.e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8480" y="6309320"/>
            <a:ext cx="864000" cy="339237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87000">
              <a:schemeClr val="tx1"/>
            </a:gs>
            <a:gs pos="100000">
              <a:srgbClr val="686868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403648" y="274638"/>
            <a:ext cx="7272808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67544" y="6309320"/>
            <a:ext cx="68407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CC7700"/>
                </a:solidFill>
              </a:defRPr>
            </a:lvl1pPr>
          </a:lstStyle>
          <a:p>
            <a:r>
              <a:rPr lang="de-DE" dirty="0" err="1" smtClean="0"/>
              <a:t>HicknHack</a:t>
            </a:r>
            <a:r>
              <a:rPr lang="de-DE" dirty="0" smtClean="0"/>
              <a:t> Software GmbH</a:t>
            </a: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012160" y="6309320"/>
            <a:ext cx="9814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686868"/>
                </a:solidFill>
              </a:defRPr>
            </a:lvl1pPr>
          </a:lstStyle>
          <a:p>
            <a:r>
              <a:rPr lang="de-DE" dirty="0" smtClean="0"/>
              <a:t>Folie </a:t>
            </a:r>
            <a:fld id="{36370ADA-F3BD-4AE5-9F32-CA5691B92C95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rgbClr val="8BAA37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rgbClr val="99999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999999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rgbClr val="999999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rgbClr val="99999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1814959"/>
            <a:ext cx="9144000" cy="1470025"/>
          </a:xfrm>
        </p:spPr>
        <p:txBody>
          <a:bodyPr/>
          <a:lstStyle/>
          <a:p>
            <a:r>
              <a:rPr lang="de-DE" sz="2500" dirty="0" err="1" smtClean="0"/>
              <a:t>HicknHack</a:t>
            </a:r>
            <a:r>
              <a:rPr lang="de-DE" sz="2500" dirty="0" smtClean="0"/>
              <a:t> Software</a:t>
            </a:r>
            <a:endParaRPr lang="de-DE" sz="1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284984"/>
            <a:ext cx="6400800" cy="1752600"/>
          </a:xfrm>
        </p:spPr>
        <p:txBody>
          <a:bodyPr>
            <a:normAutofit/>
          </a:bodyPr>
          <a:lstStyle/>
          <a:p>
            <a:r>
              <a:rPr lang="en-US" dirty="0"/>
              <a:t>My modern C++ journey (part 1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Andreas Reischuck</a:t>
            </a:r>
            <a:endParaRPr lang="de-DE" dirty="0"/>
          </a:p>
        </p:txBody>
      </p:sp>
      <p:pic>
        <p:nvPicPr>
          <p:cNvPr id="7" name="Picture 1" descr="C:\Users\Maik\Desktop\Neuer Ordner\hicknhackLogo_no_text.e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12000" y="1359439"/>
            <a:ext cx="2520000" cy="9894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755576" y="3339502"/>
            <a:ext cx="620702" cy="5040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solidFill>
                  <a:schemeClr val="bg1">
                    <a:lumMod val="10000"/>
                  </a:schemeClr>
                </a:solidFill>
              </a:rPr>
              <a:t>RC</a:t>
            </a:r>
            <a:endParaRPr lang="de-DE" sz="32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Pointer Memory Layout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Folie </a:t>
            </a:r>
            <a:fld id="{36370ADA-F3BD-4AE5-9F32-CA5691B92C95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2112343" y="4779662"/>
            <a:ext cx="936104" cy="5760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solidFill>
                  <a:schemeClr val="bg1">
                    <a:lumMod val="10000"/>
                  </a:schemeClr>
                </a:solidFill>
              </a:rPr>
              <a:t>RC</a:t>
            </a:r>
            <a:endParaRPr lang="de-DE" sz="32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86194" y="2873758"/>
            <a:ext cx="165618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err="1" smtClean="0">
                <a:solidFill>
                  <a:schemeClr val="bg1">
                    <a:lumMod val="10000"/>
                  </a:schemeClr>
                </a:solidFill>
              </a:rPr>
              <a:t>vtable</a:t>
            </a:r>
            <a:endParaRPr lang="de-DE" sz="32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447" y="4779662"/>
            <a:ext cx="288032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solidFill>
                  <a:schemeClr val="bg1">
                    <a:lumMod val="10000"/>
                  </a:schemeClr>
                </a:solidFill>
              </a:rPr>
              <a:t>Implementation</a:t>
            </a:r>
          </a:p>
        </p:txBody>
      </p:sp>
      <p:sp>
        <p:nvSpPr>
          <p:cNvPr id="8" name="Down Arrow 7"/>
          <p:cNvSpPr/>
          <p:nvPr/>
        </p:nvSpPr>
        <p:spPr>
          <a:xfrm rot="20015184">
            <a:off x="1724933" y="3880588"/>
            <a:ext cx="360040" cy="864096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32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 rot="13717265">
            <a:off x="6191936" y="4347613"/>
            <a:ext cx="360040" cy="86409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32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 rot="14498554">
            <a:off x="3340466" y="2945766"/>
            <a:ext cx="360040" cy="86409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32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77653" y="3339502"/>
            <a:ext cx="165618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solidFill>
                  <a:schemeClr val="bg1">
                    <a:lumMod val="10000"/>
                  </a:schemeClr>
                </a:solidFill>
              </a:rPr>
              <a:t>Interface</a:t>
            </a:r>
            <a:endParaRPr lang="de-DE" sz="32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792863" y="4203596"/>
            <a:ext cx="165618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err="1" smtClean="0">
                <a:solidFill>
                  <a:schemeClr val="bg1">
                    <a:lumMod val="10000"/>
                  </a:schemeClr>
                </a:solidFill>
              </a:rPr>
              <a:t>vtable</a:t>
            </a:r>
            <a:endParaRPr lang="de-DE" sz="32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 rot="20015184">
            <a:off x="989602" y="2441709"/>
            <a:ext cx="360040" cy="86409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32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94953" y="1862314"/>
            <a:ext cx="165618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solidFill>
                  <a:schemeClr val="bg1">
                    <a:lumMod val="10000"/>
                  </a:schemeClr>
                </a:solidFill>
              </a:rPr>
              <a:t>user</a:t>
            </a:r>
            <a:endParaRPr lang="de-DE" sz="3200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27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Chained </a:t>
            </a:r>
            <a:r>
              <a:rPr lang="en-US" dirty="0" err="1" smtClean="0"/>
              <a:t>Pimpl</a:t>
            </a:r>
            <a:r>
              <a:rPr lang="en-US" dirty="0" smtClean="0"/>
              <a:t> Memory Layout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Folie </a:t>
            </a:r>
            <a:fld id="{36370ADA-F3BD-4AE5-9F32-CA5691B92C95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18" name="Rectangle 17"/>
          <p:cNvSpPr/>
          <p:nvPr/>
        </p:nvSpPr>
        <p:spPr>
          <a:xfrm>
            <a:off x="755576" y="3339502"/>
            <a:ext cx="620702" cy="5040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solidFill>
                  <a:schemeClr val="bg1">
                    <a:lumMod val="10000"/>
                  </a:schemeClr>
                </a:solidFill>
              </a:rPr>
              <a:t>RC</a:t>
            </a:r>
            <a:endParaRPr lang="de-DE" sz="32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6278" y="4820080"/>
            <a:ext cx="165618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err="1" smtClean="0">
                <a:solidFill>
                  <a:schemeClr val="bg1">
                    <a:lumMod val="10000"/>
                  </a:schemeClr>
                </a:solidFill>
              </a:rPr>
              <a:t>vtable</a:t>
            </a:r>
            <a:endParaRPr lang="de-DE" sz="32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447" y="3339502"/>
            <a:ext cx="288032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solidFill>
                  <a:schemeClr val="bg1">
                    <a:lumMod val="10000"/>
                  </a:schemeClr>
                </a:solidFill>
              </a:rPr>
              <a:t>Implementation</a:t>
            </a:r>
          </a:p>
        </p:txBody>
      </p:sp>
      <p:sp>
        <p:nvSpPr>
          <p:cNvPr id="10" name="Down Arrow 9"/>
          <p:cNvSpPr/>
          <p:nvPr/>
        </p:nvSpPr>
        <p:spPr>
          <a:xfrm rot="19720970">
            <a:off x="1601987" y="3933069"/>
            <a:ext cx="360040" cy="86409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32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77653" y="3339502"/>
            <a:ext cx="165618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solidFill>
                  <a:schemeClr val="bg1">
                    <a:lumMod val="10000"/>
                  </a:schemeClr>
                </a:solidFill>
              </a:rPr>
              <a:t>Interface</a:t>
            </a:r>
            <a:endParaRPr lang="de-DE" sz="32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75856" y="4820080"/>
            <a:ext cx="165618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err="1" smtClean="0">
                <a:solidFill>
                  <a:schemeClr val="bg1">
                    <a:lumMod val="10000"/>
                  </a:schemeClr>
                </a:solidFill>
              </a:rPr>
              <a:t>vtable</a:t>
            </a:r>
            <a:endParaRPr lang="de-DE" sz="32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 rot="20015184">
            <a:off x="989602" y="2441709"/>
            <a:ext cx="360040" cy="86409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32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94953" y="1862314"/>
            <a:ext cx="165618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solidFill>
                  <a:schemeClr val="bg1">
                    <a:lumMod val="10000"/>
                  </a:schemeClr>
                </a:solidFill>
              </a:rPr>
              <a:t>user</a:t>
            </a:r>
            <a:endParaRPr lang="de-DE" sz="32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 rot="19720970">
            <a:off x="3247332" y="3926933"/>
            <a:ext cx="360040" cy="86409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3200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11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Tree</a:t>
            </a:r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62925" y="6308725"/>
            <a:ext cx="981075" cy="365125"/>
          </a:xfrm>
        </p:spPr>
        <p:txBody>
          <a:bodyPr/>
          <a:lstStyle/>
          <a:p>
            <a:r>
              <a:rPr lang="de-DE" smtClean="0"/>
              <a:t>Folie </a:t>
            </a:r>
            <a:fld id="{36370ADA-F3BD-4AE5-9F32-CA5691B92C95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168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30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Mount Coding Dojo</a:t>
            </a:r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62925" y="6308725"/>
            <a:ext cx="981075" cy="365125"/>
          </a:xfrm>
        </p:spPr>
        <p:txBody>
          <a:bodyPr/>
          <a:lstStyle/>
          <a:p>
            <a:r>
              <a:rPr lang="de-DE" smtClean="0"/>
              <a:t>Folie </a:t>
            </a:r>
            <a:fld id="{36370ADA-F3BD-4AE5-9F32-CA5691B92C95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974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</a:t>
            </a:r>
            <a:r>
              <a:rPr lang="en-US" dirty="0" err="1" smtClean="0"/>
              <a:t>Lowerbound</a:t>
            </a:r>
            <a:r>
              <a:rPr lang="en-US" dirty="0" smtClean="0"/>
              <a:t> &amp; </a:t>
            </a:r>
            <a:r>
              <a:rPr lang="en-US" dirty="0" err="1" smtClean="0"/>
              <a:t>Upperbound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7"/>
            <a:ext cx="8229600" cy="1440160"/>
          </a:xfrm>
        </p:spPr>
        <p:txBody>
          <a:bodyPr/>
          <a:lstStyle/>
          <a:p>
            <a:r>
              <a:rPr lang="en-US" dirty="0" err="1" smtClean="0">
                <a:latin typeface="InputMono Medium" panose="02000709030000090004" pitchFamily="49" charset="0"/>
              </a:rPr>
              <a:t>std</a:t>
            </a:r>
            <a:r>
              <a:rPr lang="en-US" dirty="0" smtClean="0">
                <a:latin typeface="InputMono Medium" panose="02000709030000090004" pitchFamily="49" charset="0"/>
              </a:rPr>
              <a:t>::</a:t>
            </a:r>
            <a:r>
              <a:rPr lang="en-US" dirty="0" err="1" smtClean="0">
                <a:latin typeface="InputMono Medium" panose="02000709030000090004" pitchFamily="49" charset="0"/>
              </a:rPr>
              <a:t>multimap</a:t>
            </a:r>
            <a:r>
              <a:rPr lang="en-US" dirty="0" smtClean="0">
                <a:latin typeface="InputMono Medium" panose="02000709030000090004" pitchFamily="49" charset="0"/>
              </a:rPr>
              <a:t>&lt;</a:t>
            </a:r>
            <a:r>
              <a:rPr lang="en-US" dirty="0" err="1" smtClean="0">
                <a:latin typeface="InputMono Medium" panose="02000709030000090004" pitchFamily="49" charset="0"/>
              </a:rPr>
              <a:t>int</a:t>
            </a:r>
            <a:r>
              <a:rPr lang="en-US" dirty="0" smtClean="0">
                <a:latin typeface="InputMono Medium" panose="02000709030000090004" pitchFamily="49" charset="0"/>
              </a:rPr>
              <a:t>&gt;</a:t>
            </a:r>
            <a:endParaRPr lang="de-DE" dirty="0">
              <a:latin typeface="InputMono Medium" panose="020007090300000900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Folie </a:t>
            </a:r>
            <a:fld id="{36370ADA-F3BD-4AE5-9F32-CA5691B92C95}" type="slidenum">
              <a:rPr lang="de-DE" smtClean="0"/>
              <a:pPr/>
              <a:t>3</a:t>
            </a:fld>
            <a:endParaRPr lang="de-DE" dirty="0"/>
          </a:p>
        </p:txBody>
      </p:sp>
      <p:grpSp>
        <p:nvGrpSpPr>
          <p:cNvPr id="14" name="Group 13"/>
          <p:cNvGrpSpPr/>
          <p:nvPr/>
        </p:nvGrpSpPr>
        <p:grpSpPr>
          <a:xfrm>
            <a:off x="1367644" y="3789040"/>
            <a:ext cx="6408712" cy="504056"/>
            <a:chOff x="827584" y="3789040"/>
            <a:chExt cx="6408712" cy="504056"/>
          </a:xfrm>
        </p:grpSpPr>
        <p:sp>
          <p:nvSpPr>
            <p:cNvPr id="5" name="Rectangle 4"/>
            <p:cNvSpPr/>
            <p:nvPr/>
          </p:nvSpPr>
          <p:spPr>
            <a:xfrm>
              <a:off x="827584" y="3789040"/>
              <a:ext cx="792088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1">
                      <a:lumMod val="10000"/>
                    </a:schemeClr>
                  </a:solidFill>
                </a:rPr>
                <a:t>1</a:t>
              </a:r>
              <a:endParaRPr lang="de-DE" sz="32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763688" y="3789040"/>
              <a:ext cx="792088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bg1">
                      <a:lumMod val="10000"/>
                    </a:schemeClr>
                  </a:solidFill>
                </a:rPr>
                <a:t>2</a:t>
              </a:r>
              <a:endParaRPr lang="de-DE" sz="32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699792" y="3789040"/>
              <a:ext cx="792088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bg1">
                      <a:lumMod val="10000"/>
                    </a:schemeClr>
                  </a:solidFill>
                </a:rPr>
                <a:t>3</a:t>
              </a:r>
              <a:endParaRPr lang="de-DE" sz="32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635896" y="3789040"/>
              <a:ext cx="792088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bg1">
                      <a:lumMod val="10000"/>
                    </a:schemeClr>
                  </a:solidFill>
                </a:rPr>
                <a:t>3</a:t>
              </a:r>
              <a:endParaRPr lang="de-DE" sz="32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572000" y="3789040"/>
              <a:ext cx="792088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bg1">
                      <a:lumMod val="10000"/>
                    </a:schemeClr>
                  </a:solidFill>
                </a:rPr>
                <a:t>6</a:t>
              </a:r>
              <a:endParaRPr lang="de-DE" sz="32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508104" y="3789040"/>
              <a:ext cx="792088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bg1">
                      <a:lumMod val="10000"/>
                    </a:schemeClr>
                  </a:solidFill>
                </a:rPr>
                <a:t>7</a:t>
              </a:r>
              <a:endParaRPr lang="de-DE" sz="32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444208" y="3789040"/>
              <a:ext cx="792088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2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</p:grpSp>
      <p:sp>
        <p:nvSpPr>
          <p:cNvPr id="15" name="Down Arrow 14"/>
          <p:cNvSpPr/>
          <p:nvPr/>
        </p:nvSpPr>
        <p:spPr>
          <a:xfrm>
            <a:off x="725328" y="2780928"/>
            <a:ext cx="1296301" cy="900633"/>
          </a:xfrm>
          <a:custGeom>
            <a:avLst/>
            <a:gdLst>
              <a:gd name="connsiteX0" fmla="*/ 0 w 936104"/>
              <a:gd name="connsiteY0" fmla="*/ 166586 h 576064"/>
              <a:gd name="connsiteX1" fmla="*/ 312607 w 936104"/>
              <a:gd name="connsiteY1" fmla="*/ 166586 h 576064"/>
              <a:gd name="connsiteX2" fmla="*/ 312607 w 936104"/>
              <a:gd name="connsiteY2" fmla="*/ 0 h 576064"/>
              <a:gd name="connsiteX3" fmla="*/ 623497 w 936104"/>
              <a:gd name="connsiteY3" fmla="*/ 0 h 576064"/>
              <a:gd name="connsiteX4" fmla="*/ 623497 w 936104"/>
              <a:gd name="connsiteY4" fmla="*/ 166586 h 576064"/>
              <a:gd name="connsiteX5" fmla="*/ 936104 w 936104"/>
              <a:gd name="connsiteY5" fmla="*/ 166586 h 576064"/>
              <a:gd name="connsiteX6" fmla="*/ 468052 w 936104"/>
              <a:gd name="connsiteY6" fmla="*/ 576064 h 576064"/>
              <a:gd name="connsiteX7" fmla="*/ 0 w 936104"/>
              <a:gd name="connsiteY7" fmla="*/ 166586 h 576064"/>
              <a:gd name="connsiteX0" fmla="*/ 0 w 936104"/>
              <a:gd name="connsiteY0" fmla="*/ 167876 h 577354"/>
              <a:gd name="connsiteX1" fmla="*/ 312607 w 936104"/>
              <a:gd name="connsiteY1" fmla="*/ 167876 h 577354"/>
              <a:gd name="connsiteX2" fmla="*/ 312607 w 936104"/>
              <a:gd name="connsiteY2" fmla="*/ 1290 h 577354"/>
              <a:gd name="connsiteX3" fmla="*/ 46955 w 936104"/>
              <a:gd name="connsiteY3" fmla="*/ 0 h 577354"/>
              <a:gd name="connsiteX4" fmla="*/ 623497 w 936104"/>
              <a:gd name="connsiteY4" fmla="*/ 1290 h 577354"/>
              <a:gd name="connsiteX5" fmla="*/ 623497 w 936104"/>
              <a:gd name="connsiteY5" fmla="*/ 167876 h 577354"/>
              <a:gd name="connsiteX6" fmla="*/ 936104 w 936104"/>
              <a:gd name="connsiteY6" fmla="*/ 167876 h 577354"/>
              <a:gd name="connsiteX7" fmla="*/ 468052 w 936104"/>
              <a:gd name="connsiteY7" fmla="*/ 577354 h 577354"/>
              <a:gd name="connsiteX8" fmla="*/ 0 w 936104"/>
              <a:gd name="connsiteY8" fmla="*/ 167876 h 577354"/>
              <a:gd name="connsiteX0" fmla="*/ 0 w 936104"/>
              <a:gd name="connsiteY0" fmla="*/ 488774 h 898252"/>
              <a:gd name="connsiteX1" fmla="*/ 312607 w 936104"/>
              <a:gd name="connsiteY1" fmla="*/ 488774 h 898252"/>
              <a:gd name="connsiteX2" fmla="*/ 312607 w 936104"/>
              <a:gd name="connsiteY2" fmla="*/ 322188 h 898252"/>
              <a:gd name="connsiteX3" fmla="*/ 46955 w 936104"/>
              <a:gd name="connsiteY3" fmla="*/ 320898 h 898252"/>
              <a:gd name="connsiteX4" fmla="*/ 50242 w 936104"/>
              <a:gd name="connsiteY4" fmla="*/ 0 h 898252"/>
              <a:gd name="connsiteX5" fmla="*/ 623497 w 936104"/>
              <a:gd name="connsiteY5" fmla="*/ 322188 h 898252"/>
              <a:gd name="connsiteX6" fmla="*/ 623497 w 936104"/>
              <a:gd name="connsiteY6" fmla="*/ 488774 h 898252"/>
              <a:gd name="connsiteX7" fmla="*/ 936104 w 936104"/>
              <a:gd name="connsiteY7" fmla="*/ 488774 h 898252"/>
              <a:gd name="connsiteX8" fmla="*/ 468052 w 936104"/>
              <a:gd name="connsiteY8" fmla="*/ 898252 h 898252"/>
              <a:gd name="connsiteX9" fmla="*/ 0 w 936104"/>
              <a:gd name="connsiteY9" fmla="*/ 488774 h 898252"/>
              <a:gd name="connsiteX0" fmla="*/ 0 w 936104"/>
              <a:gd name="connsiteY0" fmla="*/ 488774 h 898252"/>
              <a:gd name="connsiteX1" fmla="*/ 312607 w 936104"/>
              <a:gd name="connsiteY1" fmla="*/ 488774 h 898252"/>
              <a:gd name="connsiteX2" fmla="*/ 312607 w 936104"/>
              <a:gd name="connsiteY2" fmla="*/ 322188 h 898252"/>
              <a:gd name="connsiteX3" fmla="*/ 46955 w 936104"/>
              <a:gd name="connsiteY3" fmla="*/ 320898 h 898252"/>
              <a:gd name="connsiteX4" fmla="*/ 50242 w 936104"/>
              <a:gd name="connsiteY4" fmla="*/ 0 h 898252"/>
              <a:gd name="connsiteX5" fmla="*/ 868201 w 936104"/>
              <a:gd name="connsiteY5" fmla="*/ 325041 h 898252"/>
              <a:gd name="connsiteX6" fmla="*/ 623497 w 936104"/>
              <a:gd name="connsiteY6" fmla="*/ 322188 h 898252"/>
              <a:gd name="connsiteX7" fmla="*/ 623497 w 936104"/>
              <a:gd name="connsiteY7" fmla="*/ 488774 h 898252"/>
              <a:gd name="connsiteX8" fmla="*/ 936104 w 936104"/>
              <a:gd name="connsiteY8" fmla="*/ 488774 h 898252"/>
              <a:gd name="connsiteX9" fmla="*/ 468052 w 936104"/>
              <a:gd name="connsiteY9" fmla="*/ 898252 h 898252"/>
              <a:gd name="connsiteX10" fmla="*/ 0 w 936104"/>
              <a:gd name="connsiteY10" fmla="*/ 488774 h 898252"/>
              <a:gd name="connsiteX0" fmla="*/ 0 w 936119"/>
              <a:gd name="connsiteY0" fmla="*/ 519204 h 928682"/>
              <a:gd name="connsiteX1" fmla="*/ 312607 w 936119"/>
              <a:gd name="connsiteY1" fmla="*/ 519204 h 928682"/>
              <a:gd name="connsiteX2" fmla="*/ 312607 w 936119"/>
              <a:gd name="connsiteY2" fmla="*/ 352618 h 928682"/>
              <a:gd name="connsiteX3" fmla="*/ 46955 w 936119"/>
              <a:gd name="connsiteY3" fmla="*/ 351328 h 928682"/>
              <a:gd name="connsiteX4" fmla="*/ 50242 w 936119"/>
              <a:gd name="connsiteY4" fmla="*/ 30430 h 928682"/>
              <a:gd name="connsiteX5" fmla="*/ 882488 w 936119"/>
              <a:gd name="connsiteY5" fmla="*/ 30430 h 928682"/>
              <a:gd name="connsiteX6" fmla="*/ 868201 w 936119"/>
              <a:gd name="connsiteY6" fmla="*/ 355471 h 928682"/>
              <a:gd name="connsiteX7" fmla="*/ 623497 w 936119"/>
              <a:gd name="connsiteY7" fmla="*/ 352618 h 928682"/>
              <a:gd name="connsiteX8" fmla="*/ 623497 w 936119"/>
              <a:gd name="connsiteY8" fmla="*/ 519204 h 928682"/>
              <a:gd name="connsiteX9" fmla="*/ 936104 w 936119"/>
              <a:gd name="connsiteY9" fmla="*/ 519204 h 928682"/>
              <a:gd name="connsiteX10" fmla="*/ 468052 w 936119"/>
              <a:gd name="connsiteY10" fmla="*/ 928682 h 928682"/>
              <a:gd name="connsiteX11" fmla="*/ 0 w 936119"/>
              <a:gd name="connsiteY11" fmla="*/ 519204 h 928682"/>
              <a:gd name="connsiteX0" fmla="*/ 0 w 936104"/>
              <a:gd name="connsiteY0" fmla="*/ 519204 h 928682"/>
              <a:gd name="connsiteX1" fmla="*/ 312607 w 936104"/>
              <a:gd name="connsiteY1" fmla="*/ 519204 h 928682"/>
              <a:gd name="connsiteX2" fmla="*/ 312607 w 936104"/>
              <a:gd name="connsiteY2" fmla="*/ 352618 h 928682"/>
              <a:gd name="connsiteX3" fmla="*/ 46955 w 936104"/>
              <a:gd name="connsiteY3" fmla="*/ 351328 h 928682"/>
              <a:gd name="connsiteX4" fmla="*/ 50242 w 936104"/>
              <a:gd name="connsiteY4" fmla="*/ 30430 h 928682"/>
              <a:gd name="connsiteX5" fmla="*/ 882488 w 936104"/>
              <a:gd name="connsiteY5" fmla="*/ 30430 h 928682"/>
              <a:gd name="connsiteX6" fmla="*/ 868201 w 936104"/>
              <a:gd name="connsiteY6" fmla="*/ 355471 h 928682"/>
              <a:gd name="connsiteX7" fmla="*/ 623497 w 936104"/>
              <a:gd name="connsiteY7" fmla="*/ 352618 h 928682"/>
              <a:gd name="connsiteX8" fmla="*/ 623497 w 936104"/>
              <a:gd name="connsiteY8" fmla="*/ 519204 h 928682"/>
              <a:gd name="connsiteX9" fmla="*/ 936104 w 936104"/>
              <a:gd name="connsiteY9" fmla="*/ 519204 h 928682"/>
              <a:gd name="connsiteX10" fmla="*/ 468052 w 936104"/>
              <a:gd name="connsiteY10" fmla="*/ 928682 h 928682"/>
              <a:gd name="connsiteX11" fmla="*/ 0 w 936104"/>
              <a:gd name="connsiteY11" fmla="*/ 519204 h 928682"/>
              <a:gd name="connsiteX0" fmla="*/ 0 w 936104"/>
              <a:gd name="connsiteY0" fmla="*/ 499449 h 908927"/>
              <a:gd name="connsiteX1" fmla="*/ 312607 w 936104"/>
              <a:gd name="connsiteY1" fmla="*/ 499449 h 908927"/>
              <a:gd name="connsiteX2" fmla="*/ 312607 w 936104"/>
              <a:gd name="connsiteY2" fmla="*/ 332863 h 908927"/>
              <a:gd name="connsiteX3" fmla="*/ 46955 w 936104"/>
              <a:gd name="connsiteY3" fmla="*/ 331573 h 908927"/>
              <a:gd name="connsiteX4" fmla="*/ 50242 w 936104"/>
              <a:gd name="connsiteY4" fmla="*/ 10675 h 908927"/>
              <a:gd name="connsiteX5" fmla="*/ 882488 w 936104"/>
              <a:gd name="connsiteY5" fmla="*/ 10675 h 908927"/>
              <a:gd name="connsiteX6" fmla="*/ 868201 w 936104"/>
              <a:gd name="connsiteY6" fmla="*/ 335716 h 908927"/>
              <a:gd name="connsiteX7" fmla="*/ 623497 w 936104"/>
              <a:gd name="connsiteY7" fmla="*/ 332863 h 908927"/>
              <a:gd name="connsiteX8" fmla="*/ 623497 w 936104"/>
              <a:gd name="connsiteY8" fmla="*/ 499449 h 908927"/>
              <a:gd name="connsiteX9" fmla="*/ 936104 w 936104"/>
              <a:gd name="connsiteY9" fmla="*/ 499449 h 908927"/>
              <a:gd name="connsiteX10" fmla="*/ 468052 w 936104"/>
              <a:gd name="connsiteY10" fmla="*/ 908927 h 908927"/>
              <a:gd name="connsiteX11" fmla="*/ 0 w 936104"/>
              <a:gd name="connsiteY11" fmla="*/ 499449 h 908927"/>
              <a:gd name="connsiteX0" fmla="*/ 0 w 936104"/>
              <a:gd name="connsiteY0" fmla="*/ 489933 h 899411"/>
              <a:gd name="connsiteX1" fmla="*/ 312607 w 936104"/>
              <a:gd name="connsiteY1" fmla="*/ 489933 h 899411"/>
              <a:gd name="connsiteX2" fmla="*/ 312607 w 936104"/>
              <a:gd name="connsiteY2" fmla="*/ 323347 h 899411"/>
              <a:gd name="connsiteX3" fmla="*/ 46955 w 936104"/>
              <a:gd name="connsiteY3" fmla="*/ 322057 h 899411"/>
              <a:gd name="connsiteX4" fmla="*/ 50242 w 936104"/>
              <a:gd name="connsiteY4" fmla="*/ 1159 h 899411"/>
              <a:gd name="connsiteX5" fmla="*/ 882488 w 936104"/>
              <a:gd name="connsiteY5" fmla="*/ 1159 h 899411"/>
              <a:gd name="connsiteX6" fmla="*/ 868201 w 936104"/>
              <a:gd name="connsiteY6" fmla="*/ 326200 h 899411"/>
              <a:gd name="connsiteX7" fmla="*/ 623497 w 936104"/>
              <a:gd name="connsiteY7" fmla="*/ 323347 h 899411"/>
              <a:gd name="connsiteX8" fmla="*/ 623497 w 936104"/>
              <a:gd name="connsiteY8" fmla="*/ 489933 h 899411"/>
              <a:gd name="connsiteX9" fmla="*/ 936104 w 936104"/>
              <a:gd name="connsiteY9" fmla="*/ 489933 h 899411"/>
              <a:gd name="connsiteX10" fmla="*/ 468052 w 936104"/>
              <a:gd name="connsiteY10" fmla="*/ 899411 h 899411"/>
              <a:gd name="connsiteX11" fmla="*/ 0 w 936104"/>
              <a:gd name="connsiteY11" fmla="*/ 489933 h 899411"/>
              <a:gd name="connsiteX0" fmla="*/ 0 w 936104"/>
              <a:gd name="connsiteY0" fmla="*/ 489933 h 899411"/>
              <a:gd name="connsiteX1" fmla="*/ 312607 w 936104"/>
              <a:gd name="connsiteY1" fmla="*/ 489933 h 899411"/>
              <a:gd name="connsiteX2" fmla="*/ 312607 w 936104"/>
              <a:gd name="connsiteY2" fmla="*/ 323347 h 899411"/>
              <a:gd name="connsiteX3" fmla="*/ 46955 w 936104"/>
              <a:gd name="connsiteY3" fmla="*/ 322057 h 899411"/>
              <a:gd name="connsiteX4" fmla="*/ 50242 w 936104"/>
              <a:gd name="connsiteY4" fmla="*/ 1159 h 899411"/>
              <a:gd name="connsiteX5" fmla="*/ 882488 w 936104"/>
              <a:gd name="connsiteY5" fmla="*/ 1159 h 899411"/>
              <a:gd name="connsiteX6" fmla="*/ 868201 w 936104"/>
              <a:gd name="connsiteY6" fmla="*/ 326200 h 899411"/>
              <a:gd name="connsiteX7" fmla="*/ 623497 w 936104"/>
              <a:gd name="connsiteY7" fmla="*/ 323347 h 899411"/>
              <a:gd name="connsiteX8" fmla="*/ 623497 w 936104"/>
              <a:gd name="connsiteY8" fmla="*/ 489933 h 899411"/>
              <a:gd name="connsiteX9" fmla="*/ 936104 w 936104"/>
              <a:gd name="connsiteY9" fmla="*/ 489933 h 899411"/>
              <a:gd name="connsiteX10" fmla="*/ 468052 w 936104"/>
              <a:gd name="connsiteY10" fmla="*/ 899411 h 899411"/>
              <a:gd name="connsiteX11" fmla="*/ 0 w 936104"/>
              <a:gd name="connsiteY11" fmla="*/ 489933 h 899411"/>
              <a:gd name="connsiteX0" fmla="*/ 0 w 936104"/>
              <a:gd name="connsiteY0" fmla="*/ 489933 h 899411"/>
              <a:gd name="connsiteX1" fmla="*/ 312607 w 936104"/>
              <a:gd name="connsiteY1" fmla="*/ 489933 h 899411"/>
              <a:gd name="connsiteX2" fmla="*/ 312607 w 936104"/>
              <a:gd name="connsiteY2" fmla="*/ 323347 h 899411"/>
              <a:gd name="connsiteX3" fmla="*/ 46955 w 936104"/>
              <a:gd name="connsiteY3" fmla="*/ 322057 h 899411"/>
              <a:gd name="connsiteX4" fmla="*/ 50242 w 936104"/>
              <a:gd name="connsiteY4" fmla="*/ 1159 h 899411"/>
              <a:gd name="connsiteX5" fmla="*/ 882488 w 936104"/>
              <a:gd name="connsiteY5" fmla="*/ 1159 h 899411"/>
              <a:gd name="connsiteX6" fmla="*/ 868201 w 936104"/>
              <a:gd name="connsiteY6" fmla="*/ 326200 h 899411"/>
              <a:gd name="connsiteX7" fmla="*/ 623497 w 936104"/>
              <a:gd name="connsiteY7" fmla="*/ 323347 h 899411"/>
              <a:gd name="connsiteX8" fmla="*/ 623497 w 936104"/>
              <a:gd name="connsiteY8" fmla="*/ 489933 h 899411"/>
              <a:gd name="connsiteX9" fmla="*/ 936104 w 936104"/>
              <a:gd name="connsiteY9" fmla="*/ 489933 h 899411"/>
              <a:gd name="connsiteX10" fmla="*/ 468052 w 936104"/>
              <a:gd name="connsiteY10" fmla="*/ 899411 h 899411"/>
              <a:gd name="connsiteX11" fmla="*/ 0 w 936104"/>
              <a:gd name="connsiteY11" fmla="*/ 489933 h 899411"/>
              <a:gd name="connsiteX0" fmla="*/ 0 w 936104"/>
              <a:gd name="connsiteY0" fmla="*/ 489933 h 899411"/>
              <a:gd name="connsiteX1" fmla="*/ 312607 w 936104"/>
              <a:gd name="connsiteY1" fmla="*/ 489933 h 899411"/>
              <a:gd name="connsiteX2" fmla="*/ 312607 w 936104"/>
              <a:gd name="connsiteY2" fmla="*/ 323347 h 899411"/>
              <a:gd name="connsiteX3" fmla="*/ 46955 w 936104"/>
              <a:gd name="connsiteY3" fmla="*/ 322057 h 899411"/>
              <a:gd name="connsiteX4" fmla="*/ 50242 w 936104"/>
              <a:gd name="connsiteY4" fmla="*/ 1159 h 899411"/>
              <a:gd name="connsiteX5" fmla="*/ 882488 w 936104"/>
              <a:gd name="connsiteY5" fmla="*/ 1159 h 899411"/>
              <a:gd name="connsiteX6" fmla="*/ 868201 w 936104"/>
              <a:gd name="connsiteY6" fmla="*/ 326200 h 899411"/>
              <a:gd name="connsiteX7" fmla="*/ 623497 w 936104"/>
              <a:gd name="connsiteY7" fmla="*/ 323347 h 899411"/>
              <a:gd name="connsiteX8" fmla="*/ 623497 w 936104"/>
              <a:gd name="connsiteY8" fmla="*/ 489933 h 899411"/>
              <a:gd name="connsiteX9" fmla="*/ 936104 w 936104"/>
              <a:gd name="connsiteY9" fmla="*/ 489933 h 899411"/>
              <a:gd name="connsiteX10" fmla="*/ 468052 w 936104"/>
              <a:gd name="connsiteY10" fmla="*/ 899411 h 899411"/>
              <a:gd name="connsiteX11" fmla="*/ 0 w 936104"/>
              <a:gd name="connsiteY11" fmla="*/ 489933 h 899411"/>
              <a:gd name="connsiteX0" fmla="*/ 0 w 1127757"/>
              <a:gd name="connsiteY0" fmla="*/ 489933 h 899411"/>
              <a:gd name="connsiteX1" fmla="*/ 312607 w 1127757"/>
              <a:gd name="connsiteY1" fmla="*/ 489933 h 899411"/>
              <a:gd name="connsiteX2" fmla="*/ 312607 w 1127757"/>
              <a:gd name="connsiteY2" fmla="*/ 323347 h 899411"/>
              <a:gd name="connsiteX3" fmla="*/ 46955 w 1127757"/>
              <a:gd name="connsiteY3" fmla="*/ 322057 h 899411"/>
              <a:gd name="connsiteX4" fmla="*/ 50242 w 1127757"/>
              <a:gd name="connsiteY4" fmla="*/ 1159 h 899411"/>
              <a:gd name="connsiteX5" fmla="*/ 882488 w 1127757"/>
              <a:gd name="connsiteY5" fmla="*/ 1159 h 899411"/>
              <a:gd name="connsiteX6" fmla="*/ 1127757 w 1127757"/>
              <a:gd name="connsiteY6" fmla="*/ 340487 h 899411"/>
              <a:gd name="connsiteX7" fmla="*/ 623497 w 1127757"/>
              <a:gd name="connsiteY7" fmla="*/ 323347 h 899411"/>
              <a:gd name="connsiteX8" fmla="*/ 623497 w 1127757"/>
              <a:gd name="connsiteY8" fmla="*/ 489933 h 899411"/>
              <a:gd name="connsiteX9" fmla="*/ 936104 w 1127757"/>
              <a:gd name="connsiteY9" fmla="*/ 489933 h 899411"/>
              <a:gd name="connsiteX10" fmla="*/ 468052 w 1127757"/>
              <a:gd name="connsiteY10" fmla="*/ 899411 h 899411"/>
              <a:gd name="connsiteX11" fmla="*/ 0 w 1127757"/>
              <a:gd name="connsiteY11" fmla="*/ 489933 h 899411"/>
              <a:gd name="connsiteX0" fmla="*/ 0 w 1127757"/>
              <a:gd name="connsiteY0" fmla="*/ 488774 h 898252"/>
              <a:gd name="connsiteX1" fmla="*/ 312607 w 1127757"/>
              <a:gd name="connsiteY1" fmla="*/ 488774 h 898252"/>
              <a:gd name="connsiteX2" fmla="*/ 312607 w 1127757"/>
              <a:gd name="connsiteY2" fmla="*/ 322188 h 898252"/>
              <a:gd name="connsiteX3" fmla="*/ 46955 w 1127757"/>
              <a:gd name="connsiteY3" fmla="*/ 320898 h 898252"/>
              <a:gd name="connsiteX4" fmla="*/ 50242 w 1127757"/>
              <a:gd name="connsiteY4" fmla="*/ 0 h 898252"/>
              <a:gd name="connsiteX5" fmla="*/ 1125376 w 1127757"/>
              <a:gd name="connsiteY5" fmla="*/ 0 h 898252"/>
              <a:gd name="connsiteX6" fmla="*/ 1127757 w 1127757"/>
              <a:gd name="connsiteY6" fmla="*/ 339328 h 898252"/>
              <a:gd name="connsiteX7" fmla="*/ 623497 w 1127757"/>
              <a:gd name="connsiteY7" fmla="*/ 322188 h 898252"/>
              <a:gd name="connsiteX8" fmla="*/ 623497 w 1127757"/>
              <a:gd name="connsiteY8" fmla="*/ 488774 h 898252"/>
              <a:gd name="connsiteX9" fmla="*/ 936104 w 1127757"/>
              <a:gd name="connsiteY9" fmla="*/ 488774 h 898252"/>
              <a:gd name="connsiteX10" fmla="*/ 468052 w 1127757"/>
              <a:gd name="connsiteY10" fmla="*/ 898252 h 898252"/>
              <a:gd name="connsiteX11" fmla="*/ 0 w 1127757"/>
              <a:gd name="connsiteY11" fmla="*/ 488774 h 898252"/>
              <a:gd name="connsiteX0" fmla="*/ 0 w 1127757"/>
              <a:gd name="connsiteY0" fmla="*/ 488774 h 898252"/>
              <a:gd name="connsiteX1" fmla="*/ 312607 w 1127757"/>
              <a:gd name="connsiteY1" fmla="*/ 488774 h 898252"/>
              <a:gd name="connsiteX2" fmla="*/ 312607 w 1127757"/>
              <a:gd name="connsiteY2" fmla="*/ 322188 h 898252"/>
              <a:gd name="connsiteX3" fmla="*/ 46955 w 1127757"/>
              <a:gd name="connsiteY3" fmla="*/ 320898 h 898252"/>
              <a:gd name="connsiteX4" fmla="*/ 50242 w 1127757"/>
              <a:gd name="connsiteY4" fmla="*/ 0 h 898252"/>
              <a:gd name="connsiteX5" fmla="*/ 1125376 w 1127757"/>
              <a:gd name="connsiteY5" fmla="*/ 0 h 898252"/>
              <a:gd name="connsiteX6" fmla="*/ 1127757 w 1127757"/>
              <a:gd name="connsiteY6" fmla="*/ 339328 h 898252"/>
              <a:gd name="connsiteX7" fmla="*/ 623497 w 1127757"/>
              <a:gd name="connsiteY7" fmla="*/ 322188 h 898252"/>
              <a:gd name="connsiteX8" fmla="*/ 623497 w 1127757"/>
              <a:gd name="connsiteY8" fmla="*/ 488774 h 898252"/>
              <a:gd name="connsiteX9" fmla="*/ 936104 w 1127757"/>
              <a:gd name="connsiteY9" fmla="*/ 488774 h 898252"/>
              <a:gd name="connsiteX10" fmla="*/ 468052 w 1127757"/>
              <a:gd name="connsiteY10" fmla="*/ 898252 h 898252"/>
              <a:gd name="connsiteX11" fmla="*/ 0 w 1127757"/>
              <a:gd name="connsiteY11" fmla="*/ 488774 h 898252"/>
              <a:gd name="connsiteX0" fmla="*/ 0 w 1125597"/>
              <a:gd name="connsiteY0" fmla="*/ 488774 h 898252"/>
              <a:gd name="connsiteX1" fmla="*/ 312607 w 1125597"/>
              <a:gd name="connsiteY1" fmla="*/ 488774 h 898252"/>
              <a:gd name="connsiteX2" fmla="*/ 312607 w 1125597"/>
              <a:gd name="connsiteY2" fmla="*/ 322188 h 898252"/>
              <a:gd name="connsiteX3" fmla="*/ 46955 w 1125597"/>
              <a:gd name="connsiteY3" fmla="*/ 320898 h 898252"/>
              <a:gd name="connsiteX4" fmla="*/ 50242 w 1125597"/>
              <a:gd name="connsiteY4" fmla="*/ 0 h 898252"/>
              <a:gd name="connsiteX5" fmla="*/ 1125376 w 1125597"/>
              <a:gd name="connsiteY5" fmla="*/ 0 h 898252"/>
              <a:gd name="connsiteX6" fmla="*/ 1118232 w 1125597"/>
              <a:gd name="connsiteY6" fmla="*/ 344090 h 898252"/>
              <a:gd name="connsiteX7" fmla="*/ 623497 w 1125597"/>
              <a:gd name="connsiteY7" fmla="*/ 322188 h 898252"/>
              <a:gd name="connsiteX8" fmla="*/ 623497 w 1125597"/>
              <a:gd name="connsiteY8" fmla="*/ 488774 h 898252"/>
              <a:gd name="connsiteX9" fmla="*/ 936104 w 1125597"/>
              <a:gd name="connsiteY9" fmla="*/ 488774 h 898252"/>
              <a:gd name="connsiteX10" fmla="*/ 468052 w 1125597"/>
              <a:gd name="connsiteY10" fmla="*/ 898252 h 898252"/>
              <a:gd name="connsiteX11" fmla="*/ 0 w 1125597"/>
              <a:gd name="connsiteY11" fmla="*/ 488774 h 898252"/>
              <a:gd name="connsiteX0" fmla="*/ 0 w 1126327"/>
              <a:gd name="connsiteY0" fmla="*/ 488774 h 898252"/>
              <a:gd name="connsiteX1" fmla="*/ 312607 w 1126327"/>
              <a:gd name="connsiteY1" fmla="*/ 488774 h 898252"/>
              <a:gd name="connsiteX2" fmla="*/ 312607 w 1126327"/>
              <a:gd name="connsiteY2" fmla="*/ 322188 h 898252"/>
              <a:gd name="connsiteX3" fmla="*/ 46955 w 1126327"/>
              <a:gd name="connsiteY3" fmla="*/ 320898 h 898252"/>
              <a:gd name="connsiteX4" fmla="*/ 50242 w 1126327"/>
              <a:gd name="connsiteY4" fmla="*/ 0 h 898252"/>
              <a:gd name="connsiteX5" fmla="*/ 1125376 w 1126327"/>
              <a:gd name="connsiteY5" fmla="*/ 0 h 898252"/>
              <a:gd name="connsiteX6" fmla="*/ 1118232 w 1126327"/>
              <a:gd name="connsiteY6" fmla="*/ 344090 h 898252"/>
              <a:gd name="connsiteX7" fmla="*/ 623497 w 1126327"/>
              <a:gd name="connsiteY7" fmla="*/ 322188 h 898252"/>
              <a:gd name="connsiteX8" fmla="*/ 623497 w 1126327"/>
              <a:gd name="connsiteY8" fmla="*/ 488774 h 898252"/>
              <a:gd name="connsiteX9" fmla="*/ 936104 w 1126327"/>
              <a:gd name="connsiteY9" fmla="*/ 488774 h 898252"/>
              <a:gd name="connsiteX10" fmla="*/ 468052 w 1126327"/>
              <a:gd name="connsiteY10" fmla="*/ 898252 h 898252"/>
              <a:gd name="connsiteX11" fmla="*/ 0 w 1126327"/>
              <a:gd name="connsiteY11" fmla="*/ 488774 h 898252"/>
              <a:gd name="connsiteX0" fmla="*/ 0 w 1126327"/>
              <a:gd name="connsiteY0" fmla="*/ 488774 h 898252"/>
              <a:gd name="connsiteX1" fmla="*/ 312607 w 1126327"/>
              <a:gd name="connsiteY1" fmla="*/ 488774 h 898252"/>
              <a:gd name="connsiteX2" fmla="*/ 312607 w 1126327"/>
              <a:gd name="connsiteY2" fmla="*/ 322188 h 898252"/>
              <a:gd name="connsiteX3" fmla="*/ 46955 w 1126327"/>
              <a:gd name="connsiteY3" fmla="*/ 320898 h 898252"/>
              <a:gd name="connsiteX4" fmla="*/ 50242 w 1126327"/>
              <a:gd name="connsiteY4" fmla="*/ 0 h 898252"/>
              <a:gd name="connsiteX5" fmla="*/ 1125376 w 1126327"/>
              <a:gd name="connsiteY5" fmla="*/ 0 h 898252"/>
              <a:gd name="connsiteX6" fmla="*/ 1118232 w 1126327"/>
              <a:gd name="connsiteY6" fmla="*/ 344090 h 898252"/>
              <a:gd name="connsiteX7" fmla="*/ 623497 w 1126327"/>
              <a:gd name="connsiteY7" fmla="*/ 322188 h 898252"/>
              <a:gd name="connsiteX8" fmla="*/ 623497 w 1126327"/>
              <a:gd name="connsiteY8" fmla="*/ 488774 h 898252"/>
              <a:gd name="connsiteX9" fmla="*/ 936104 w 1126327"/>
              <a:gd name="connsiteY9" fmla="*/ 488774 h 898252"/>
              <a:gd name="connsiteX10" fmla="*/ 468052 w 1126327"/>
              <a:gd name="connsiteY10" fmla="*/ 898252 h 898252"/>
              <a:gd name="connsiteX11" fmla="*/ 0 w 1126327"/>
              <a:gd name="connsiteY11" fmla="*/ 488774 h 898252"/>
              <a:gd name="connsiteX0" fmla="*/ 0 w 1126097"/>
              <a:gd name="connsiteY0" fmla="*/ 488774 h 898252"/>
              <a:gd name="connsiteX1" fmla="*/ 312607 w 1126097"/>
              <a:gd name="connsiteY1" fmla="*/ 488774 h 898252"/>
              <a:gd name="connsiteX2" fmla="*/ 312607 w 1126097"/>
              <a:gd name="connsiteY2" fmla="*/ 322188 h 898252"/>
              <a:gd name="connsiteX3" fmla="*/ 46955 w 1126097"/>
              <a:gd name="connsiteY3" fmla="*/ 320898 h 898252"/>
              <a:gd name="connsiteX4" fmla="*/ 50242 w 1126097"/>
              <a:gd name="connsiteY4" fmla="*/ 0 h 898252"/>
              <a:gd name="connsiteX5" fmla="*/ 1125376 w 1126097"/>
              <a:gd name="connsiteY5" fmla="*/ 0 h 898252"/>
              <a:gd name="connsiteX6" fmla="*/ 1115851 w 1126097"/>
              <a:gd name="connsiteY6" fmla="*/ 322658 h 898252"/>
              <a:gd name="connsiteX7" fmla="*/ 623497 w 1126097"/>
              <a:gd name="connsiteY7" fmla="*/ 322188 h 898252"/>
              <a:gd name="connsiteX8" fmla="*/ 623497 w 1126097"/>
              <a:gd name="connsiteY8" fmla="*/ 488774 h 898252"/>
              <a:gd name="connsiteX9" fmla="*/ 936104 w 1126097"/>
              <a:gd name="connsiteY9" fmla="*/ 488774 h 898252"/>
              <a:gd name="connsiteX10" fmla="*/ 468052 w 1126097"/>
              <a:gd name="connsiteY10" fmla="*/ 898252 h 898252"/>
              <a:gd name="connsiteX11" fmla="*/ 0 w 1126097"/>
              <a:gd name="connsiteY11" fmla="*/ 488774 h 898252"/>
              <a:gd name="connsiteX0" fmla="*/ 0 w 1120328"/>
              <a:gd name="connsiteY0" fmla="*/ 491155 h 900633"/>
              <a:gd name="connsiteX1" fmla="*/ 312607 w 1120328"/>
              <a:gd name="connsiteY1" fmla="*/ 491155 h 900633"/>
              <a:gd name="connsiteX2" fmla="*/ 312607 w 1120328"/>
              <a:gd name="connsiteY2" fmla="*/ 324569 h 900633"/>
              <a:gd name="connsiteX3" fmla="*/ 46955 w 1120328"/>
              <a:gd name="connsiteY3" fmla="*/ 323279 h 900633"/>
              <a:gd name="connsiteX4" fmla="*/ 50242 w 1120328"/>
              <a:gd name="connsiteY4" fmla="*/ 2381 h 900633"/>
              <a:gd name="connsiteX5" fmla="*/ 1118232 w 1120328"/>
              <a:gd name="connsiteY5" fmla="*/ 0 h 900633"/>
              <a:gd name="connsiteX6" fmla="*/ 1115851 w 1120328"/>
              <a:gd name="connsiteY6" fmla="*/ 325039 h 900633"/>
              <a:gd name="connsiteX7" fmla="*/ 623497 w 1120328"/>
              <a:gd name="connsiteY7" fmla="*/ 324569 h 900633"/>
              <a:gd name="connsiteX8" fmla="*/ 623497 w 1120328"/>
              <a:gd name="connsiteY8" fmla="*/ 491155 h 900633"/>
              <a:gd name="connsiteX9" fmla="*/ 936104 w 1120328"/>
              <a:gd name="connsiteY9" fmla="*/ 491155 h 900633"/>
              <a:gd name="connsiteX10" fmla="*/ 468052 w 1120328"/>
              <a:gd name="connsiteY10" fmla="*/ 900633 h 900633"/>
              <a:gd name="connsiteX11" fmla="*/ 0 w 1120328"/>
              <a:gd name="connsiteY11" fmla="*/ 491155 h 900633"/>
              <a:gd name="connsiteX0" fmla="*/ 0 w 1119165"/>
              <a:gd name="connsiteY0" fmla="*/ 491155 h 900633"/>
              <a:gd name="connsiteX1" fmla="*/ 312607 w 1119165"/>
              <a:gd name="connsiteY1" fmla="*/ 491155 h 900633"/>
              <a:gd name="connsiteX2" fmla="*/ 312607 w 1119165"/>
              <a:gd name="connsiteY2" fmla="*/ 324569 h 900633"/>
              <a:gd name="connsiteX3" fmla="*/ 46955 w 1119165"/>
              <a:gd name="connsiteY3" fmla="*/ 323279 h 900633"/>
              <a:gd name="connsiteX4" fmla="*/ 50242 w 1119165"/>
              <a:gd name="connsiteY4" fmla="*/ 2381 h 900633"/>
              <a:gd name="connsiteX5" fmla="*/ 1115851 w 1119165"/>
              <a:gd name="connsiteY5" fmla="*/ 0 h 900633"/>
              <a:gd name="connsiteX6" fmla="*/ 1115851 w 1119165"/>
              <a:gd name="connsiteY6" fmla="*/ 325039 h 900633"/>
              <a:gd name="connsiteX7" fmla="*/ 623497 w 1119165"/>
              <a:gd name="connsiteY7" fmla="*/ 324569 h 900633"/>
              <a:gd name="connsiteX8" fmla="*/ 623497 w 1119165"/>
              <a:gd name="connsiteY8" fmla="*/ 491155 h 900633"/>
              <a:gd name="connsiteX9" fmla="*/ 936104 w 1119165"/>
              <a:gd name="connsiteY9" fmla="*/ 491155 h 900633"/>
              <a:gd name="connsiteX10" fmla="*/ 468052 w 1119165"/>
              <a:gd name="connsiteY10" fmla="*/ 900633 h 900633"/>
              <a:gd name="connsiteX11" fmla="*/ 0 w 1119165"/>
              <a:gd name="connsiteY11" fmla="*/ 491155 h 900633"/>
              <a:gd name="connsiteX0" fmla="*/ 175977 w 1295142"/>
              <a:gd name="connsiteY0" fmla="*/ 491155 h 900633"/>
              <a:gd name="connsiteX1" fmla="*/ 488584 w 1295142"/>
              <a:gd name="connsiteY1" fmla="*/ 491155 h 900633"/>
              <a:gd name="connsiteX2" fmla="*/ 488584 w 1295142"/>
              <a:gd name="connsiteY2" fmla="*/ 324569 h 900633"/>
              <a:gd name="connsiteX3" fmla="*/ 222932 w 1295142"/>
              <a:gd name="connsiteY3" fmla="*/ 323279 h 900633"/>
              <a:gd name="connsiteX4" fmla="*/ 0 w 1295142"/>
              <a:gd name="connsiteY4" fmla="*/ 4762 h 900633"/>
              <a:gd name="connsiteX5" fmla="*/ 1291828 w 1295142"/>
              <a:gd name="connsiteY5" fmla="*/ 0 h 900633"/>
              <a:gd name="connsiteX6" fmla="*/ 1291828 w 1295142"/>
              <a:gd name="connsiteY6" fmla="*/ 325039 h 900633"/>
              <a:gd name="connsiteX7" fmla="*/ 799474 w 1295142"/>
              <a:gd name="connsiteY7" fmla="*/ 324569 h 900633"/>
              <a:gd name="connsiteX8" fmla="*/ 799474 w 1295142"/>
              <a:gd name="connsiteY8" fmla="*/ 491155 h 900633"/>
              <a:gd name="connsiteX9" fmla="*/ 1112081 w 1295142"/>
              <a:gd name="connsiteY9" fmla="*/ 491155 h 900633"/>
              <a:gd name="connsiteX10" fmla="*/ 644029 w 1295142"/>
              <a:gd name="connsiteY10" fmla="*/ 900633 h 900633"/>
              <a:gd name="connsiteX11" fmla="*/ 175977 w 1295142"/>
              <a:gd name="connsiteY11" fmla="*/ 491155 h 900633"/>
              <a:gd name="connsiteX0" fmla="*/ 175977 w 1295142"/>
              <a:gd name="connsiteY0" fmla="*/ 491155 h 900633"/>
              <a:gd name="connsiteX1" fmla="*/ 488584 w 1295142"/>
              <a:gd name="connsiteY1" fmla="*/ 491155 h 900633"/>
              <a:gd name="connsiteX2" fmla="*/ 488584 w 1295142"/>
              <a:gd name="connsiteY2" fmla="*/ 324569 h 900633"/>
              <a:gd name="connsiteX3" fmla="*/ 1476 w 1295142"/>
              <a:gd name="connsiteY3" fmla="*/ 323279 h 900633"/>
              <a:gd name="connsiteX4" fmla="*/ 0 w 1295142"/>
              <a:gd name="connsiteY4" fmla="*/ 4762 h 900633"/>
              <a:gd name="connsiteX5" fmla="*/ 1291828 w 1295142"/>
              <a:gd name="connsiteY5" fmla="*/ 0 h 900633"/>
              <a:gd name="connsiteX6" fmla="*/ 1291828 w 1295142"/>
              <a:gd name="connsiteY6" fmla="*/ 325039 h 900633"/>
              <a:gd name="connsiteX7" fmla="*/ 799474 w 1295142"/>
              <a:gd name="connsiteY7" fmla="*/ 324569 h 900633"/>
              <a:gd name="connsiteX8" fmla="*/ 799474 w 1295142"/>
              <a:gd name="connsiteY8" fmla="*/ 491155 h 900633"/>
              <a:gd name="connsiteX9" fmla="*/ 1112081 w 1295142"/>
              <a:gd name="connsiteY9" fmla="*/ 491155 h 900633"/>
              <a:gd name="connsiteX10" fmla="*/ 644029 w 1295142"/>
              <a:gd name="connsiteY10" fmla="*/ 900633 h 900633"/>
              <a:gd name="connsiteX11" fmla="*/ 175977 w 1295142"/>
              <a:gd name="connsiteY11" fmla="*/ 491155 h 900633"/>
              <a:gd name="connsiteX0" fmla="*/ 291815 w 1410980"/>
              <a:gd name="connsiteY0" fmla="*/ 491155 h 900633"/>
              <a:gd name="connsiteX1" fmla="*/ 604422 w 1410980"/>
              <a:gd name="connsiteY1" fmla="*/ 491155 h 900633"/>
              <a:gd name="connsiteX2" fmla="*/ 604422 w 1410980"/>
              <a:gd name="connsiteY2" fmla="*/ 324569 h 900633"/>
              <a:gd name="connsiteX3" fmla="*/ 117314 w 1410980"/>
              <a:gd name="connsiteY3" fmla="*/ 323279 h 900633"/>
              <a:gd name="connsiteX4" fmla="*/ 115838 w 1410980"/>
              <a:gd name="connsiteY4" fmla="*/ 4762 h 900633"/>
              <a:gd name="connsiteX5" fmla="*/ 1407666 w 1410980"/>
              <a:gd name="connsiteY5" fmla="*/ 0 h 900633"/>
              <a:gd name="connsiteX6" fmla="*/ 1407666 w 1410980"/>
              <a:gd name="connsiteY6" fmla="*/ 325039 h 900633"/>
              <a:gd name="connsiteX7" fmla="*/ 915312 w 1410980"/>
              <a:gd name="connsiteY7" fmla="*/ 324569 h 900633"/>
              <a:gd name="connsiteX8" fmla="*/ 915312 w 1410980"/>
              <a:gd name="connsiteY8" fmla="*/ 491155 h 900633"/>
              <a:gd name="connsiteX9" fmla="*/ 1227919 w 1410980"/>
              <a:gd name="connsiteY9" fmla="*/ 491155 h 900633"/>
              <a:gd name="connsiteX10" fmla="*/ 759867 w 1410980"/>
              <a:gd name="connsiteY10" fmla="*/ 900633 h 900633"/>
              <a:gd name="connsiteX11" fmla="*/ 291815 w 1410980"/>
              <a:gd name="connsiteY11" fmla="*/ 491155 h 900633"/>
              <a:gd name="connsiteX0" fmla="*/ 291815 w 1410980"/>
              <a:gd name="connsiteY0" fmla="*/ 491155 h 900633"/>
              <a:gd name="connsiteX1" fmla="*/ 604422 w 1410980"/>
              <a:gd name="connsiteY1" fmla="*/ 491155 h 900633"/>
              <a:gd name="connsiteX2" fmla="*/ 604422 w 1410980"/>
              <a:gd name="connsiteY2" fmla="*/ 324569 h 900633"/>
              <a:gd name="connsiteX3" fmla="*/ 117314 w 1410980"/>
              <a:gd name="connsiteY3" fmla="*/ 323279 h 900633"/>
              <a:gd name="connsiteX4" fmla="*/ 115838 w 1410980"/>
              <a:gd name="connsiteY4" fmla="*/ 4762 h 900633"/>
              <a:gd name="connsiteX5" fmla="*/ 1407666 w 1410980"/>
              <a:gd name="connsiteY5" fmla="*/ 0 h 900633"/>
              <a:gd name="connsiteX6" fmla="*/ 1407666 w 1410980"/>
              <a:gd name="connsiteY6" fmla="*/ 325039 h 900633"/>
              <a:gd name="connsiteX7" fmla="*/ 915312 w 1410980"/>
              <a:gd name="connsiteY7" fmla="*/ 324569 h 900633"/>
              <a:gd name="connsiteX8" fmla="*/ 915312 w 1410980"/>
              <a:gd name="connsiteY8" fmla="*/ 491155 h 900633"/>
              <a:gd name="connsiteX9" fmla="*/ 1227919 w 1410980"/>
              <a:gd name="connsiteY9" fmla="*/ 491155 h 900633"/>
              <a:gd name="connsiteX10" fmla="*/ 759867 w 1410980"/>
              <a:gd name="connsiteY10" fmla="*/ 900633 h 900633"/>
              <a:gd name="connsiteX11" fmla="*/ 291815 w 1410980"/>
              <a:gd name="connsiteY11" fmla="*/ 491155 h 900633"/>
              <a:gd name="connsiteX0" fmla="*/ 386324 w 1505489"/>
              <a:gd name="connsiteY0" fmla="*/ 491155 h 900633"/>
              <a:gd name="connsiteX1" fmla="*/ 698931 w 1505489"/>
              <a:gd name="connsiteY1" fmla="*/ 491155 h 900633"/>
              <a:gd name="connsiteX2" fmla="*/ 698931 w 1505489"/>
              <a:gd name="connsiteY2" fmla="*/ 324569 h 900633"/>
              <a:gd name="connsiteX3" fmla="*/ 211823 w 1505489"/>
              <a:gd name="connsiteY3" fmla="*/ 323279 h 900633"/>
              <a:gd name="connsiteX4" fmla="*/ 210347 w 1505489"/>
              <a:gd name="connsiteY4" fmla="*/ 4762 h 900633"/>
              <a:gd name="connsiteX5" fmla="*/ 1502175 w 1505489"/>
              <a:gd name="connsiteY5" fmla="*/ 0 h 900633"/>
              <a:gd name="connsiteX6" fmla="*/ 1502175 w 1505489"/>
              <a:gd name="connsiteY6" fmla="*/ 325039 h 900633"/>
              <a:gd name="connsiteX7" fmla="*/ 1009821 w 1505489"/>
              <a:gd name="connsiteY7" fmla="*/ 324569 h 900633"/>
              <a:gd name="connsiteX8" fmla="*/ 1009821 w 1505489"/>
              <a:gd name="connsiteY8" fmla="*/ 491155 h 900633"/>
              <a:gd name="connsiteX9" fmla="*/ 1322428 w 1505489"/>
              <a:gd name="connsiteY9" fmla="*/ 491155 h 900633"/>
              <a:gd name="connsiteX10" fmla="*/ 854376 w 1505489"/>
              <a:gd name="connsiteY10" fmla="*/ 900633 h 900633"/>
              <a:gd name="connsiteX11" fmla="*/ 386324 w 1505489"/>
              <a:gd name="connsiteY11" fmla="*/ 491155 h 900633"/>
              <a:gd name="connsiteX0" fmla="*/ 386324 w 1505489"/>
              <a:gd name="connsiteY0" fmla="*/ 491155 h 900633"/>
              <a:gd name="connsiteX1" fmla="*/ 698931 w 1505489"/>
              <a:gd name="connsiteY1" fmla="*/ 491155 h 900633"/>
              <a:gd name="connsiteX2" fmla="*/ 698931 w 1505489"/>
              <a:gd name="connsiteY2" fmla="*/ 324569 h 900633"/>
              <a:gd name="connsiteX3" fmla="*/ 211823 w 1505489"/>
              <a:gd name="connsiteY3" fmla="*/ 323279 h 900633"/>
              <a:gd name="connsiteX4" fmla="*/ 210347 w 1505489"/>
              <a:gd name="connsiteY4" fmla="*/ 4762 h 900633"/>
              <a:gd name="connsiteX5" fmla="*/ 1502175 w 1505489"/>
              <a:gd name="connsiteY5" fmla="*/ 0 h 900633"/>
              <a:gd name="connsiteX6" fmla="*/ 1502175 w 1505489"/>
              <a:gd name="connsiteY6" fmla="*/ 325039 h 900633"/>
              <a:gd name="connsiteX7" fmla="*/ 1009821 w 1505489"/>
              <a:gd name="connsiteY7" fmla="*/ 324569 h 900633"/>
              <a:gd name="connsiteX8" fmla="*/ 1009821 w 1505489"/>
              <a:gd name="connsiteY8" fmla="*/ 491155 h 900633"/>
              <a:gd name="connsiteX9" fmla="*/ 1322428 w 1505489"/>
              <a:gd name="connsiteY9" fmla="*/ 491155 h 900633"/>
              <a:gd name="connsiteX10" fmla="*/ 854376 w 1505489"/>
              <a:gd name="connsiteY10" fmla="*/ 900633 h 900633"/>
              <a:gd name="connsiteX11" fmla="*/ 386324 w 1505489"/>
              <a:gd name="connsiteY11" fmla="*/ 491155 h 900633"/>
              <a:gd name="connsiteX0" fmla="*/ 211533 w 1330698"/>
              <a:gd name="connsiteY0" fmla="*/ 491155 h 900633"/>
              <a:gd name="connsiteX1" fmla="*/ 524140 w 1330698"/>
              <a:gd name="connsiteY1" fmla="*/ 491155 h 900633"/>
              <a:gd name="connsiteX2" fmla="*/ 524140 w 1330698"/>
              <a:gd name="connsiteY2" fmla="*/ 324569 h 900633"/>
              <a:gd name="connsiteX3" fmla="*/ 37032 w 1330698"/>
              <a:gd name="connsiteY3" fmla="*/ 323279 h 900633"/>
              <a:gd name="connsiteX4" fmla="*/ 35556 w 1330698"/>
              <a:gd name="connsiteY4" fmla="*/ 4762 h 900633"/>
              <a:gd name="connsiteX5" fmla="*/ 1327384 w 1330698"/>
              <a:gd name="connsiteY5" fmla="*/ 0 h 900633"/>
              <a:gd name="connsiteX6" fmla="*/ 1327384 w 1330698"/>
              <a:gd name="connsiteY6" fmla="*/ 325039 h 900633"/>
              <a:gd name="connsiteX7" fmla="*/ 835030 w 1330698"/>
              <a:gd name="connsiteY7" fmla="*/ 324569 h 900633"/>
              <a:gd name="connsiteX8" fmla="*/ 835030 w 1330698"/>
              <a:gd name="connsiteY8" fmla="*/ 491155 h 900633"/>
              <a:gd name="connsiteX9" fmla="*/ 1147637 w 1330698"/>
              <a:gd name="connsiteY9" fmla="*/ 491155 h 900633"/>
              <a:gd name="connsiteX10" fmla="*/ 679585 w 1330698"/>
              <a:gd name="connsiteY10" fmla="*/ 900633 h 900633"/>
              <a:gd name="connsiteX11" fmla="*/ 211533 w 1330698"/>
              <a:gd name="connsiteY11" fmla="*/ 491155 h 900633"/>
              <a:gd name="connsiteX0" fmla="*/ 211533 w 1330698"/>
              <a:gd name="connsiteY0" fmla="*/ 491155 h 900633"/>
              <a:gd name="connsiteX1" fmla="*/ 524140 w 1330698"/>
              <a:gd name="connsiteY1" fmla="*/ 491155 h 900633"/>
              <a:gd name="connsiteX2" fmla="*/ 524140 w 1330698"/>
              <a:gd name="connsiteY2" fmla="*/ 324569 h 900633"/>
              <a:gd name="connsiteX3" fmla="*/ 37032 w 1330698"/>
              <a:gd name="connsiteY3" fmla="*/ 323279 h 900633"/>
              <a:gd name="connsiteX4" fmla="*/ 35556 w 1330698"/>
              <a:gd name="connsiteY4" fmla="*/ 4762 h 900633"/>
              <a:gd name="connsiteX5" fmla="*/ 1327384 w 1330698"/>
              <a:gd name="connsiteY5" fmla="*/ 0 h 900633"/>
              <a:gd name="connsiteX6" fmla="*/ 1327384 w 1330698"/>
              <a:gd name="connsiteY6" fmla="*/ 325039 h 900633"/>
              <a:gd name="connsiteX7" fmla="*/ 835030 w 1330698"/>
              <a:gd name="connsiteY7" fmla="*/ 324569 h 900633"/>
              <a:gd name="connsiteX8" fmla="*/ 835030 w 1330698"/>
              <a:gd name="connsiteY8" fmla="*/ 491155 h 900633"/>
              <a:gd name="connsiteX9" fmla="*/ 1147637 w 1330698"/>
              <a:gd name="connsiteY9" fmla="*/ 491155 h 900633"/>
              <a:gd name="connsiteX10" fmla="*/ 679585 w 1330698"/>
              <a:gd name="connsiteY10" fmla="*/ 900633 h 900633"/>
              <a:gd name="connsiteX11" fmla="*/ 211533 w 1330698"/>
              <a:gd name="connsiteY11" fmla="*/ 491155 h 900633"/>
              <a:gd name="connsiteX0" fmla="*/ 177136 w 1296301"/>
              <a:gd name="connsiteY0" fmla="*/ 491155 h 900633"/>
              <a:gd name="connsiteX1" fmla="*/ 489743 w 1296301"/>
              <a:gd name="connsiteY1" fmla="*/ 491155 h 900633"/>
              <a:gd name="connsiteX2" fmla="*/ 489743 w 1296301"/>
              <a:gd name="connsiteY2" fmla="*/ 324569 h 900633"/>
              <a:gd name="connsiteX3" fmla="*/ 2635 w 1296301"/>
              <a:gd name="connsiteY3" fmla="*/ 323279 h 900633"/>
              <a:gd name="connsiteX4" fmla="*/ 1159 w 1296301"/>
              <a:gd name="connsiteY4" fmla="*/ 4762 h 900633"/>
              <a:gd name="connsiteX5" fmla="*/ 1292987 w 1296301"/>
              <a:gd name="connsiteY5" fmla="*/ 0 h 900633"/>
              <a:gd name="connsiteX6" fmla="*/ 1292987 w 1296301"/>
              <a:gd name="connsiteY6" fmla="*/ 325039 h 900633"/>
              <a:gd name="connsiteX7" fmla="*/ 800633 w 1296301"/>
              <a:gd name="connsiteY7" fmla="*/ 324569 h 900633"/>
              <a:gd name="connsiteX8" fmla="*/ 800633 w 1296301"/>
              <a:gd name="connsiteY8" fmla="*/ 491155 h 900633"/>
              <a:gd name="connsiteX9" fmla="*/ 1113240 w 1296301"/>
              <a:gd name="connsiteY9" fmla="*/ 491155 h 900633"/>
              <a:gd name="connsiteX10" fmla="*/ 645188 w 1296301"/>
              <a:gd name="connsiteY10" fmla="*/ 900633 h 900633"/>
              <a:gd name="connsiteX11" fmla="*/ 177136 w 1296301"/>
              <a:gd name="connsiteY11" fmla="*/ 491155 h 900633"/>
              <a:gd name="connsiteX0" fmla="*/ 177136 w 1296301"/>
              <a:gd name="connsiteY0" fmla="*/ 491155 h 900633"/>
              <a:gd name="connsiteX1" fmla="*/ 489743 w 1296301"/>
              <a:gd name="connsiteY1" fmla="*/ 491155 h 900633"/>
              <a:gd name="connsiteX2" fmla="*/ 489743 w 1296301"/>
              <a:gd name="connsiteY2" fmla="*/ 324569 h 900633"/>
              <a:gd name="connsiteX3" fmla="*/ 2635 w 1296301"/>
              <a:gd name="connsiteY3" fmla="*/ 323279 h 900633"/>
              <a:gd name="connsiteX4" fmla="*/ 1159 w 1296301"/>
              <a:gd name="connsiteY4" fmla="*/ 4762 h 900633"/>
              <a:gd name="connsiteX5" fmla="*/ 1292987 w 1296301"/>
              <a:gd name="connsiteY5" fmla="*/ 0 h 900633"/>
              <a:gd name="connsiteX6" fmla="*/ 1292987 w 1296301"/>
              <a:gd name="connsiteY6" fmla="*/ 325039 h 900633"/>
              <a:gd name="connsiteX7" fmla="*/ 800633 w 1296301"/>
              <a:gd name="connsiteY7" fmla="*/ 324569 h 900633"/>
              <a:gd name="connsiteX8" fmla="*/ 800633 w 1296301"/>
              <a:gd name="connsiteY8" fmla="*/ 491155 h 900633"/>
              <a:gd name="connsiteX9" fmla="*/ 1113240 w 1296301"/>
              <a:gd name="connsiteY9" fmla="*/ 491155 h 900633"/>
              <a:gd name="connsiteX10" fmla="*/ 645188 w 1296301"/>
              <a:gd name="connsiteY10" fmla="*/ 900633 h 900633"/>
              <a:gd name="connsiteX11" fmla="*/ 177136 w 1296301"/>
              <a:gd name="connsiteY11" fmla="*/ 491155 h 900633"/>
              <a:gd name="connsiteX0" fmla="*/ 177136 w 1296301"/>
              <a:gd name="connsiteY0" fmla="*/ 491155 h 900633"/>
              <a:gd name="connsiteX1" fmla="*/ 489743 w 1296301"/>
              <a:gd name="connsiteY1" fmla="*/ 491155 h 900633"/>
              <a:gd name="connsiteX2" fmla="*/ 489743 w 1296301"/>
              <a:gd name="connsiteY2" fmla="*/ 324569 h 900633"/>
              <a:gd name="connsiteX3" fmla="*/ 2635 w 1296301"/>
              <a:gd name="connsiteY3" fmla="*/ 323279 h 900633"/>
              <a:gd name="connsiteX4" fmla="*/ 1159 w 1296301"/>
              <a:gd name="connsiteY4" fmla="*/ 4762 h 900633"/>
              <a:gd name="connsiteX5" fmla="*/ 1292987 w 1296301"/>
              <a:gd name="connsiteY5" fmla="*/ 0 h 900633"/>
              <a:gd name="connsiteX6" fmla="*/ 1292987 w 1296301"/>
              <a:gd name="connsiteY6" fmla="*/ 325039 h 900633"/>
              <a:gd name="connsiteX7" fmla="*/ 800633 w 1296301"/>
              <a:gd name="connsiteY7" fmla="*/ 324569 h 900633"/>
              <a:gd name="connsiteX8" fmla="*/ 800633 w 1296301"/>
              <a:gd name="connsiteY8" fmla="*/ 491155 h 900633"/>
              <a:gd name="connsiteX9" fmla="*/ 1113240 w 1296301"/>
              <a:gd name="connsiteY9" fmla="*/ 491155 h 900633"/>
              <a:gd name="connsiteX10" fmla="*/ 645188 w 1296301"/>
              <a:gd name="connsiteY10" fmla="*/ 900633 h 900633"/>
              <a:gd name="connsiteX11" fmla="*/ 177136 w 1296301"/>
              <a:gd name="connsiteY11" fmla="*/ 491155 h 90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96301" h="900633">
                <a:moveTo>
                  <a:pt x="177136" y="491155"/>
                </a:moveTo>
                <a:lnTo>
                  <a:pt x="489743" y="491155"/>
                </a:lnTo>
                <a:lnTo>
                  <a:pt x="489743" y="324569"/>
                </a:lnTo>
                <a:lnTo>
                  <a:pt x="2635" y="323279"/>
                </a:lnTo>
                <a:cubicBezTo>
                  <a:pt x="-215" y="246166"/>
                  <a:pt x="-825" y="139699"/>
                  <a:pt x="1159" y="4762"/>
                </a:cubicBezTo>
                <a:lnTo>
                  <a:pt x="1292987" y="0"/>
                </a:lnTo>
                <a:cubicBezTo>
                  <a:pt x="1295964" y="330400"/>
                  <a:pt x="1298648" y="-9051"/>
                  <a:pt x="1292987" y="325039"/>
                </a:cubicBezTo>
                <a:lnTo>
                  <a:pt x="800633" y="324569"/>
                </a:lnTo>
                <a:lnTo>
                  <a:pt x="800633" y="491155"/>
                </a:lnTo>
                <a:lnTo>
                  <a:pt x="1113240" y="491155"/>
                </a:lnTo>
                <a:lnTo>
                  <a:pt x="645188" y="900633"/>
                </a:lnTo>
                <a:lnTo>
                  <a:pt x="177136" y="491155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5400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10000"/>
                  </a:schemeClr>
                </a:solidFill>
              </a:rPr>
              <a:t>begin()</a:t>
            </a:r>
            <a:endParaRPr lang="de-DE" sz="10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21" name="Down Arrow 14"/>
          <p:cNvSpPr/>
          <p:nvPr/>
        </p:nvSpPr>
        <p:spPr>
          <a:xfrm>
            <a:off x="2591701" y="2780928"/>
            <a:ext cx="1296301" cy="900633"/>
          </a:xfrm>
          <a:custGeom>
            <a:avLst/>
            <a:gdLst>
              <a:gd name="connsiteX0" fmla="*/ 0 w 936104"/>
              <a:gd name="connsiteY0" fmla="*/ 166586 h 576064"/>
              <a:gd name="connsiteX1" fmla="*/ 312607 w 936104"/>
              <a:gd name="connsiteY1" fmla="*/ 166586 h 576064"/>
              <a:gd name="connsiteX2" fmla="*/ 312607 w 936104"/>
              <a:gd name="connsiteY2" fmla="*/ 0 h 576064"/>
              <a:gd name="connsiteX3" fmla="*/ 623497 w 936104"/>
              <a:gd name="connsiteY3" fmla="*/ 0 h 576064"/>
              <a:gd name="connsiteX4" fmla="*/ 623497 w 936104"/>
              <a:gd name="connsiteY4" fmla="*/ 166586 h 576064"/>
              <a:gd name="connsiteX5" fmla="*/ 936104 w 936104"/>
              <a:gd name="connsiteY5" fmla="*/ 166586 h 576064"/>
              <a:gd name="connsiteX6" fmla="*/ 468052 w 936104"/>
              <a:gd name="connsiteY6" fmla="*/ 576064 h 576064"/>
              <a:gd name="connsiteX7" fmla="*/ 0 w 936104"/>
              <a:gd name="connsiteY7" fmla="*/ 166586 h 576064"/>
              <a:gd name="connsiteX0" fmla="*/ 0 w 936104"/>
              <a:gd name="connsiteY0" fmla="*/ 167876 h 577354"/>
              <a:gd name="connsiteX1" fmla="*/ 312607 w 936104"/>
              <a:gd name="connsiteY1" fmla="*/ 167876 h 577354"/>
              <a:gd name="connsiteX2" fmla="*/ 312607 w 936104"/>
              <a:gd name="connsiteY2" fmla="*/ 1290 h 577354"/>
              <a:gd name="connsiteX3" fmla="*/ 46955 w 936104"/>
              <a:gd name="connsiteY3" fmla="*/ 0 h 577354"/>
              <a:gd name="connsiteX4" fmla="*/ 623497 w 936104"/>
              <a:gd name="connsiteY4" fmla="*/ 1290 h 577354"/>
              <a:gd name="connsiteX5" fmla="*/ 623497 w 936104"/>
              <a:gd name="connsiteY5" fmla="*/ 167876 h 577354"/>
              <a:gd name="connsiteX6" fmla="*/ 936104 w 936104"/>
              <a:gd name="connsiteY6" fmla="*/ 167876 h 577354"/>
              <a:gd name="connsiteX7" fmla="*/ 468052 w 936104"/>
              <a:gd name="connsiteY7" fmla="*/ 577354 h 577354"/>
              <a:gd name="connsiteX8" fmla="*/ 0 w 936104"/>
              <a:gd name="connsiteY8" fmla="*/ 167876 h 577354"/>
              <a:gd name="connsiteX0" fmla="*/ 0 w 936104"/>
              <a:gd name="connsiteY0" fmla="*/ 488774 h 898252"/>
              <a:gd name="connsiteX1" fmla="*/ 312607 w 936104"/>
              <a:gd name="connsiteY1" fmla="*/ 488774 h 898252"/>
              <a:gd name="connsiteX2" fmla="*/ 312607 w 936104"/>
              <a:gd name="connsiteY2" fmla="*/ 322188 h 898252"/>
              <a:gd name="connsiteX3" fmla="*/ 46955 w 936104"/>
              <a:gd name="connsiteY3" fmla="*/ 320898 h 898252"/>
              <a:gd name="connsiteX4" fmla="*/ 50242 w 936104"/>
              <a:gd name="connsiteY4" fmla="*/ 0 h 898252"/>
              <a:gd name="connsiteX5" fmla="*/ 623497 w 936104"/>
              <a:gd name="connsiteY5" fmla="*/ 322188 h 898252"/>
              <a:gd name="connsiteX6" fmla="*/ 623497 w 936104"/>
              <a:gd name="connsiteY6" fmla="*/ 488774 h 898252"/>
              <a:gd name="connsiteX7" fmla="*/ 936104 w 936104"/>
              <a:gd name="connsiteY7" fmla="*/ 488774 h 898252"/>
              <a:gd name="connsiteX8" fmla="*/ 468052 w 936104"/>
              <a:gd name="connsiteY8" fmla="*/ 898252 h 898252"/>
              <a:gd name="connsiteX9" fmla="*/ 0 w 936104"/>
              <a:gd name="connsiteY9" fmla="*/ 488774 h 898252"/>
              <a:gd name="connsiteX0" fmla="*/ 0 w 936104"/>
              <a:gd name="connsiteY0" fmla="*/ 488774 h 898252"/>
              <a:gd name="connsiteX1" fmla="*/ 312607 w 936104"/>
              <a:gd name="connsiteY1" fmla="*/ 488774 h 898252"/>
              <a:gd name="connsiteX2" fmla="*/ 312607 w 936104"/>
              <a:gd name="connsiteY2" fmla="*/ 322188 h 898252"/>
              <a:gd name="connsiteX3" fmla="*/ 46955 w 936104"/>
              <a:gd name="connsiteY3" fmla="*/ 320898 h 898252"/>
              <a:gd name="connsiteX4" fmla="*/ 50242 w 936104"/>
              <a:gd name="connsiteY4" fmla="*/ 0 h 898252"/>
              <a:gd name="connsiteX5" fmla="*/ 868201 w 936104"/>
              <a:gd name="connsiteY5" fmla="*/ 325041 h 898252"/>
              <a:gd name="connsiteX6" fmla="*/ 623497 w 936104"/>
              <a:gd name="connsiteY6" fmla="*/ 322188 h 898252"/>
              <a:gd name="connsiteX7" fmla="*/ 623497 w 936104"/>
              <a:gd name="connsiteY7" fmla="*/ 488774 h 898252"/>
              <a:gd name="connsiteX8" fmla="*/ 936104 w 936104"/>
              <a:gd name="connsiteY8" fmla="*/ 488774 h 898252"/>
              <a:gd name="connsiteX9" fmla="*/ 468052 w 936104"/>
              <a:gd name="connsiteY9" fmla="*/ 898252 h 898252"/>
              <a:gd name="connsiteX10" fmla="*/ 0 w 936104"/>
              <a:gd name="connsiteY10" fmla="*/ 488774 h 898252"/>
              <a:gd name="connsiteX0" fmla="*/ 0 w 936119"/>
              <a:gd name="connsiteY0" fmla="*/ 519204 h 928682"/>
              <a:gd name="connsiteX1" fmla="*/ 312607 w 936119"/>
              <a:gd name="connsiteY1" fmla="*/ 519204 h 928682"/>
              <a:gd name="connsiteX2" fmla="*/ 312607 w 936119"/>
              <a:gd name="connsiteY2" fmla="*/ 352618 h 928682"/>
              <a:gd name="connsiteX3" fmla="*/ 46955 w 936119"/>
              <a:gd name="connsiteY3" fmla="*/ 351328 h 928682"/>
              <a:gd name="connsiteX4" fmla="*/ 50242 w 936119"/>
              <a:gd name="connsiteY4" fmla="*/ 30430 h 928682"/>
              <a:gd name="connsiteX5" fmla="*/ 882488 w 936119"/>
              <a:gd name="connsiteY5" fmla="*/ 30430 h 928682"/>
              <a:gd name="connsiteX6" fmla="*/ 868201 w 936119"/>
              <a:gd name="connsiteY6" fmla="*/ 355471 h 928682"/>
              <a:gd name="connsiteX7" fmla="*/ 623497 w 936119"/>
              <a:gd name="connsiteY7" fmla="*/ 352618 h 928682"/>
              <a:gd name="connsiteX8" fmla="*/ 623497 w 936119"/>
              <a:gd name="connsiteY8" fmla="*/ 519204 h 928682"/>
              <a:gd name="connsiteX9" fmla="*/ 936104 w 936119"/>
              <a:gd name="connsiteY9" fmla="*/ 519204 h 928682"/>
              <a:gd name="connsiteX10" fmla="*/ 468052 w 936119"/>
              <a:gd name="connsiteY10" fmla="*/ 928682 h 928682"/>
              <a:gd name="connsiteX11" fmla="*/ 0 w 936119"/>
              <a:gd name="connsiteY11" fmla="*/ 519204 h 928682"/>
              <a:gd name="connsiteX0" fmla="*/ 0 w 936104"/>
              <a:gd name="connsiteY0" fmla="*/ 519204 h 928682"/>
              <a:gd name="connsiteX1" fmla="*/ 312607 w 936104"/>
              <a:gd name="connsiteY1" fmla="*/ 519204 h 928682"/>
              <a:gd name="connsiteX2" fmla="*/ 312607 w 936104"/>
              <a:gd name="connsiteY2" fmla="*/ 352618 h 928682"/>
              <a:gd name="connsiteX3" fmla="*/ 46955 w 936104"/>
              <a:gd name="connsiteY3" fmla="*/ 351328 h 928682"/>
              <a:gd name="connsiteX4" fmla="*/ 50242 w 936104"/>
              <a:gd name="connsiteY4" fmla="*/ 30430 h 928682"/>
              <a:gd name="connsiteX5" fmla="*/ 882488 w 936104"/>
              <a:gd name="connsiteY5" fmla="*/ 30430 h 928682"/>
              <a:gd name="connsiteX6" fmla="*/ 868201 w 936104"/>
              <a:gd name="connsiteY6" fmla="*/ 355471 h 928682"/>
              <a:gd name="connsiteX7" fmla="*/ 623497 w 936104"/>
              <a:gd name="connsiteY7" fmla="*/ 352618 h 928682"/>
              <a:gd name="connsiteX8" fmla="*/ 623497 w 936104"/>
              <a:gd name="connsiteY8" fmla="*/ 519204 h 928682"/>
              <a:gd name="connsiteX9" fmla="*/ 936104 w 936104"/>
              <a:gd name="connsiteY9" fmla="*/ 519204 h 928682"/>
              <a:gd name="connsiteX10" fmla="*/ 468052 w 936104"/>
              <a:gd name="connsiteY10" fmla="*/ 928682 h 928682"/>
              <a:gd name="connsiteX11" fmla="*/ 0 w 936104"/>
              <a:gd name="connsiteY11" fmla="*/ 519204 h 928682"/>
              <a:gd name="connsiteX0" fmla="*/ 0 w 936104"/>
              <a:gd name="connsiteY0" fmla="*/ 499449 h 908927"/>
              <a:gd name="connsiteX1" fmla="*/ 312607 w 936104"/>
              <a:gd name="connsiteY1" fmla="*/ 499449 h 908927"/>
              <a:gd name="connsiteX2" fmla="*/ 312607 w 936104"/>
              <a:gd name="connsiteY2" fmla="*/ 332863 h 908927"/>
              <a:gd name="connsiteX3" fmla="*/ 46955 w 936104"/>
              <a:gd name="connsiteY3" fmla="*/ 331573 h 908927"/>
              <a:gd name="connsiteX4" fmla="*/ 50242 w 936104"/>
              <a:gd name="connsiteY4" fmla="*/ 10675 h 908927"/>
              <a:gd name="connsiteX5" fmla="*/ 882488 w 936104"/>
              <a:gd name="connsiteY5" fmla="*/ 10675 h 908927"/>
              <a:gd name="connsiteX6" fmla="*/ 868201 w 936104"/>
              <a:gd name="connsiteY6" fmla="*/ 335716 h 908927"/>
              <a:gd name="connsiteX7" fmla="*/ 623497 w 936104"/>
              <a:gd name="connsiteY7" fmla="*/ 332863 h 908927"/>
              <a:gd name="connsiteX8" fmla="*/ 623497 w 936104"/>
              <a:gd name="connsiteY8" fmla="*/ 499449 h 908927"/>
              <a:gd name="connsiteX9" fmla="*/ 936104 w 936104"/>
              <a:gd name="connsiteY9" fmla="*/ 499449 h 908927"/>
              <a:gd name="connsiteX10" fmla="*/ 468052 w 936104"/>
              <a:gd name="connsiteY10" fmla="*/ 908927 h 908927"/>
              <a:gd name="connsiteX11" fmla="*/ 0 w 936104"/>
              <a:gd name="connsiteY11" fmla="*/ 499449 h 908927"/>
              <a:gd name="connsiteX0" fmla="*/ 0 w 936104"/>
              <a:gd name="connsiteY0" fmla="*/ 489933 h 899411"/>
              <a:gd name="connsiteX1" fmla="*/ 312607 w 936104"/>
              <a:gd name="connsiteY1" fmla="*/ 489933 h 899411"/>
              <a:gd name="connsiteX2" fmla="*/ 312607 w 936104"/>
              <a:gd name="connsiteY2" fmla="*/ 323347 h 899411"/>
              <a:gd name="connsiteX3" fmla="*/ 46955 w 936104"/>
              <a:gd name="connsiteY3" fmla="*/ 322057 h 899411"/>
              <a:gd name="connsiteX4" fmla="*/ 50242 w 936104"/>
              <a:gd name="connsiteY4" fmla="*/ 1159 h 899411"/>
              <a:gd name="connsiteX5" fmla="*/ 882488 w 936104"/>
              <a:gd name="connsiteY5" fmla="*/ 1159 h 899411"/>
              <a:gd name="connsiteX6" fmla="*/ 868201 w 936104"/>
              <a:gd name="connsiteY6" fmla="*/ 326200 h 899411"/>
              <a:gd name="connsiteX7" fmla="*/ 623497 w 936104"/>
              <a:gd name="connsiteY7" fmla="*/ 323347 h 899411"/>
              <a:gd name="connsiteX8" fmla="*/ 623497 w 936104"/>
              <a:gd name="connsiteY8" fmla="*/ 489933 h 899411"/>
              <a:gd name="connsiteX9" fmla="*/ 936104 w 936104"/>
              <a:gd name="connsiteY9" fmla="*/ 489933 h 899411"/>
              <a:gd name="connsiteX10" fmla="*/ 468052 w 936104"/>
              <a:gd name="connsiteY10" fmla="*/ 899411 h 899411"/>
              <a:gd name="connsiteX11" fmla="*/ 0 w 936104"/>
              <a:gd name="connsiteY11" fmla="*/ 489933 h 899411"/>
              <a:gd name="connsiteX0" fmla="*/ 0 w 936104"/>
              <a:gd name="connsiteY0" fmla="*/ 489933 h 899411"/>
              <a:gd name="connsiteX1" fmla="*/ 312607 w 936104"/>
              <a:gd name="connsiteY1" fmla="*/ 489933 h 899411"/>
              <a:gd name="connsiteX2" fmla="*/ 312607 w 936104"/>
              <a:gd name="connsiteY2" fmla="*/ 323347 h 899411"/>
              <a:gd name="connsiteX3" fmla="*/ 46955 w 936104"/>
              <a:gd name="connsiteY3" fmla="*/ 322057 h 899411"/>
              <a:gd name="connsiteX4" fmla="*/ 50242 w 936104"/>
              <a:gd name="connsiteY4" fmla="*/ 1159 h 899411"/>
              <a:gd name="connsiteX5" fmla="*/ 882488 w 936104"/>
              <a:gd name="connsiteY5" fmla="*/ 1159 h 899411"/>
              <a:gd name="connsiteX6" fmla="*/ 868201 w 936104"/>
              <a:gd name="connsiteY6" fmla="*/ 326200 h 899411"/>
              <a:gd name="connsiteX7" fmla="*/ 623497 w 936104"/>
              <a:gd name="connsiteY7" fmla="*/ 323347 h 899411"/>
              <a:gd name="connsiteX8" fmla="*/ 623497 w 936104"/>
              <a:gd name="connsiteY8" fmla="*/ 489933 h 899411"/>
              <a:gd name="connsiteX9" fmla="*/ 936104 w 936104"/>
              <a:gd name="connsiteY9" fmla="*/ 489933 h 899411"/>
              <a:gd name="connsiteX10" fmla="*/ 468052 w 936104"/>
              <a:gd name="connsiteY10" fmla="*/ 899411 h 899411"/>
              <a:gd name="connsiteX11" fmla="*/ 0 w 936104"/>
              <a:gd name="connsiteY11" fmla="*/ 489933 h 899411"/>
              <a:gd name="connsiteX0" fmla="*/ 0 w 936104"/>
              <a:gd name="connsiteY0" fmla="*/ 489933 h 899411"/>
              <a:gd name="connsiteX1" fmla="*/ 312607 w 936104"/>
              <a:gd name="connsiteY1" fmla="*/ 489933 h 899411"/>
              <a:gd name="connsiteX2" fmla="*/ 312607 w 936104"/>
              <a:gd name="connsiteY2" fmla="*/ 323347 h 899411"/>
              <a:gd name="connsiteX3" fmla="*/ 46955 w 936104"/>
              <a:gd name="connsiteY3" fmla="*/ 322057 h 899411"/>
              <a:gd name="connsiteX4" fmla="*/ 50242 w 936104"/>
              <a:gd name="connsiteY4" fmla="*/ 1159 h 899411"/>
              <a:gd name="connsiteX5" fmla="*/ 882488 w 936104"/>
              <a:gd name="connsiteY5" fmla="*/ 1159 h 899411"/>
              <a:gd name="connsiteX6" fmla="*/ 868201 w 936104"/>
              <a:gd name="connsiteY6" fmla="*/ 326200 h 899411"/>
              <a:gd name="connsiteX7" fmla="*/ 623497 w 936104"/>
              <a:gd name="connsiteY7" fmla="*/ 323347 h 899411"/>
              <a:gd name="connsiteX8" fmla="*/ 623497 w 936104"/>
              <a:gd name="connsiteY8" fmla="*/ 489933 h 899411"/>
              <a:gd name="connsiteX9" fmla="*/ 936104 w 936104"/>
              <a:gd name="connsiteY9" fmla="*/ 489933 h 899411"/>
              <a:gd name="connsiteX10" fmla="*/ 468052 w 936104"/>
              <a:gd name="connsiteY10" fmla="*/ 899411 h 899411"/>
              <a:gd name="connsiteX11" fmla="*/ 0 w 936104"/>
              <a:gd name="connsiteY11" fmla="*/ 489933 h 899411"/>
              <a:gd name="connsiteX0" fmla="*/ 0 w 936104"/>
              <a:gd name="connsiteY0" fmla="*/ 489933 h 899411"/>
              <a:gd name="connsiteX1" fmla="*/ 312607 w 936104"/>
              <a:gd name="connsiteY1" fmla="*/ 489933 h 899411"/>
              <a:gd name="connsiteX2" fmla="*/ 312607 w 936104"/>
              <a:gd name="connsiteY2" fmla="*/ 323347 h 899411"/>
              <a:gd name="connsiteX3" fmla="*/ 46955 w 936104"/>
              <a:gd name="connsiteY3" fmla="*/ 322057 h 899411"/>
              <a:gd name="connsiteX4" fmla="*/ 50242 w 936104"/>
              <a:gd name="connsiteY4" fmla="*/ 1159 h 899411"/>
              <a:gd name="connsiteX5" fmla="*/ 882488 w 936104"/>
              <a:gd name="connsiteY5" fmla="*/ 1159 h 899411"/>
              <a:gd name="connsiteX6" fmla="*/ 868201 w 936104"/>
              <a:gd name="connsiteY6" fmla="*/ 326200 h 899411"/>
              <a:gd name="connsiteX7" fmla="*/ 623497 w 936104"/>
              <a:gd name="connsiteY7" fmla="*/ 323347 h 899411"/>
              <a:gd name="connsiteX8" fmla="*/ 623497 w 936104"/>
              <a:gd name="connsiteY8" fmla="*/ 489933 h 899411"/>
              <a:gd name="connsiteX9" fmla="*/ 936104 w 936104"/>
              <a:gd name="connsiteY9" fmla="*/ 489933 h 899411"/>
              <a:gd name="connsiteX10" fmla="*/ 468052 w 936104"/>
              <a:gd name="connsiteY10" fmla="*/ 899411 h 899411"/>
              <a:gd name="connsiteX11" fmla="*/ 0 w 936104"/>
              <a:gd name="connsiteY11" fmla="*/ 489933 h 899411"/>
              <a:gd name="connsiteX0" fmla="*/ 0 w 1127757"/>
              <a:gd name="connsiteY0" fmla="*/ 489933 h 899411"/>
              <a:gd name="connsiteX1" fmla="*/ 312607 w 1127757"/>
              <a:gd name="connsiteY1" fmla="*/ 489933 h 899411"/>
              <a:gd name="connsiteX2" fmla="*/ 312607 w 1127757"/>
              <a:gd name="connsiteY2" fmla="*/ 323347 h 899411"/>
              <a:gd name="connsiteX3" fmla="*/ 46955 w 1127757"/>
              <a:gd name="connsiteY3" fmla="*/ 322057 h 899411"/>
              <a:gd name="connsiteX4" fmla="*/ 50242 w 1127757"/>
              <a:gd name="connsiteY4" fmla="*/ 1159 h 899411"/>
              <a:gd name="connsiteX5" fmla="*/ 882488 w 1127757"/>
              <a:gd name="connsiteY5" fmla="*/ 1159 h 899411"/>
              <a:gd name="connsiteX6" fmla="*/ 1127757 w 1127757"/>
              <a:gd name="connsiteY6" fmla="*/ 340487 h 899411"/>
              <a:gd name="connsiteX7" fmla="*/ 623497 w 1127757"/>
              <a:gd name="connsiteY7" fmla="*/ 323347 h 899411"/>
              <a:gd name="connsiteX8" fmla="*/ 623497 w 1127757"/>
              <a:gd name="connsiteY8" fmla="*/ 489933 h 899411"/>
              <a:gd name="connsiteX9" fmla="*/ 936104 w 1127757"/>
              <a:gd name="connsiteY9" fmla="*/ 489933 h 899411"/>
              <a:gd name="connsiteX10" fmla="*/ 468052 w 1127757"/>
              <a:gd name="connsiteY10" fmla="*/ 899411 h 899411"/>
              <a:gd name="connsiteX11" fmla="*/ 0 w 1127757"/>
              <a:gd name="connsiteY11" fmla="*/ 489933 h 899411"/>
              <a:gd name="connsiteX0" fmla="*/ 0 w 1127757"/>
              <a:gd name="connsiteY0" fmla="*/ 488774 h 898252"/>
              <a:gd name="connsiteX1" fmla="*/ 312607 w 1127757"/>
              <a:gd name="connsiteY1" fmla="*/ 488774 h 898252"/>
              <a:gd name="connsiteX2" fmla="*/ 312607 w 1127757"/>
              <a:gd name="connsiteY2" fmla="*/ 322188 h 898252"/>
              <a:gd name="connsiteX3" fmla="*/ 46955 w 1127757"/>
              <a:gd name="connsiteY3" fmla="*/ 320898 h 898252"/>
              <a:gd name="connsiteX4" fmla="*/ 50242 w 1127757"/>
              <a:gd name="connsiteY4" fmla="*/ 0 h 898252"/>
              <a:gd name="connsiteX5" fmla="*/ 1125376 w 1127757"/>
              <a:gd name="connsiteY5" fmla="*/ 0 h 898252"/>
              <a:gd name="connsiteX6" fmla="*/ 1127757 w 1127757"/>
              <a:gd name="connsiteY6" fmla="*/ 339328 h 898252"/>
              <a:gd name="connsiteX7" fmla="*/ 623497 w 1127757"/>
              <a:gd name="connsiteY7" fmla="*/ 322188 h 898252"/>
              <a:gd name="connsiteX8" fmla="*/ 623497 w 1127757"/>
              <a:gd name="connsiteY8" fmla="*/ 488774 h 898252"/>
              <a:gd name="connsiteX9" fmla="*/ 936104 w 1127757"/>
              <a:gd name="connsiteY9" fmla="*/ 488774 h 898252"/>
              <a:gd name="connsiteX10" fmla="*/ 468052 w 1127757"/>
              <a:gd name="connsiteY10" fmla="*/ 898252 h 898252"/>
              <a:gd name="connsiteX11" fmla="*/ 0 w 1127757"/>
              <a:gd name="connsiteY11" fmla="*/ 488774 h 898252"/>
              <a:gd name="connsiteX0" fmla="*/ 0 w 1127757"/>
              <a:gd name="connsiteY0" fmla="*/ 488774 h 898252"/>
              <a:gd name="connsiteX1" fmla="*/ 312607 w 1127757"/>
              <a:gd name="connsiteY1" fmla="*/ 488774 h 898252"/>
              <a:gd name="connsiteX2" fmla="*/ 312607 w 1127757"/>
              <a:gd name="connsiteY2" fmla="*/ 322188 h 898252"/>
              <a:gd name="connsiteX3" fmla="*/ 46955 w 1127757"/>
              <a:gd name="connsiteY3" fmla="*/ 320898 h 898252"/>
              <a:gd name="connsiteX4" fmla="*/ 50242 w 1127757"/>
              <a:gd name="connsiteY4" fmla="*/ 0 h 898252"/>
              <a:gd name="connsiteX5" fmla="*/ 1125376 w 1127757"/>
              <a:gd name="connsiteY5" fmla="*/ 0 h 898252"/>
              <a:gd name="connsiteX6" fmla="*/ 1127757 w 1127757"/>
              <a:gd name="connsiteY6" fmla="*/ 339328 h 898252"/>
              <a:gd name="connsiteX7" fmla="*/ 623497 w 1127757"/>
              <a:gd name="connsiteY7" fmla="*/ 322188 h 898252"/>
              <a:gd name="connsiteX8" fmla="*/ 623497 w 1127757"/>
              <a:gd name="connsiteY8" fmla="*/ 488774 h 898252"/>
              <a:gd name="connsiteX9" fmla="*/ 936104 w 1127757"/>
              <a:gd name="connsiteY9" fmla="*/ 488774 h 898252"/>
              <a:gd name="connsiteX10" fmla="*/ 468052 w 1127757"/>
              <a:gd name="connsiteY10" fmla="*/ 898252 h 898252"/>
              <a:gd name="connsiteX11" fmla="*/ 0 w 1127757"/>
              <a:gd name="connsiteY11" fmla="*/ 488774 h 898252"/>
              <a:gd name="connsiteX0" fmla="*/ 0 w 1125597"/>
              <a:gd name="connsiteY0" fmla="*/ 488774 h 898252"/>
              <a:gd name="connsiteX1" fmla="*/ 312607 w 1125597"/>
              <a:gd name="connsiteY1" fmla="*/ 488774 h 898252"/>
              <a:gd name="connsiteX2" fmla="*/ 312607 w 1125597"/>
              <a:gd name="connsiteY2" fmla="*/ 322188 h 898252"/>
              <a:gd name="connsiteX3" fmla="*/ 46955 w 1125597"/>
              <a:gd name="connsiteY3" fmla="*/ 320898 h 898252"/>
              <a:gd name="connsiteX4" fmla="*/ 50242 w 1125597"/>
              <a:gd name="connsiteY4" fmla="*/ 0 h 898252"/>
              <a:gd name="connsiteX5" fmla="*/ 1125376 w 1125597"/>
              <a:gd name="connsiteY5" fmla="*/ 0 h 898252"/>
              <a:gd name="connsiteX6" fmla="*/ 1118232 w 1125597"/>
              <a:gd name="connsiteY6" fmla="*/ 344090 h 898252"/>
              <a:gd name="connsiteX7" fmla="*/ 623497 w 1125597"/>
              <a:gd name="connsiteY7" fmla="*/ 322188 h 898252"/>
              <a:gd name="connsiteX8" fmla="*/ 623497 w 1125597"/>
              <a:gd name="connsiteY8" fmla="*/ 488774 h 898252"/>
              <a:gd name="connsiteX9" fmla="*/ 936104 w 1125597"/>
              <a:gd name="connsiteY9" fmla="*/ 488774 h 898252"/>
              <a:gd name="connsiteX10" fmla="*/ 468052 w 1125597"/>
              <a:gd name="connsiteY10" fmla="*/ 898252 h 898252"/>
              <a:gd name="connsiteX11" fmla="*/ 0 w 1125597"/>
              <a:gd name="connsiteY11" fmla="*/ 488774 h 898252"/>
              <a:gd name="connsiteX0" fmla="*/ 0 w 1126327"/>
              <a:gd name="connsiteY0" fmla="*/ 488774 h 898252"/>
              <a:gd name="connsiteX1" fmla="*/ 312607 w 1126327"/>
              <a:gd name="connsiteY1" fmla="*/ 488774 h 898252"/>
              <a:gd name="connsiteX2" fmla="*/ 312607 w 1126327"/>
              <a:gd name="connsiteY2" fmla="*/ 322188 h 898252"/>
              <a:gd name="connsiteX3" fmla="*/ 46955 w 1126327"/>
              <a:gd name="connsiteY3" fmla="*/ 320898 h 898252"/>
              <a:gd name="connsiteX4" fmla="*/ 50242 w 1126327"/>
              <a:gd name="connsiteY4" fmla="*/ 0 h 898252"/>
              <a:gd name="connsiteX5" fmla="*/ 1125376 w 1126327"/>
              <a:gd name="connsiteY5" fmla="*/ 0 h 898252"/>
              <a:gd name="connsiteX6" fmla="*/ 1118232 w 1126327"/>
              <a:gd name="connsiteY6" fmla="*/ 344090 h 898252"/>
              <a:gd name="connsiteX7" fmla="*/ 623497 w 1126327"/>
              <a:gd name="connsiteY7" fmla="*/ 322188 h 898252"/>
              <a:gd name="connsiteX8" fmla="*/ 623497 w 1126327"/>
              <a:gd name="connsiteY8" fmla="*/ 488774 h 898252"/>
              <a:gd name="connsiteX9" fmla="*/ 936104 w 1126327"/>
              <a:gd name="connsiteY9" fmla="*/ 488774 h 898252"/>
              <a:gd name="connsiteX10" fmla="*/ 468052 w 1126327"/>
              <a:gd name="connsiteY10" fmla="*/ 898252 h 898252"/>
              <a:gd name="connsiteX11" fmla="*/ 0 w 1126327"/>
              <a:gd name="connsiteY11" fmla="*/ 488774 h 898252"/>
              <a:gd name="connsiteX0" fmla="*/ 0 w 1126327"/>
              <a:gd name="connsiteY0" fmla="*/ 488774 h 898252"/>
              <a:gd name="connsiteX1" fmla="*/ 312607 w 1126327"/>
              <a:gd name="connsiteY1" fmla="*/ 488774 h 898252"/>
              <a:gd name="connsiteX2" fmla="*/ 312607 w 1126327"/>
              <a:gd name="connsiteY2" fmla="*/ 322188 h 898252"/>
              <a:gd name="connsiteX3" fmla="*/ 46955 w 1126327"/>
              <a:gd name="connsiteY3" fmla="*/ 320898 h 898252"/>
              <a:gd name="connsiteX4" fmla="*/ 50242 w 1126327"/>
              <a:gd name="connsiteY4" fmla="*/ 0 h 898252"/>
              <a:gd name="connsiteX5" fmla="*/ 1125376 w 1126327"/>
              <a:gd name="connsiteY5" fmla="*/ 0 h 898252"/>
              <a:gd name="connsiteX6" fmla="*/ 1118232 w 1126327"/>
              <a:gd name="connsiteY6" fmla="*/ 344090 h 898252"/>
              <a:gd name="connsiteX7" fmla="*/ 623497 w 1126327"/>
              <a:gd name="connsiteY7" fmla="*/ 322188 h 898252"/>
              <a:gd name="connsiteX8" fmla="*/ 623497 w 1126327"/>
              <a:gd name="connsiteY8" fmla="*/ 488774 h 898252"/>
              <a:gd name="connsiteX9" fmla="*/ 936104 w 1126327"/>
              <a:gd name="connsiteY9" fmla="*/ 488774 h 898252"/>
              <a:gd name="connsiteX10" fmla="*/ 468052 w 1126327"/>
              <a:gd name="connsiteY10" fmla="*/ 898252 h 898252"/>
              <a:gd name="connsiteX11" fmla="*/ 0 w 1126327"/>
              <a:gd name="connsiteY11" fmla="*/ 488774 h 898252"/>
              <a:gd name="connsiteX0" fmla="*/ 0 w 1126097"/>
              <a:gd name="connsiteY0" fmla="*/ 488774 h 898252"/>
              <a:gd name="connsiteX1" fmla="*/ 312607 w 1126097"/>
              <a:gd name="connsiteY1" fmla="*/ 488774 h 898252"/>
              <a:gd name="connsiteX2" fmla="*/ 312607 w 1126097"/>
              <a:gd name="connsiteY2" fmla="*/ 322188 h 898252"/>
              <a:gd name="connsiteX3" fmla="*/ 46955 w 1126097"/>
              <a:gd name="connsiteY3" fmla="*/ 320898 h 898252"/>
              <a:gd name="connsiteX4" fmla="*/ 50242 w 1126097"/>
              <a:gd name="connsiteY4" fmla="*/ 0 h 898252"/>
              <a:gd name="connsiteX5" fmla="*/ 1125376 w 1126097"/>
              <a:gd name="connsiteY5" fmla="*/ 0 h 898252"/>
              <a:gd name="connsiteX6" fmla="*/ 1115851 w 1126097"/>
              <a:gd name="connsiteY6" fmla="*/ 322658 h 898252"/>
              <a:gd name="connsiteX7" fmla="*/ 623497 w 1126097"/>
              <a:gd name="connsiteY7" fmla="*/ 322188 h 898252"/>
              <a:gd name="connsiteX8" fmla="*/ 623497 w 1126097"/>
              <a:gd name="connsiteY8" fmla="*/ 488774 h 898252"/>
              <a:gd name="connsiteX9" fmla="*/ 936104 w 1126097"/>
              <a:gd name="connsiteY9" fmla="*/ 488774 h 898252"/>
              <a:gd name="connsiteX10" fmla="*/ 468052 w 1126097"/>
              <a:gd name="connsiteY10" fmla="*/ 898252 h 898252"/>
              <a:gd name="connsiteX11" fmla="*/ 0 w 1126097"/>
              <a:gd name="connsiteY11" fmla="*/ 488774 h 898252"/>
              <a:gd name="connsiteX0" fmla="*/ 0 w 1120328"/>
              <a:gd name="connsiteY0" fmla="*/ 491155 h 900633"/>
              <a:gd name="connsiteX1" fmla="*/ 312607 w 1120328"/>
              <a:gd name="connsiteY1" fmla="*/ 491155 h 900633"/>
              <a:gd name="connsiteX2" fmla="*/ 312607 w 1120328"/>
              <a:gd name="connsiteY2" fmla="*/ 324569 h 900633"/>
              <a:gd name="connsiteX3" fmla="*/ 46955 w 1120328"/>
              <a:gd name="connsiteY3" fmla="*/ 323279 h 900633"/>
              <a:gd name="connsiteX4" fmla="*/ 50242 w 1120328"/>
              <a:gd name="connsiteY4" fmla="*/ 2381 h 900633"/>
              <a:gd name="connsiteX5" fmla="*/ 1118232 w 1120328"/>
              <a:gd name="connsiteY5" fmla="*/ 0 h 900633"/>
              <a:gd name="connsiteX6" fmla="*/ 1115851 w 1120328"/>
              <a:gd name="connsiteY6" fmla="*/ 325039 h 900633"/>
              <a:gd name="connsiteX7" fmla="*/ 623497 w 1120328"/>
              <a:gd name="connsiteY7" fmla="*/ 324569 h 900633"/>
              <a:gd name="connsiteX8" fmla="*/ 623497 w 1120328"/>
              <a:gd name="connsiteY8" fmla="*/ 491155 h 900633"/>
              <a:gd name="connsiteX9" fmla="*/ 936104 w 1120328"/>
              <a:gd name="connsiteY9" fmla="*/ 491155 h 900633"/>
              <a:gd name="connsiteX10" fmla="*/ 468052 w 1120328"/>
              <a:gd name="connsiteY10" fmla="*/ 900633 h 900633"/>
              <a:gd name="connsiteX11" fmla="*/ 0 w 1120328"/>
              <a:gd name="connsiteY11" fmla="*/ 491155 h 900633"/>
              <a:gd name="connsiteX0" fmla="*/ 0 w 1119165"/>
              <a:gd name="connsiteY0" fmla="*/ 491155 h 900633"/>
              <a:gd name="connsiteX1" fmla="*/ 312607 w 1119165"/>
              <a:gd name="connsiteY1" fmla="*/ 491155 h 900633"/>
              <a:gd name="connsiteX2" fmla="*/ 312607 w 1119165"/>
              <a:gd name="connsiteY2" fmla="*/ 324569 h 900633"/>
              <a:gd name="connsiteX3" fmla="*/ 46955 w 1119165"/>
              <a:gd name="connsiteY3" fmla="*/ 323279 h 900633"/>
              <a:gd name="connsiteX4" fmla="*/ 50242 w 1119165"/>
              <a:gd name="connsiteY4" fmla="*/ 2381 h 900633"/>
              <a:gd name="connsiteX5" fmla="*/ 1115851 w 1119165"/>
              <a:gd name="connsiteY5" fmla="*/ 0 h 900633"/>
              <a:gd name="connsiteX6" fmla="*/ 1115851 w 1119165"/>
              <a:gd name="connsiteY6" fmla="*/ 325039 h 900633"/>
              <a:gd name="connsiteX7" fmla="*/ 623497 w 1119165"/>
              <a:gd name="connsiteY7" fmla="*/ 324569 h 900633"/>
              <a:gd name="connsiteX8" fmla="*/ 623497 w 1119165"/>
              <a:gd name="connsiteY8" fmla="*/ 491155 h 900633"/>
              <a:gd name="connsiteX9" fmla="*/ 936104 w 1119165"/>
              <a:gd name="connsiteY9" fmla="*/ 491155 h 900633"/>
              <a:gd name="connsiteX10" fmla="*/ 468052 w 1119165"/>
              <a:gd name="connsiteY10" fmla="*/ 900633 h 900633"/>
              <a:gd name="connsiteX11" fmla="*/ 0 w 1119165"/>
              <a:gd name="connsiteY11" fmla="*/ 491155 h 900633"/>
              <a:gd name="connsiteX0" fmla="*/ 175977 w 1295142"/>
              <a:gd name="connsiteY0" fmla="*/ 491155 h 900633"/>
              <a:gd name="connsiteX1" fmla="*/ 488584 w 1295142"/>
              <a:gd name="connsiteY1" fmla="*/ 491155 h 900633"/>
              <a:gd name="connsiteX2" fmla="*/ 488584 w 1295142"/>
              <a:gd name="connsiteY2" fmla="*/ 324569 h 900633"/>
              <a:gd name="connsiteX3" fmla="*/ 222932 w 1295142"/>
              <a:gd name="connsiteY3" fmla="*/ 323279 h 900633"/>
              <a:gd name="connsiteX4" fmla="*/ 0 w 1295142"/>
              <a:gd name="connsiteY4" fmla="*/ 4762 h 900633"/>
              <a:gd name="connsiteX5" fmla="*/ 1291828 w 1295142"/>
              <a:gd name="connsiteY5" fmla="*/ 0 h 900633"/>
              <a:gd name="connsiteX6" fmla="*/ 1291828 w 1295142"/>
              <a:gd name="connsiteY6" fmla="*/ 325039 h 900633"/>
              <a:gd name="connsiteX7" fmla="*/ 799474 w 1295142"/>
              <a:gd name="connsiteY7" fmla="*/ 324569 h 900633"/>
              <a:gd name="connsiteX8" fmla="*/ 799474 w 1295142"/>
              <a:gd name="connsiteY8" fmla="*/ 491155 h 900633"/>
              <a:gd name="connsiteX9" fmla="*/ 1112081 w 1295142"/>
              <a:gd name="connsiteY9" fmla="*/ 491155 h 900633"/>
              <a:gd name="connsiteX10" fmla="*/ 644029 w 1295142"/>
              <a:gd name="connsiteY10" fmla="*/ 900633 h 900633"/>
              <a:gd name="connsiteX11" fmla="*/ 175977 w 1295142"/>
              <a:gd name="connsiteY11" fmla="*/ 491155 h 900633"/>
              <a:gd name="connsiteX0" fmla="*/ 175977 w 1295142"/>
              <a:gd name="connsiteY0" fmla="*/ 491155 h 900633"/>
              <a:gd name="connsiteX1" fmla="*/ 488584 w 1295142"/>
              <a:gd name="connsiteY1" fmla="*/ 491155 h 900633"/>
              <a:gd name="connsiteX2" fmla="*/ 488584 w 1295142"/>
              <a:gd name="connsiteY2" fmla="*/ 324569 h 900633"/>
              <a:gd name="connsiteX3" fmla="*/ 1476 w 1295142"/>
              <a:gd name="connsiteY3" fmla="*/ 323279 h 900633"/>
              <a:gd name="connsiteX4" fmla="*/ 0 w 1295142"/>
              <a:gd name="connsiteY4" fmla="*/ 4762 h 900633"/>
              <a:gd name="connsiteX5" fmla="*/ 1291828 w 1295142"/>
              <a:gd name="connsiteY5" fmla="*/ 0 h 900633"/>
              <a:gd name="connsiteX6" fmla="*/ 1291828 w 1295142"/>
              <a:gd name="connsiteY6" fmla="*/ 325039 h 900633"/>
              <a:gd name="connsiteX7" fmla="*/ 799474 w 1295142"/>
              <a:gd name="connsiteY7" fmla="*/ 324569 h 900633"/>
              <a:gd name="connsiteX8" fmla="*/ 799474 w 1295142"/>
              <a:gd name="connsiteY8" fmla="*/ 491155 h 900633"/>
              <a:gd name="connsiteX9" fmla="*/ 1112081 w 1295142"/>
              <a:gd name="connsiteY9" fmla="*/ 491155 h 900633"/>
              <a:gd name="connsiteX10" fmla="*/ 644029 w 1295142"/>
              <a:gd name="connsiteY10" fmla="*/ 900633 h 900633"/>
              <a:gd name="connsiteX11" fmla="*/ 175977 w 1295142"/>
              <a:gd name="connsiteY11" fmla="*/ 491155 h 900633"/>
              <a:gd name="connsiteX0" fmla="*/ 291815 w 1410980"/>
              <a:gd name="connsiteY0" fmla="*/ 491155 h 900633"/>
              <a:gd name="connsiteX1" fmla="*/ 604422 w 1410980"/>
              <a:gd name="connsiteY1" fmla="*/ 491155 h 900633"/>
              <a:gd name="connsiteX2" fmla="*/ 604422 w 1410980"/>
              <a:gd name="connsiteY2" fmla="*/ 324569 h 900633"/>
              <a:gd name="connsiteX3" fmla="*/ 117314 w 1410980"/>
              <a:gd name="connsiteY3" fmla="*/ 323279 h 900633"/>
              <a:gd name="connsiteX4" fmla="*/ 115838 w 1410980"/>
              <a:gd name="connsiteY4" fmla="*/ 4762 h 900633"/>
              <a:gd name="connsiteX5" fmla="*/ 1407666 w 1410980"/>
              <a:gd name="connsiteY5" fmla="*/ 0 h 900633"/>
              <a:gd name="connsiteX6" fmla="*/ 1407666 w 1410980"/>
              <a:gd name="connsiteY6" fmla="*/ 325039 h 900633"/>
              <a:gd name="connsiteX7" fmla="*/ 915312 w 1410980"/>
              <a:gd name="connsiteY7" fmla="*/ 324569 h 900633"/>
              <a:gd name="connsiteX8" fmla="*/ 915312 w 1410980"/>
              <a:gd name="connsiteY8" fmla="*/ 491155 h 900633"/>
              <a:gd name="connsiteX9" fmla="*/ 1227919 w 1410980"/>
              <a:gd name="connsiteY9" fmla="*/ 491155 h 900633"/>
              <a:gd name="connsiteX10" fmla="*/ 759867 w 1410980"/>
              <a:gd name="connsiteY10" fmla="*/ 900633 h 900633"/>
              <a:gd name="connsiteX11" fmla="*/ 291815 w 1410980"/>
              <a:gd name="connsiteY11" fmla="*/ 491155 h 900633"/>
              <a:gd name="connsiteX0" fmla="*/ 291815 w 1410980"/>
              <a:gd name="connsiteY0" fmla="*/ 491155 h 900633"/>
              <a:gd name="connsiteX1" fmla="*/ 604422 w 1410980"/>
              <a:gd name="connsiteY1" fmla="*/ 491155 h 900633"/>
              <a:gd name="connsiteX2" fmla="*/ 604422 w 1410980"/>
              <a:gd name="connsiteY2" fmla="*/ 324569 h 900633"/>
              <a:gd name="connsiteX3" fmla="*/ 117314 w 1410980"/>
              <a:gd name="connsiteY3" fmla="*/ 323279 h 900633"/>
              <a:gd name="connsiteX4" fmla="*/ 115838 w 1410980"/>
              <a:gd name="connsiteY4" fmla="*/ 4762 h 900633"/>
              <a:gd name="connsiteX5" fmla="*/ 1407666 w 1410980"/>
              <a:gd name="connsiteY5" fmla="*/ 0 h 900633"/>
              <a:gd name="connsiteX6" fmla="*/ 1407666 w 1410980"/>
              <a:gd name="connsiteY6" fmla="*/ 325039 h 900633"/>
              <a:gd name="connsiteX7" fmla="*/ 915312 w 1410980"/>
              <a:gd name="connsiteY7" fmla="*/ 324569 h 900633"/>
              <a:gd name="connsiteX8" fmla="*/ 915312 w 1410980"/>
              <a:gd name="connsiteY8" fmla="*/ 491155 h 900633"/>
              <a:gd name="connsiteX9" fmla="*/ 1227919 w 1410980"/>
              <a:gd name="connsiteY9" fmla="*/ 491155 h 900633"/>
              <a:gd name="connsiteX10" fmla="*/ 759867 w 1410980"/>
              <a:gd name="connsiteY10" fmla="*/ 900633 h 900633"/>
              <a:gd name="connsiteX11" fmla="*/ 291815 w 1410980"/>
              <a:gd name="connsiteY11" fmla="*/ 491155 h 900633"/>
              <a:gd name="connsiteX0" fmla="*/ 386324 w 1505489"/>
              <a:gd name="connsiteY0" fmla="*/ 491155 h 900633"/>
              <a:gd name="connsiteX1" fmla="*/ 698931 w 1505489"/>
              <a:gd name="connsiteY1" fmla="*/ 491155 h 900633"/>
              <a:gd name="connsiteX2" fmla="*/ 698931 w 1505489"/>
              <a:gd name="connsiteY2" fmla="*/ 324569 h 900633"/>
              <a:gd name="connsiteX3" fmla="*/ 211823 w 1505489"/>
              <a:gd name="connsiteY3" fmla="*/ 323279 h 900633"/>
              <a:gd name="connsiteX4" fmla="*/ 210347 w 1505489"/>
              <a:gd name="connsiteY4" fmla="*/ 4762 h 900633"/>
              <a:gd name="connsiteX5" fmla="*/ 1502175 w 1505489"/>
              <a:gd name="connsiteY5" fmla="*/ 0 h 900633"/>
              <a:gd name="connsiteX6" fmla="*/ 1502175 w 1505489"/>
              <a:gd name="connsiteY6" fmla="*/ 325039 h 900633"/>
              <a:gd name="connsiteX7" fmla="*/ 1009821 w 1505489"/>
              <a:gd name="connsiteY7" fmla="*/ 324569 h 900633"/>
              <a:gd name="connsiteX8" fmla="*/ 1009821 w 1505489"/>
              <a:gd name="connsiteY8" fmla="*/ 491155 h 900633"/>
              <a:gd name="connsiteX9" fmla="*/ 1322428 w 1505489"/>
              <a:gd name="connsiteY9" fmla="*/ 491155 h 900633"/>
              <a:gd name="connsiteX10" fmla="*/ 854376 w 1505489"/>
              <a:gd name="connsiteY10" fmla="*/ 900633 h 900633"/>
              <a:gd name="connsiteX11" fmla="*/ 386324 w 1505489"/>
              <a:gd name="connsiteY11" fmla="*/ 491155 h 900633"/>
              <a:gd name="connsiteX0" fmla="*/ 386324 w 1505489"/>
              <a:gd name="connsiteY0" fmla="*/ 491155 h 900633"/>
              <a:gd name="connsiteX1" fmla="*/ 698931 w 1505489"/>
              <a:gd name="connsiteY1" fmla="*/ 491155 h 900633"/>
              <a:gd name="connsiteX2" fmla="*/ 698931 w 1505489"/>
              <a:gd name="connsiteY2" fmla="*/ 324569 h 900633"/>
              <a:gd name="connsiteX3" fmla="*/ 211823 w 1505489"/>
              <a:gd name="connsiteY3" fmla="*/ 323279 h 900633"/>
              <a:gd name="connsiteX4" fmla="*/ 210347 w 1505489"/>
              <a:gd name="connsiteY4" fmla="*/ 4762 h 900633"/>
              <a:gd name="connsiteX5" fmla="*/ 1502175 w 1505489"/>
              <a:gd name="connsiteY5" fmla="*/ 0 h 900633"/>
              <a:gd name="connsiteX6" fmla="*/ 1502175 w 1505489"/>
              <a:gd name="connsiteY6" fmla="*/ 325039 h 900633"/>
              <a:gd name="connsiteX7" fmla="*/ 1009821 w 1505489"/>
              <a:gd name="connsiteY7" fmla="*/ 324569 h 900633"/>
              <a:gd name="connsiteX8" fmla="*/ 1009821 w 1505489"/>
              <a:gd name="connsiteY8" fmla="*/ 491155 h 900633"/>
              <a:gd name="connsiteX9" fmla="*/ 1322428 w 1505489"/>
              <a:gd name="connsiteY9" fmla="*/ 491155 h 900633"/>
              <a:gd name="connsiteX10" fmla="*/ 854376 w 1505489"/>
              <a:gd name="connsiteY10" fmla="*/ 900633 h 900633"/>
              <a:gd name="connsiteX11" fmla="*/ 386324 w 1505489"/>
              <a:gd name="connsiteY11" fmla="*/ 491155 h 900633"/>
              <a:gd name="connsiteX0" fmla="*/ 211533 w 1330698"/>
              <a:gd name="connsiteY0" fmla="*/ 491155 h 900633"/>
              <a:gd name="connsiteX1" fmla="*/ 524140 w 1330698"/>
              <a:gd name="connsiteY1" fmla="*/ 491155 h 900633"/>
              <a:gd name="connsiteX2" fmla="*/ 524140 w 1330698"/>
              <a:gd name="connsiteY2" fmla="*/ 324569 h 900633"/>
              <a:gd name="connsiteX3" fmla="*/ 37032 w 1330698"/>
              <a:gd name="connsiteY3" fmla="*/ 323279 h 900633"/>
              <a:gd name="connsiteX4" fmla="*/ 35556 w 1330698"/>
              <a:gd name="connsiteY4" fmla="*/ 4762 h 900633"/>
              <a:gd name="connsiteX5" fmla="*/ 1327384 w 1330698"/>
              <a:gd name="connsiteY5" fmla="*/ 0 h 900633"/>
              <a:gd name="connsiteX6" fmla="*/ 1327384 w 1330698"/>
              <a:gd name="connsiteY6" fmla="*/ 325039 h 900633"/>
              <a:gd name="connsiteX7" fmla="*/ 835030 w 1330698"/>
              <a:gd name="connsiteY7" fmla="*/ 324569 h 900633"/>
              <a:gd name="connsiteX8" fmla="*/ 835030 w 1330698"/>
              <a:gd name="connsiteY8" fmla="*/ 491155 h 900633"/>
              <a:gd name="connsiteX9" fmla="*/ 1147637 w 1330698"/>
              <a:gd name="connsiteY9" fmla="*/ 491155 h 900633"/>
              <a:gd name="connsiteX10" fmla="*/ 679585 w 1330698"/>
              <a:gd name="connsiteY10" fmla="*/ 900633 h 900633"/>
              <a:gd name="connsiteX11" fmla="*/ 211533 w 1330698"/>
              <a:gd name="connsiteY11" fmla="*/ 491155 h 900633"/>
              <a:gd name="connsiteX0" fmla="*/ 211533 w 1330698"/>
              <a:gd name="connsiteY0" fmla="*/ 491155 h 900633"/>
              <a:gd name="connsiteX1" fmla="*/ 524140 w 1330698"/>
              <a:gd name="connsiteY1" fmla="*/ 491155 h 900633"/>
              <a:gd name="connsiteX2" fmla="*/ 524140 w 1330698"/>
              <a:gd name="connsiteY2" fmla="*/ 324569 h 900633"/>
              <a:gd name="connsiteX3" fmla="*/ 37032 w 1330698"/>
              <a:gd name="connsiteY3" fmla="*/ 323279 h 900633"/>
              <a:gd name="connsiteX4" fmla="*/ 35556 w 1330698"/>
              <a:gd name="connsiteY4" fmla="*/ 4762 h 900633"/>
              <a:gd name="connsiteX5" fmla="*/ 1327384 w 1330698"/>
              <a:gd name="connsiteY5" fmla="*/ 0 h 900633"/>
              <a:gd name="connsiteX6" fmla="*/ 1327384 w 1330698"/>
              <a:gd name="connsiteY6" fmla="*/ 325039 h 900633"/>
              <a:gd name="connsiteX7" fmla="*/ 835030 w 1330698"/>
              <a:gd name="connsiteY7" fmla="*/ 324569 h 900633"/>
              <a:gd name="connsiteX8" fmla="*/ 835030 w 1330698"/>
              <a:gd name="connsiteY8" fmla="*/ 491155 h 900633"/>
              <a:gd name="connsiteX9" fmla="*/ 1147637 w 1330698"/>
              <a:gd name="connsiteY9" fmla="*/ 491155 h 900633"/>
              <a:gd name="connsiteX10" fmla="*/ 679585 w 1330698"/>
              <a:gd name="connsiteY10" fmla="*/ 900633 h 900633"/>
              <a:gd name="connsiteX11" fmla="*/ 211533 w 1330698"/>
              <a:gd name="connsiteY11" fmla="*/ 491155 h 900633"/>
              <a:gd name="connsiteX0" fmla="*/ 177136 w 1296301"/>
              <a:gd name="connsiteY0" fmla="*/ 491155 h 900633"/>
              <a:gd name="connsiteX1" fmla="*/ 489743 w 1296301"/>
              <a:gd name="connsiteY1" fmla="*/ 491155 h 900633"/>
              <a:gd name="connsiteX2" fmla="*/ 489743 w 1296301"/>
              <a:gd name="connsiteY2" fmla="*/ 324569 h 900633"/>
              <a:gd name="connsiteX3" fmla="*/ 2635 w 1296301"/>
              <a:gd name="connsiteY3" fmla="*/ 323279 h 900633"/>
              <a:gd name="connsiteX4" fmla="*/ 1159 w 1296301"/>
              <a:gd name="connsiteY4" fmla="*/ 4762 h 900633"/>
              <a:gd name="connsiteX5" fmla="*/ 1292987 w 1296301"/>
              <a:gd name="connsiteY5" fmla="*/ 0 h 900633"/>
              <a:gd name="connsiteX6" fmla="*/ 1292987 w 1296301"/>
              <a:gd name="connsiteY6" fmla="*/ 325039 h 900633"/>
              <a:gd name="connsiteX7" fmla="*/ 800633 w 1296301"/>
              <a:gd name="connsiteY7" fmla="*/ 324569 h 900633"/>
              <a:gd name="connsiteX8" fmla="*/ 800633 w 1296301"/>
              <a:gd name="connsiteY8" fmla="*/ 491155 h 900633"/>
              <a:gd name="connsiteX9" fmla="*/ 1113240 w 1296301"/>
              <a:gd name="connsiteY9" fmla="*/ 491155 h 900633"/>
              <a:gd name="connsiteX10" fmla="*/ 645188 w 1296301"/>
              <a:gd name="connsiteY10" fmla="*/ 900633 h 900633"/>
              <a:gd name="connsiteX11" fmla="*/ 177136 w 1296301"/>
              <a:gd name="connsiteY11" fmla="*/ 491155 h 900633"/>
              <a:gd name="connsiteX0" fmla="*/ 177136 w 1296301"/>
              <a:gd name="connsiteY0" fmla="*/ 491155 h 900633"/>
              <a:gd name="connsiteX1" fmla="*/ 489743 w 1296301"/>
              <a:gd name="connsiteY1" fmla="*/ 491155 h 900633"/>
              <a:gd name="connsiteX2" fmla="*/ 489743 w 1296301"/>
              <a:gd name="connsiteY2" fmla="*/ 324569 h 900633"/>
              <a:gd name="connsiteX3" fmla="*/ 2635 w 1296301"/>
              <a:gd name="connsiteY3" fmla="*/ 323279 h 900633"/>
              <a:gd name="connsiteX4" fmla="*/ 1159 w 1296301"/>
              <a:gd name="connsiteY4" fmla="*/ 4762 h 900633"/>
              <a:gd name="connsiteX5" fmla="*/ 1292987 w 1296301"/>
              <a:gd name="connsiteY5" fmla="*/ 0 h 900633"/>
              <a:gd name="connsiteX6" fmla="*/ 1292987 w 1296301"/>
              <a:gd name="connsiteY6" fmla="*/ 325039 h 900633"/>
              <a:gd name="connsiteX7" fmla="*/ 800633 w 1296301"/>
              <a:gd name="connsiteY7" fmla="*/ 324569 h 900633"/>
              <a:gd name="connsiteX8" fmla="*/ 800633 w 1296301"/>
              <a:gd name="connsiteY8" fmla="*/ 491155 h 900633"/>
              <a:gd name="connsiteX9" fmla="*/ 1113240 w 1296301"/>
              <a:gd name="connsiteY9" fmla="*/ 491155 h 900633"/>
              <a:gd name="connsiteX10" fmla="*/ 645188 w 1296301"/>
              <a:gd name="connsiteY10" fmla="*/ 900633 h 900633"/>
              <a:gd name="connsiteX11" fmla="*/ 177136 w 1296301"/>
              <a:gd name="connsiteY11" fmla="*/ 491155 h 900633"/>
              <a:gd name="connsiteX0" fmla="*/ 177136 w 1296301"/>
              <a:gd name="connsiteY0" fmla="*/ 491155 h 900633"/>
              <a:gd name="connsiteX1" fmla="*/ 489743 w 1296301"/>
              <a:gd name="connsiteY1" fmla="*/ 491155 h 900633"/>
              <a:gd name="connsiteX2" fmla="*/ 489743 w 1296301"/>
              <a:gd name="connsiteY2" fmla="*/ 324569 h 900633"/>
              <a:gd name="connsiteX3" fmla="*/ 2635 w 1296301"/>
              <a:gd name="connsiteY3" fmla="*/ 323279 h 900633"/>
              <a:gd name="connsiteX4" fmla="*/ 1159 w 1296301"/>
              <a:gd name="connsiteY4" fmla="*/ 4762 h 900633"/>
              <a:gd name="connsiteX5" fmla="*/ 1292987 w 1296301"/>
              <a:gd name="connsiteY5" fmla="*/ 0 h 900633"/>
              <a:gd name="connsiteX6" fmla="*/ 1292987 w 1296301"/>
              <a:gd name="connsiteY6" fmla="*/ 325039 h 900633"/>
              <a:gd name="connsiteX7" fmla="*/ 800633 w 1296301"/>
              <a:gd name="connsiteY7" fmla="*/ 324569 h 900633"/>
              <a:gd name="connsiteX8" fmla="*/ 800633 w 1296301"/>
              <a:gd name="connsiteY8" fmla="*/ 491155 h 900633"/>
              <a:gd name="connsiteX9" fmla="*/ 1113240 w 1296301"/>
              <a:gd name="connsiteY9" fmla="*/ 491155 h 900633"/>
              <a:gd name="connsiteX10" fmla="*/ 645188 w 1296301"/>
              <a:gd name="connsiteY10" fmla="*/ 900633 h 900633"/>
              <a:gd name="connsiteX11" fmla="*/ 177136 w 1296301"/>
              <a:gd name="connsiteY11" fmla="*/ 491155 h 90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96301" h="900633">
                <a:moveTo>
                  <a:pt x="177136" y="491155"/>
                </a:moveTo>
                <a:lnTo>
                  <a:pt x="489743" y="491155"/>
                </a:lnTo>
                <a:lnTo>
                  <a:pt x="489743" y="324569"/>
                </a:lnTo>
                <a:lnTo>
                  <a:pt x="2635" y="323279"/>
                </a:lnTo>
                <a:cubicBezTo>
                  <a:pt x="-215" y="246166"/>
                  <a:pt x="-825" y="139699"/>
                  <a:pt x="1159" y="4762"/>
                </a:cubicBezTo>
                <a:lnTo>
                  <a:pt x="1292987" y="0"/>
                </a:lnTo>
                <a:cubicBezTo>
                  <a:pt x="1295964" y="330400"/>
                  <a:pt x="1298648" y="-9051"/>
                  <a:pt x="1292987" y="325039"/>
                </a:cubicBezTo>
                <a:lnTo>
                  <a:pt x="800633" y="324569"/>
                </a:lnTo>
                <a:lnTo>
                  <a:pt x="800633" y="491155"/>
                </a:lnTo>
                <a:lnTo>
                  <a:pt x="1113240" y="491155"/>
                </a:lnTo>
                <a:lnTo>
                  <a:pt x="645188" y="900633"/>
                </a:lnTo>
                <a:lnTo>
                  <a:pt x="177136" y="491155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5400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 smtClean="0">
                <a:solidFill>
                  <a:schemeClr val="bg1">
                    <a:lumMod val="10000"/>
                  </a:schemeClr>
                </a:solidFill>
              </a:rPr>
              <a:t>lower_bound</a:t>
            </a:r>
            <a:r>
              <a:rPr lang="en-US" sz="1400" dirty="0" smtClean="0">
                <a:solidFill>
                  <a:schemeClr val="bg1">
                    <a:lumMod val="10000"/>
                  </a:schemeClr>
                </a:solidFill>
              </a:rPr>
              <a:t>(3)</a:t>
            </a:r>
            <a:endParaRPr lang="de-DE" sz="10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22" name="Down Arrow 14"/>
          <p:cNvSpPr/>
          <p:nvPr/>
        </p:nvSpPr>
        <p:spPr>
          <a:xfrm>
            <a:off x="4463909" y="2780928"/>
            <a:ext cx="1296301" cy="900633"/>
          </a:xfrm>
          <a:custGeom>
            <a:avLst/>
            <a:gdLst>
              <a:gd name="connsiteX0" fmla="*/ 0 w 936104"/>
              <a:gd name="connsiteY0" fmla="*/ 166586 h 576064"/>
              <a:gd name="connsiteX1" fmla="*/ 312607 w 936104"/>
              <a:gd name="connsiteY1" fmla="*/ 166586 h 576064"/>
              <a:gd name="connsiteX2" fmla="*/ 312607 w 936104"/>
              <a:gd name="connsiteY2" fmla="*/ 0 h 576064"/>
              <a:gd name="connsiteX3" fmla="*/ 623497 w 936104"/>
              <a:gd name="connsiteY3" fmla="*/ 0 h 576064"/>
              <a:gd name="connsiteX4" fmla="*/ 623497 w 936104"/>
              <a:gd name="connsiteY4" fmla="*/ 166586 h 576064"/>
              <a:gd name="connsiteX5" fmla="*/ 936104 w 936104"/>
              <a:gd name="connsiteY5" fmla="*/ 166586 h 576064"/>
              <a:gd name="connsiteX6" fmla="*/ 468052 w 936104"/>
              <a:gd name="connsiteY6" fmla="*/ 576064 h 576064"/>
              <a:gd name="connsiteX7" fmla="*/ 0 w 936104"/>
              <a:gd name="connsiteY7" fmla="*/ 166586 h 576064"/>
              <a:gd name="connsiteX0" fmla="*/ 0 w 936104"/>
              <a:gd name="connsiteY0" fmla="*/ 167876 h 577354"/>
              <a:gd name="connsiteX1" fmla="*/ 312607 w 936104"/>
              <a:gd name="connsiteY1" fmla="*/ 167876 h 577354"/>
              <a:gd name="connsiteX2" fmla="*/ 312607 w 936104"/>
              <a:gd name="connsiteY2" fmla="*/ 1290 h 577354"/>
              <a:gd name="connsiteX3" fmla="*/ 46955 w 936104"/>
              <a:gd name="connsiteY3" fmla="*/ 0 h 577354"/>
              <a:gd name="connsiteX4" fmla="*/ 623497 w 936104"/>
              <a:gd name="connsiteY4" fmla="*/ 1290 h 577354"/>
              <a:gd name="connsiteX5" fmla="*/ 623497 w 936104"/>
              <a:gd name="connsiteY5" fmla="*/ 167876 h 577354"/>
              <a:gd name="connsiteX6" fmla="*/ 936104 w 936104"/>
              <a:gd name="connsiteY6" fmla="*/ 167876 h 577354"/>
              <a:gd name="connsiteX7" fmla="*/ 468052 w 936104"/>
              <a:gd name="connsiteY7" fmla="*/ 577354 h 577354"/>
              <a:gd name="connsiteX8" fmla="*/ 0 w 936104"/>
              <a:gd name="connsiteY8" fmla="*/ 167876 h 577354"/>
              <a:gd name="connsiteX0" fmla="*/ 0 w 936104"/>
              <a:gd name="connsiteY0" fmla="*/ 488774 h 898252"/>
              <a:gd name="connsiteX1" fmla="*/ 312607 w 936104"/>
              <a:gd name="connsiteY1" fmla="*/ 488774 h 898252"/>
              <a:gd name="connsiteX2" fmla="*/ 312607 w 936104"/>
              <a:gd name="connsiteY2" fmla="*/ 322188 h 898252"/>
              <a:gd name="connsiteX3" fmla="*/ 46955 w 936104"/>
              <a:gd name="connsiteY3" fmla="*/ 320898 h 898252"/>
              <a:gd name="connsiteX4" fmla="*/ 50242 w 936104"/>
              <a:gd name="connsiteY4" fmla="*/ 0 h 898252"/>
              <a:gd name="connsiteX5" fmla="*/ 623497 w 936104"/>
              <a:gd name="connsiteY5" fmla="*/ 322188 h 898252"/>
              <a:gd name="connsiteX6" fmla="*/ 623497 w 936104"/>
              <a:gd name="connsiteY6" fmla="*/ 488774 h 898252"/>
              <a:gd name="connsiteX7" fmla="*/ 936104 w 936104"/>
              <a:gd name="connsiteY7" fmla="*/ 488774 h 898252"/>
              <a:gd name="connsiteX8" fmla="*/ 468052 w 936104"/>
              <a:gd name="connsiteY8" fmla="*/ 898252 h 898252"/>
              <a:gd name="connsiteX9" fmla="*/ 0 w 936104"/>
              <a:gd name="connsiteY9" fmla="*/ 488774 h 898252"/>
              <a:gd name="connsiteX0" fmla="*/ 0 w 936104"/>
              <a:gd name="connsiteY0" fmla="*/ 488774 h 898252"/>
              <a:gd name="connsiteX1" fmla="*/ 312607 w 936104"/>
              <a:gd name="connsiteY1" fmla="*/ 488774 h 898252"/>
              <a:gd name="connsiteX2" fmla="*/ 312607 w 936104"/>
              <a:gd name="connsiteY2" fmla="*/ 322188 h 898252"/>
              <a:gd name="connsiteX3" fmla="*/ 46955 w 936104"/>
              <a:gd name="connsiteY3" fmla="*/ 320898 h 898252"/>
              <a:gd name="connsiteX4" fmla="*/ 50242 w 936104"/>
              <a:gd name="connsiteY4" fmla="*/ 0 h 898252"/>
              <a:gd name="connsiteX5" fmla="*/ 868201 w 936104"/>
              <a:gd name="connsiteY5" fmla="*/ 325041 h 898252"/>
              <a:gd name="connsiteX6" fmla="*/ 623497 w 936104"/>
              <a:gd name="connsiteY6" fmla="*/ 322188 h 898252"/>
              <a:gd name="connsiteX7" fmla="*/ 623497 w 936104"/>
              <a:gd name="connsiteY7" fmla="*/ 488774 h 898252"/>
              <a:gd name="connsiteX8" fmla="*/ 936104 w 936104"/>
              <a:gd name="connsiteY8" fmla="*/ 488774 h 898252"/>
              <a:gd name="connsiteX9" fmla="*/ 468052 w 936104"/>
              <a:gd name="connsiteY9" fmla="*/ 898252 h 898252"/>
              <a:gd name="connsiteX10" fmla="*/ 0 w 936104"/>
              <a:gd name="connsiteY10" fmla="*/ 488774 h 898252"/>
              <a:gd name="connsiteX0" fmla="*/ 0 w 936119"/>
              <a:gd name="connsiteY0" fmla="*/ 519204 h 928682"/>
              <a:gd name="connsiteX1" fmla="*/ 312607 w 936119"/>
              <a:gd name="connsiteY1" fmla="*/ 519204 h 928682"/>
              <a:gd name="connsiteX2" fmla="*/ 312607 w 936119"/>
              <a:gd name="connsiteY2" fmla="*/ 352618 h 928682"/>
              <a:gd name="connsiteX3" fmla="*/ 46955 w 936119"/>
              <a:gd name="connsiteY3" fmla="*/ 351328 h 928682"/>
              <a:gd name="connsiteX4" fmla="*/ 50242 w 936119"/>
              <a:gd name="connsiteY4" fmla="*/ 30430 h 928682"/>
              <a:gd name="connsiteX5" fmla="*/ 882488 w 936119"/>
              <a:gd name="connsiteY5" fmla="*/ 30430 h 928682"/>
              <a:gd name="connsiteX6" fmla="*/ 868201 w 936119"/>
              <a:gd name="connsiteY6" fmla="*/ 355471 h 928682"/>
              <a:gd name="connsiteX7" fmla="*/ 623497 w 936119"/>
              <a:gd name="connsiteY7" fmla="*/ 352618 h 928682"/>
              <a:gd name="connsiteX8" fmla="*/ 623497 w 936119"/>
              <a:gd name="connsiteY8" fmla="*/ 519204 h 928682"/>
              <a:gd name="connsiteX9" fmla="*/ 936104 w 936119"/>
              <a:gd name="connsiteY9" fmla="*/ 519204 h 928682"/>
              <a:gd name="connsiteX10" fmla="*/ 468052 w 936119"/>
              <a:gd name="connsiteY10" fmla="*/ 928682 h 928682"/>
              <a:gd name="connsiteX11" fmla="*/ 0 w 936119"/>
              <a:gd name="connsiteY11" fmla="*/ 519204 h 928682"/>
              <a:gd name="connsiteX0" fmla="*/ 0 w 936104"/>
              <a:gd name="connsiteY0" fmla="*/ 519204 h 928682"/>
              <a:gd name="connsiteX1" fmla="*/ 312607 w 936104"/>
              <a:gd name="connsiteY1" fmla="*/ 519204 h 928682"/>
              <a:gd name="connsiteX2" fmla="*/ 312607 w 936104"/>
              <a:gd name="connsiteY2" fmla="*/ 352618 h 928682"/>
              <a:gd name="connsiteX3" fmla="*/ 46955 w 936104"/>
              <a:gd name="connsiteY3" fmla="*/ 351328 h 928682"/>
              <a:gd name="connsiteX4" fmla="*/ 50242 w 936104"/>
              <a:gd name="connsiteY4" fmla="*/ 30430 h 928682"/>
              <a:gd name="connsiteX5" fmla="*/ 882488 w 936104"/>
              <a:gd name="connsiteY5" fmla="*/ 30430 h 928682"/>
              <a:gd name="connsiteX6" fmla="*/ 868201 w 936104"/>
              <a:gd name="connsiteY6" fmla="*/ 355471 h 928682"/>
              <a:gd name="connsiteX7" fmla="*/ 623497 w 936104"/>
              <a:gd name="connsiteY7" fmla="*/ 352618 h 928682"/>
              <a:gd name="connsiteX8" fmla="*/ 623497 w 936104"/>
              <a:gd name="connsiteY8" fmla="*/ 519204 h 928682"/>
              <a:gd name="connsiteX9" fmla="*/ 936104 w 936104"/>
              <a:gd name="connsiteY9" fmla="*/ 519204 h 928682"/>
              <a:gd name="connsiteX10" fmla="*/ 468052 w 936104"/>
              <a:gd name="connsiteY10" fmla="*/ 928682 h 928682"/>
              <a:gd name="connsiteX11" fmla="*/ 0 w 936104"/>
              <a:gd name="connsiteY11" fmla="*/ 519204 h 928682"/>
              <a:gd name="connsiteX0" fmla="*/ 0 w 936104"/>
              <a:gd name="connsiteY0" fmla="*/ 499449 h 908927"/>
              <a:gd name="connsiteX1" fmla="*/ 312607 w 936104"/>
              <a:gd name="connsiteY1" fmla="*/ 499449 h 908927"/>
              <a:gd name="connsiteX2" fmla="*/ 312607 w 936104"/>
              <a:gd name="connsiteY2" fmla="*/ 332863 h 908927"/>
              <a:gd name="connsiteX3" fmla="*/ 46955 w 936104"/>
              <a:gd name="connsiteY3" fmla="*/ 331573 h 908927"/>
              <a:gd name="connsiteX4" fmla="*/ 50242 w 936104"/>
              <a:gd name="connsiteY4" fmla="*/ 10675 h 908927"/>
              <a:gd name="connsiteX5" fmla="*/ 882488 w 936104"/>
              <a:gd name="connsiteY5" fmla="*/ 10675 h 908927"/>
              <a:gd name="connsiteX6" fmla="*/ 868201 w 936104"/>
              <a:gd name="connsiteY6" fmla="*/ 335716 h 908927"/>
              <a:gd name="connsiteX7" fmla="*/ 623497 w 936104"/>
              <a:gd name="connsiteY7" fmla="*/ 332863 h 908927"/>
              <a:gd name="connsiteX8" fmla="*/ 623497 w 936104"/>
              <a:gd name="connsiteY8" fmla="*/ 499449 h 908927"/>
              <a:gd name="connsiteX9" fmla="*/ 936104 w 936104"/>
              <a:gd name="connsiteY9" fmla="*/ 499449 h 908927"/>
              <a:gd name="connsiteX10" fmla="*/ 468052 w 936104"/>
              <a:gd name="connsiteY10" fmla="*/ 908927 h 908927"/>
              <a:gd name="connsiteX11" fmla="*/ 0 w 936104"/>
              <a:gd name="connsiteY11" fmla="*/ 499449 h 908927"/>
              <a:gd name="connsiteX0" fmla="*/ 0 w 936104"/>
              <a:gd name="connsiteY0" fmla="*/ 489933 h 899411"/>
              <a:gd name="connsiteX1" fmla="*/ 312607 w 936104"/>
              <a:gd name="connsiteY1" fmla="*/ 489933 h 899411"/>
              <a:gd name="connsiteX2" fmla="*/ 312607 w 936104"/>
              <a:gd name="connsiteY2" fmla="*/ 323347 h 899411"/>
              <a:gd name="connsiteX3" fmla="*/ 46955 w 936104"/>
              <a:gd name="connsiteY3" fmla="*/ 322057 h 899411"/>
              <a:gd name="connsiteX4" fmla="*/ 50242 w 936104"/>
              <a:gd name="connsiteY4" fmla="*/ 1159 h 899411"/>
              <a:gd name="connsiteX5" fmla="*/ 882488 w 936104"/>
              <a:gd name="connsiteY5" fmla="*/ 1159 h 899411"/>
              <a:gd name="connsiteX6" fmla="*/ 868201 w 936104"/>
              <a:gd name="connsiteY6" fmla="*/ 326200 h 899411"/>
              <a:gd name="connsiteX7" fmla="*/ 623497 w 936104"/>
              <a:gd name="connsiteY7" fmla="*/ 323347 h 899411"/>
              <a:gd name="connsiteX8" fmla="*/ 623497 w 936104"/>
              <a:gd name="connsiteY8" fmla="*/ 489933 h 899411"/>
              <a:gd name="connsiteX9" fmla="*/ 936104 w 936104"/>
              <a:gd name="connsiteY9" fmla="*/ 489933 h 899411"/>
              <a:gd name="connsiteX10" fmla="*/ 468052 w 936104"/>
              <a:gd name="connsiteY10" fmla="*/ 899411 h 899411"/>
              <a:gd name="connsiteX11" fmla="*/ 0 w 936104"/>
              <a:gd name="connsiteY11" fmla="*/ 489933 h 899411"/>
              <a:gd name="connsiteX0" fmla="*/ 0 w 936104"/>
              <a:gd name="connsiteY0" fmla="*/ 489933 h 899411"/>
              <a:gd name="connsiteX1" fmla="*/ 312607 w 936104"/>
              <a:gd name="connsiteY1" fmla="*/ 489933 h 899411"/>
              <a:gd name="connsiteX2" fmla="*/ 312607 w 936104"/>
              <a:gd name="connsiteY2" fmla="*/ 323347 h 899411"/>
              <a:gd name="connsiteX3" fmla="*/ 46955 w 936104"/>
              <a:gd name="connsiteY3" fmla="*/ 322057 h 899411"/>
              <a:gd name="connsiteX4" fmla="*/ 50242 w 936104"/>
              <a:gd name="connsiteY4" fmla="*/ 1159 h 899411"/>
              <a:gd name="connsiteX5" fmla="*/ 882488 w 936104"/>
              <a:gd name="connsiteY5" fmla="*/ 1159 h 899411"/>
              <a:gd name="connsiteX6" fmla="*/ 868201 w 936104"/>
              <a:gd name="connsiteY6" fmla="*/ 326200 h 899411"/>
              <a:gd name="connsiteX7" fmla="*/ 623497 w 936104"/>
              <a:gd name="connsiteY7" fmla="*/ 323347 h 899411"/>
              <a:gd name="connsiteX8" fmla="*/ 623497 w 936104"/>
              <a:gd name="connsiteY8" fmla="*/ 489933 h 899411"/>
              <a:gd name="connsiteX9" fmla="*/ 936104 w 936104"/>
              <a:gd name="connsiteY9" fmla="*/ 489933 h 899411"/>
              <a:gd name="connsiteX10" fmla="*/ 468052 w 936104"/>
              <a:gd name="connsiteY10" fmla="*/ 899411 h 899411"/>
              <a:gd name="connsiteX11" fmla="*/ 0 w 936104"/>
              <a:gd name="connsiteY11" fmla="*/ 489933 h 899411"/>
              <a:gd name="connsiteX0" fmla="*/ 0 w 936104"/>
              <a:gd name="connsiteY0" fmla="*/ 489933 h 899411"/>
              <a:gd name="connsiteX1" fmla="*/ 312607 w 936104"/>
              <a:gd name="connsiteY1" fmla="*/ 489933 h 899411"/>
              <a:gd name="connsiteX2" fmla="*/ 312607 w 936104"/>
              <a:gd name="connsiteY2" fmla="*/ 323347 h 899411"/>
              <a:gd name="connsiteX3" fmla="*/ 46955 w 936104"/>
              <a:gd name="connsiteY3" fmla="*/ 322057 h 899411"/>
              <a:gd name="connsiteX4" fmla="*/ 50242 w 936104"/>
              <a:gd name="connsiteY4" fmla="*/ 1159 h 899411"/>
              <a:gd name="connsiteX5" fmla="*/ 882488 w 936104"/>
              <a:gd name="connsiteY5" fmla="*/ 1159 h 899411"/>
              <a:gd name="connsiteX6" fmla="*/ 868201 w 936104"/>
              <a:gd name="connsiteY6" fmla="*/ 326200 h 899411"/>
              <a:gd name="connsiteX7" fmla="*/ 623497 w 936104"/>
              <a:gd name="connsiteY7" fmla="*/ 323347 h 899411"/>
              <a:gd name="connsiteX8" fmla="*/ 623497 w 936104"/>
              <a:gd name="connsiteY8" fmla="*/ 489933 h 899411"/>
              <a:gd name="connsiteX9" fmla="*/ 936104 w 936104"/>
              <a:gd name="connsiteY9" fmla="*/ 489933 h 899411"/>
              <a:gd name="connsiteX10" fmla="*/ 468052 w 936104"/>
              <a:gd name="connsiteY10" fmla="*/ 899411 h 899411"/>
              <a:gd name="connsiteX11" fmla="*/ 0 w 936104"/>
              <a:gd name="connsiteY11" fmla="*/ 489933 h 899411"/>
              <a:gd name="connsiteX0" fmla="*/ 0 w 936104"/>
              <a:gd name="connsiteY0" fmla="*/ 489933 h 899411"/>
              <a:gd name="connsiteX1" fmla="*/ 312607 w 936104"/>
              <a:gd name="connsiteY1" fmla="*/ 489933 h 899411"/>
              <a:gd name="connsiteX2" fmla="*/ 312607 w 936104"/>
              <a:gd name="connsiteY2" fmla="*/ 323347 h 899411"/>
              <a:gd name="connsiteX3" fmla="*/ 46955 w 936104"/>
              <a:gd name="connsiteY3" fmla="*/ 322057 h 899411"/>
              <a:gd name="connsiteX4" fmla="*/ 50242 w 936104"/>
              <a:gd name="connsiteY4" fmla="*/ 1159 h 899411"/>
              <a:gd name="connsiteX5" fmla="*/ 882488 w 936104"/>
              <a:gd name="connsiteY5" fmla="*/ 1159 h 899411"/>
              <a:gd name="connsiteX6" fmla="*/ 868201 w 936104"/>
              <a:gd name="connsiteY6" fmla="*/ 326200 h 899411"/>
              <a:gd name="connsiteX7" fmla="*/ 623497 w 936104"/>
              <a:gd name="connsiteY7" fmla="*/ 323347 h 899411"/>
              <a:gd name="connsiteX8" fmla="*/ 623497 w 936104"/>
              <a:gd name="connsiteY8" fmla="*/ 489933 h 899411"/>
              <a:gd name="connsiteX9" fmla="*/ 936104 w 936104"/>
              <a:gd name="connsiteY9" fmla="*/ 489933 h 899411"/>
              <a:gd name="connsiteX10" fmla="*/ 468052 w 936104"/>
              <a:gd name="connsiteY10" fmla="*/ 899411 h 899411"/>
              <a:gd name="connsiteX11" fmla="*/ 0 w 936104"/>
              <a:gd name="connsiteY11" fmla="*/ 489933 h 899411"/>
              <a:gd name="connsiteX0" fmla="*/ 0 w 1127757"/>
              <a:gd name="connsiteY0" fmla="*/ 489933 h 899411"/>
              <a:gd name="connsiteX1" fmla="*/ 312607 w 1127757"/>
              <a:gd name="connsiteY1" fmla="*/ 489933 h 899411"/>
              <a:gd name="connsiteX2" fmla="*/ 312607 w 1127757"/>
              <a:gd name="connsiteY2" fmla="*/ 323347 h 899411"/>
              <a:gd name="connsiteX3" fmla="*/ 46955 w 1127757"/>
              <a:gd name="connsiteY3" fmla="*/ 322057 h 899411"/>
              <a:gd name="connsiteX4" fmla="*/ 50242 w 1127757"/>
              <a:gd name="connsiteY4" fmla="*/ 1159 h 899411"/>
              <a:gd name="connsiteX5" fmla="*/ 882488 w 1127757"/>
              <a:gd name="connsiteY5" fmla="*/ 1159 h 899411"/>
              <a:gd name="connsiteX6" fmla="*/ 1127757 w 1127757"/>
              <a:gd name="connsiteY6" fmla="*/ 340487 h 899411"/>
              <a:gd name="connsiteX7" fmla="*/ 623497 w 1127757"/>
              <a:gd name="connsiteY7" fmla="*/ 323347 h 899411"/>
              <a:gd name="connsiteX8" fmla="*/ 623497 w 1127757"/>
              <a:gd name="connsiteY8" fmla="*/ 489933 h 899411"/>
              <a:gd name="connsiteX9" fmla="*/ 936104 w 1127757"/>
              <a:gd name="connsiteY9" fmla="*/ 489933 h 899411"/>
              <a:gd name="connsiteX10" fmla="*/ 468052 w 1127757"/>
              <a:gd name="connsiteY10" fmla="*/ 899411 h 899411"/>
              <a:gd name="connsiteX11" fmla="*/ 0 w 1127757"/>
              <a:gd name="connsiteY11" fmla="*/ 489933 h 899411"/>
              <a:gd name="connsiteX0" fmla="*/ 0 w 1127757"/>
              <a:gd name="connsiteY0" fmla="*/ 488774 h 898252"/>
              <a:gd name="connsiteX1" fmla="*/ 312607 w 1127757"/>
              <a:gd name="connsiteY1" fmla="*/ 488774 h 898252"/>
              <a:gd name="connsiteX2" fmla="*/ 312607 w 1127757"/>
              <a:gd name="connsiteY2" fmla="*/ 322188 h 898252"/>
              <a:gd name="connsiteX3" fmla="*/ 46955 w 1127757"/>
              <a:gd name="connsiteY3" fmla="*/ 320898 h 898252"/>
              <a:gd name="connsiteX4" fmla="*/ 50242 w 1127757"/>
              <a:gd name="connsiteY4" fmla="*/ 0 h 898252"/>
              <a:gd name="connsiteX5" fmla="*/ 1125376 w 1127757"/>
              <a:gd name="connsiteY5" fmla="*/ 0 h 898252"/>
              <a:gd name="connsiteX6" fmla="*/ 1127757 w 1127757"/>
              <a:gd name="connsiteY6" fmla="*/ 339328 h 898252"/>
              <a:gd name="connsiteX7" fmla="*/ 623497 w 1127757"/>
              <a:gd name="connsiteY7" fmla="*/ 322188 h 898252"/>
              <a:gd name="connsiteX8" fmla="*/ 623497 w 1127757"/>
              <a:gd name="connsiteY8" fmla="*/ 488774 h 898252"/>
              <a:gd name="connsiteX9" fmla="*/ 936104 w 1127757"/>
              <a:gd name="connsiteY9" fmla="*/ 488774 h 898252"/>
              <a:gd name="connsiteX10" fmla="*/ 468052 w 1127757"/>
              <a:gd name="connsiteY10" fmla="*/ 898252 h 898252"/>
              <a:gd name="connsiteX11" fmla="*/ 0 w 1127757"/>
              <a:gd name="connsiteY11" fmla="*/ 488774 h 898252"/>
              <a:gd name="connsiteX0" fmla="*/ 0 w 1127757"/>
              <a:gd name="connsiteY0" fmla="*/ 488774 h 898252"/>
              <a:gd name="connsiteX1" fmla="*/ 312607 w 1127757"/>
              <a:gd name="connsiteY1" fmla="*/ 488774 h 898252"/>
              <a:gd name="connsiteX2" fmla="*/ 312607 w 1127757"/>
              <a:gd name="connsiteY2" fmla="*/ 322188 h 898252"/>
              <a:gd name="connsiteX3" fmla="*/ 46955 w 1127757"/>
              <a:gd name="connsiteY3" fmla="*/ 320898 h 898252"/>
              <a:gd name="connsiteX4" fmla="*/ 50242 w 1127757"/>
              <a:gd name="connsiteY4" fmla="*/ 0 h 898252"/>
              <a:gd name="connsiteX5" fmla="*/ 1125376 w 1127757"/>
              <a:gd name="connsiteY5" fmla="*/ 0 h 898252"/>
              <a:gd name="connsiteX6" fmla="*/ 1127757 w 1127757"/>
              <a:gd name="connsiteY6" fmla="*/ 339328 h 898252"/>
              <a:gd name="connsiteX7" fmla="*/ 623497 w 1127757"/>
              <a:gd name="connsiteY7" fmla="*/ 322188 h 898252"/>
              <a:gd name="connsiteX8" fmla="*/ 623497 w 1127757"/>
              <a:gd name="connsiteY8" fmla="*/ 488774 h 898252"/>
              <a:gd name="connsiteX9" fmla="*/ 936104 w 1127757"/>
              <a:gd name="connsiteY9" fmla="*/ 488774 h 898252"/>
              <a:gd name="connsiteX10" fmla="*/ 468052 w 1127757"/>
              <a:gd name="connsiteY10" fmla="*/ 898252 h 898252"/>
              <a:gd name="connsiteX11" fmla="*/ 0 w 1127757"/>
              <a:gd name="connsiteY11" fmla="*/ 488774 h 898252"/>
              <a:gd name="connsiteX0" fmla="*/ 0 w 1125597"/>
              <a:gd name="connsiteY0" fmla="*/ 488774 h 898252"/>
              <a:gd name="connsiteX1" fmla="*/ 312607 w 1125597"/>
              <a:gd name="connsiteY1" fmla="*/ 488774 h 898252"/>
              <a:gd name="connsiteX2" fmla="*/ 312607 w 1125597"/>
              <a:gd name="connsiteY2" fmla="*/ 322188 h 898252"/>
              <a:gd name="connsiteX3" fmla="*/ 46955 w 1125597"/>
              <a:gd name="connsiteY3" fmla="*/ 320898 h 898252"/>
              <a:gd name="connsiteX4" fmla="*/ 50242 w 1125597"/>
              <a:gd name="connsiteY4" fmla="*/ 0 h 898252"/>
              <a:gd name="connsiteX5" fmla="*/ 1125376 w 1125597"/>
              <a:gd name="connsiteY5" fmla="*/ 0 h 898252"/>
              <a:gd name="connsiteX6" fmla="*/ 1118232 w 1125597"/>
              <a:gd name="connsiteY6" fmla="*/ 344090 h 898252"/>
              <a:gd name="connsiteX7" fmla="*/ 623497 w 1125597"/>
              <a:gd name="connsiteY7" fmla="*/ 322188 h 898252"/>
              <a:gd name="connsiteX8" fmla="*/ 623497 w 1125597"/>
              <a:gd name="connsiteY8" fmla="*/ 488774 h 898252"/>
              <a:gd name="connsiteX9" fmla="*/ 936104 w 1125597"/>
              <a:gd name="connsiteY9" fmla="*/ 488774 h 898252"/>
              <a:gd name="connsiteX10" fmla="*/ 468052 w 1125597"/>
              <a:gd name="connsiteY10" fmla="*/ 898252 h 898252"/>
              <a:gd name="connsiteX11" fmla="*/ 0 w 1125597"/>
              <a:gd name="connsiteY11" fmla="*/ 488774 h 898252"/>
              <a:gd name="connsiteX0" fmla="*/ 0 w 1126327"/>
              <a:gd name="connsiteY0" fmla="*/ 488774 h 898252"/>
              <a:gd name="connsiteX1" fmla="*/ 312607 w 1126327"/>
              <a:gd name="connsiteY1" fmla="*/ 488774 h 898252"/>
              <a:gd name="connsiteX2" fmla="*/ 312607 w 1126327"/>
              <a:gd name="connsiteY2" fmla="*/ 322188 h 898252"/>
              <a:gd name="connsiteX3" fmla="*/ 46955 w 1126327"/>
              <a:gd name="connsiteY3" fmla="*/ 320898 h 898252"/>
              <a:gd name="connsiteX4" fmla="*/ 50242 w 1126327"/>
              <a:gd name="connsiteY4" fmla="*/ 0 h 898252"/>
              <a:gd name="connsiteX5" fmla="*/ 1125376 w 1126327"/>
              <a:gd name="connsiteY5" fmla="*/ 0 h 898252"/>
              <a:gd name="connsiteX6" fmla="*/ 1118232 w 1126327"/>
              <a:gd name="connsiteY6" fmla="*/ 344090 h 898252"/>
              <a:gd name="connsiteX7" fmla="*/ 623497 w 1126327"/>
              <a:gd name="connsiteY7" fmla="*/ 322188 h 898252"/>
              <a:gd name="connsiteX8" fmla="*/ 623497 w 1126327"/>
              <a:gd name="connsiteY8" fmla="*/ 488774 h 898252"/>
              <a:gd name="connsiteX9" fmla="*/ 936104 w 1126327"/>
              <a:gd name="connsiteY9" fmla="*/ 488774 h 898252"/>
              <a:gd name="connsiteX10" fmla="*/ 468052 w 1126327"/>
              <a:gd name="connsiteY10" fmla="*/ 898252 h 898252"/>
              <a:gd name="connsiteX11" fmla="*/ 0 w 1126327"/>
              <a:gd name="connsiteY11" fmla="*/ 488774 h 898252"/>
              <a:gd name="connsiteX0" fmla="*/ 0 w 1126327"/>
              <a:gd name="connsiteY0" fmla="*/ 488774 h 898252"/>
              <a:gd name="connsiteX1" fmla="*/ 312607 w 1126327"/>
              <a:gd name="connsiteY1" fmla="*/ 488774 h 898252"/>
              <a:gd name="connsiteX2" fmla="*/ 312607 w 1126327"/>
              <a:gd name="connsiteY2" fmla="*/ 322188 h 898252"/>
              <a:gd name="connsiteX3" fmla="*/ 46955 w 1126327"/>
              <a:gd name="connsiteY3" fmla="*/ 320898 h 898252"/>
              <a:gd name="connsiteX4" fmla="*/ 50242 w 1126327"/>
              <a:gd name="connsiteY4" fmla="*/ 0 h 898252"/>
              <a:gd name="connsiteX5" fmla="*/ 1125376 w 1126327"/>
              <a:gd name="connsiteY5" fmla="*/ 0 h 898252"/>
              <a:gd name="connsiteX6" fmla="*/ 1118232 w 1126327"/>
              <a:gd name="connsiteY6" fmla="*/ 344090 h 898252"/>
              <a:gd name="connsiteX7" fmla="*/ 623497 w 1126327"/>
              <a:gd name="connsiteY7" fmla="*/ 322188 h 898252"/>
              <a:gd name="connsiteX8" fmla="*/ 623497 w 1126327"/>
              <a:gd name="connsiteY8" fmla="*/ 488774 h 898252"/>
              <a:gd name="connsiteX9" fmla="*/ 936104 w 1126327"/>
              <a:gd name="connsiteY9" fmla="*/ 488774 h 898252"/>
              <a:gd name="connsiteX10" fmla="*/ 468052 w 1126327"/>
              <a:gd name="connsiteY10" fmla="*/ 898252 h 898252"/>
              <a:gd name="connsiteX11" fmla="*/ 0 w 1126327"/>
              <a:gd name="connsiteY11" fmla="*/ 488774 h 898252"/>
              <a:gd name="connsiteX0" fmla="*/ 0 w 1126097"/>
              <a:gd name="connsiteY0" fmla="*/ 488774 h 898252"/>
              <a:gd name="connsiteX1" fmla="*/ 312607 w 1126097"/>
              <a:gd name="connsiteY1" fmla="*/ 488774 h 898252"/>
              <a:gd name="connsiteX2" fmla="*/ 312607 w 1126097"/>
              <a:gd name="connsiteY2" fmla="*/ 322188 h 898252"/>
              <a:gd name="connsiteX3" fmla="*/ 46955 w 1126097"/>
              <a:gd name="connsiteY3" fmla="*/ 320898 h 898252"/>
              <a:gd name="connsiteX4" fmla="*/ 50242 w 1126097"/>
              <a:gd name="connsiteY4" fmla="*/ 0 h 898252"/>
              <a:gd name="connsiteX5" fmla="*/ 1125376 w 1126097"/>
              <a:gd name="connsiteY5" fmla="*/ 0 h 898252"/>
              <a:gd name="connsiteX6" fmla="*/ 1115851 w 1126097"/>
              <a:gd name="connsiteY6" fmla="*/ 322658 h 898252"/>
              <a:gd name="connsiteX7" fmla="*/ 623497 w 1126097"/>
              <a:gd name="connsiteY7" fmla="*/ 322188 h 898252"/>
              <a:gd name="connsiteX8" fmla="*/ 623497 w 1126097"/>
              <a:gd name="connsiteY8" fmla="*/ 488774 h 898252"/>
              <a:gd name="connsiteX9" fmla="*/ 936104 w 1126097"/>
              <a:gd name="connsiteY9" fmla="*/ 488774 h 898252"/>
              <a:gd name="connsiteX10" fmla="*/ 468052 w 1126097"/>
              <a:gd name="connsiteY10" fmla="*/ 898252 h 898252"/>
              <a:gd name="connsiteX11" fmla="*/ 0 w 1126097"/>
              <a:gd name="connsiteY11" fmla="*/ 488774 h 898252"/>
              <a:gd name="connsiteX0" fmla="*/ 0 w 1120328"/>
              <a:gd name="connsiteY0" fmla="*/ 491155 h 900633"/>
              <a:gd name="connsiteX1" fmla="*/ 312607 w 1120328"/>
              <a:gd name="connsiteY1" fmla="*/ 491155 h 900633"/>
              <a:gd name="connsiteX2" fmla="*/ 312607 w 1120328"/>
              <a:gd name="connsiteY2" fmla="*/ 324569 h 900633"/>
              <a:gd name="connsiteX3" fmla="*/ 46955 w 1120328"/>
              <a:gd name="connsiteY3" fmla="*/ 323279 h 900633"/>
              <a:gd name="connsiteX4" fmla="*/ 50242 w 1120328"/>
              <a:gd name="connsiteY4" fmla="*/ 2381 h 900633"/>
              <a:gd name="connsiteX5" fmla="*/ 1118232 w 1120328"/>
              <a:gd name="connsiteY5" fmla="*/ 0 h 900633"/>
              <a:gd name="connsiteX6" fmla="*/ 1115851 w 1120328"/>
              <a:gd name="connsiteY6" fmla="*/ 325039 h 900633"/>
              <a:gd name="connsiteX7" fmla="*/ 623497 w 1120328"/>
              <a:gd name="connsiteY7" fmla="*/ 324569 h 900633"/>
              <a:gd name="connsiteX8" fmla="*/ 623497 w 1120328"/>
              <a:gd name="connsiteY8" fmla="*/ 491155 h 900633"/>
              <a:gd name="connsiteX9" fmla="*/ 936104 w 1120328"/>
              <a:gd name="connsiteY9" fmla="*/ 491155 h 900633"/>
              <a:gd name="connsiteX10" fmla="*/ 468052 w 1120328"/>
              <a:gd name="connsiteY10" fmla="*/ 900633 h 900633"/>
              <a:gd name="connsiteX11" fmla="*/ 0 w 1120328"/>
              <a:gd name="connsiteY11" fmla="*/ 491155 h 900633"/>
              <a:gd name="connsiteX0" fmla="*/ 0 w 1119165"/>
              <a:gd name="connsiteY0" fmla="*/ 491155 h 900633"/>
              <a:gd name="connsiteX1" fmla="*/ 312607 w 1119165"/>
              <a:gd name="connsiteY1" fmla="*/ 491155 h 900633"/>
              <a:gd name="connsiteX2" fmla="*/ 312607 w 1119165"/>
              <a:gd name="connsiteY2" fmla="*/ 324569 h 900633"/>
              <a:gd name="connsiteX3" fmla="*/ 46955 w 1119165"/>
              <a:gd name="connsiteY3" fmla="*/ 323279 h 900633"/>
              <a:gd name="connsiteX4" fmla="*/ 50242 w 1119165"/>
              <a:gd name="connsiteY4" fmla="*/ 2381 h 900633"/>
              <a:gd name="connsiteX5" fmla="*/ 1115851 w 1119165"/>
              <a:gd name="connsiteY5" fmla="*/ 0 h 900633"/>
              <a:gd name="connsiteX6" fmla="*/ 1115851 w 1119165"/>
              <a:gd name="connsiteY6" fmla="*/ 325039 h 900633"/>
              <a:gd name="connsiteX7" fmla="*/ 623497 w 1119165"/>
              <a:gd name="connsiteY7" fmla="*/ 324569 h 900633"/>
              <a:gd name="connsiteX8" fmla="*/ 623497 w 1119165"/>
              <a:gd name="connsiteY8" fmla="*/ 491155 h 900633"/>
              <a:gd name="connsiteX9" fmla="*/ 936104 w 1119165"/>
              <a:gd name="connsiteY9" fmla="*/ 491155 h 900633"/>
              <a:gd name="connsiteX10" fmla="*/ 468052 w 1119165"/>
              <a:gd name="connsiteY10" fmla="*/ 900633 h 900633"/>
              <a:gd name="connsiteX11" fmla="*/ 0 w 1119165"/>
              <a:gd name="connsiteY11" fmla="*/ 491155 h 900633"/>
              <a:gd name="connsiteX0" fmla="*/ 175977 w 1295142"/>
              <a:gd name="connsiteY0" fmla="*/ 491155 h 900633"/>
              <a:gd name="connsiteX1" fmla="*/ 488584 w 1295142"/>
              <a:gd name="connsiteY1" fmla="*/ 491155 h 900633"/>
              <a:gd name="connsiteX2" fmla="*/ 488584 w 1295142"/>
              <a:gd name="connsiteY2" fmla="*/ 324569 h 900633"/>
              <a:gd name="connsiteX3" fmla="*/ 222932 w 1295142"/>
              <a:gd name="connsiteY3" fmla="*/ 323279 h 900633"/>
              <a:gd name="connsiteX4" fmla="*/ 0 w 1295142"/>
              <a:gd name="connsiteY4" fmla="*/ 4762 h 900633"/>
              <a:gd name="connsiteX5" fmla="*/ 1291828 w 1295142"/>
              <a:gd name="connsiteY5" fmla="*/ 0 h 900633"/>
              <a:gd name="connsiteX6" fmla="*/ 1291828 w 1295142"/>
              <a:gd name="connsiteY6" fmla="*/ 325039 h 900633"/>
              <a:gd name="connsiteX7" fmla="*/ 799474 w 1295142"/>
              <a:gd name="connsiteY7" fmla="*/ 324569 h 900633"/>
              <a:gd name="connsiteX8" fmla="*/ 799474 w 1295142"/>
              <a:gd name="connsiteY8" fmla="*/ 491155 h 900633"/>
              <a:gd name="connsiteX9" fmla="*/ 1112081 w 1295142"/>
              <a:gd name="connsiteY9" fmla="*/ 491155 h 900633"/>
              <a:gd name="connsiteX10" fmla="*/ 644029 w 1295142"/>
              <a:gd name="connsiteY10" fmla="*/ 900633 h 900633"/>
              <a:gd name="connsiteX11" fmla="*/ 175977 w 1295142"/>
              <a:gd name="connsiteY11" fmla="*/ 491155 h 900633"/>
              <a:gd name="connsiteX0" fmla="*/ 175977 w 1295142"/>
              <a:gd name="connsiteY0" fmla="*/ 491155 h 900633"/>
              <a:gd name="connsiteX1" fmla="*/ 488584 w 1295142"/>
              <a:gd name="connsiteY1" fmla="*/ 491155 h 900633"/>
              <a:gd name="connsiteX2" fmla="*/ 488584 w 1295142"/>
              <a:gd name="connsiteY2" fmla="*/ 324569 h 900633"/>
              <a:gd name="connsiteX3" fmla="*/ 1476 w 1295142"/>
              <a:gd name="connsiteY3" fmla="*/ 323279 h 900633"/>
              <a:gd name="connsiteX4" fmla="*/ 0 w 1295142"/>
              <a:gd name="connsiteY4" fmla="*/ 4762 h 900633"/>
              <a:gd name="connsiteX5" fmla="*/ 1291828 w 1295142"/>
              <a:gd name="connsiteY5" fmla="*/ 0 h 900633"/>
              <a:gd name="connsiteX6" fmla="*/ 1291828 w 1295142"/>
              <a:gd name="connsiteY6" fmla="*/ 325039 h 900633"/>
              <a:gd name="connsiteX7" fmla="*/ 799474 w 1295142"/>
              <a:gd name="connsiteY7" fmla="*/ 324569 h 900633"/>
              <a:gd name="connsiteX8" fmla="*/ 799474 w 1295142"/>
              <a:gd name="connsiteY8" fmla="*/ 491155 h 900633"/>
              <a:gd name="connsiteX9" fmla="*/ 1112081 w 1295142"/>
              <a:gd name="connsiteY9" fmla="*/ 491155 h 900633"/>
              <a:gd name="connsiteX10" fmla="*/ 644029 w 1295142"/>
              <a:gd name="connsiteY10" fmla="*/ 900633 h 900633"/>
              <a:gd name="connsiteX11" fmla="*/ 175977 w 1295142"/>
              <a:gd name="connsiteY11" fmla="*/ 491155 h 900633"/>
              <a:gd name="connsiteX0" fmla="*/ 291815 w 1410980"/>
              <a:gd name="connsiteY0" fmla="*/ 491155 h 900633"/>
              <a:gd name="connsiteX1" fmla="*/ 604422 w 1410980"/>
              <a:gd name="connsiteY1" fmla="*/ 491155 h 900633"/>
              <a:gd name="connsiteX2" fmla="*/ 604422 w 1410980"/>
              <a:gd name="connsiteY2" fmla="*/ 324569 h 900633"/>
              <a:gd name="connsiteX3" fmla="*/ 117314 w 1410980"/>
              <a:gd name="connsiteY3" fmla="*/ 323279 h 900633"/>
              <a:gd name="connsiteX4" fmla="*/ 115838 w 1410980"/>
              <a:gd name="connsiteY4" fmla="*/ 4762 h 900633"/>
              <a:gd name="connsiteX5" fmla="*/ 1407666 w 1410980"/>
              <a:gd name="connsiteY5" fmla="*/ 0 h 900633"/>
              <a:gd name="connsiteX6" fmla="*/ 1407666 w 1410980"/>
              <a:gd name="connsiteY6" fmla="*/ 325039 h 900633"/>
              <a:gd name="connsiteX7" fmla="*/ 915312 w 1410980"/>
              <a:gd name="connsiteY7" fmla="*/ 324569 h 900633"/>
              <a:gd name="connsiteX8" fmla="*/ 915312 w 1410980"/>
              <a:gd name="connsiteY8" fmla="*/ 491155 h 900633"/>
              <a:gd name="connsiteX9" fmla="*/ 1227919 w 1410980"/>
              <a:gd name="connsiteY9" fmla="*/ 491155 h 900633"/>
              <a:gd name="connsiteX10" fmla="*/ 759867 w 1410980"/>
              <a:gd name="connsiteY10" fmla="*/ 900633 h 900633"/>
              <a:gd name="connsiteX11" fmla="*/ 291815 w 1410980"/>
              <a:gd name="connsiteY11" fmla="*/ 491155 h 900633"/>
              <a:gd name="connsiteX0" fmla="*/ 291815 w 1410980"/>
              <a:gd name="connsiteY0" fmla="*/ 491155 h 900633"/>
              <a:gd name="connsiteX1" fmla="*/ 604422 w 1410980"/>
              <a:gd name="connsiteY1" fmla="*/ 491155 h 900633"/>
              <a:gd name="connsiteX2" fmla="*/ 604422 w 1410980"/>
              <a:gd name="connsiteY2" fmla="*/ 324569 h 900633"/>
              <a:gd name="connsiteX3" fmla="*/ 117314 w 1410980"/>
              <a:gd name="connsiteY3" fmla="*/ 323279 h 900633"/>
              <a:gd name="connsiteX4" fmla="*/ 115838 w 1410980"/>
              <a:gd name="connsiteY4" fmla="*/ 4762 h 900633"/>
              <a:gd name="connsiteX5" fmla="*/ 1407666 w 1410980"/>
              <a:gd name="connsiteY5" fmla="*/ 0 h 900633"/>
              <a:gd name="connsiteX6" fmla="*/ 1407666 w 1410980"/>
              <a:gd name="connsiteY6" fmla="*/ 325039 h 900633"/>
              <a:gd name="connsiteX7" fmla="*/ 915312 w 1410980"/>
              <a:gd name="connsiteY7" fmla="*/ 324569 h 900633"/>
              <a:gd name="connsiteX8" fmla="*/ 915312 w 1410980"/>
              <a:gd name="connsiteY8" fmla="*/ 491155 h 900633"/>
              <a:gd name="connsiteX9" fmla="*/ 1227919 w 1410980"/>
              <a:gd name="connsiteY9" fmla="*/ 491155 h 900633"/>
              <a:gd name="connsiteX10" fmla="*/ 759867 w 1410980"/>
              <a:gd name="connsiteY10" fmla="*/ 900633 h 900633"/>
              <a:gd name="connsiteX11" fmla="*/ 291815 w 1410980"/>
              <a:gd name="connsiteY11" fmla="*/ 491155 h 900633"/>
              <a:gd name="connsiteX0" fmla="*/ 386324 w 1505489"/>
              <a:gd name="connsiteY0" fmla="*/ 491155 h 900633"/>
              <a:gd name="connsiteX1" fmla="*/ 698931 w 1505489"/>
              <a:gd name="connsiteY1" fmla="*/ 491155 h 900633"/>
              <a:gd name="connsiteX2" fmla="*/ 698931 w 1505489"/>
              <a:gd name="connsiteY2" fmla="*/ 324569 h 900633"/>
              <a:gd name="connsiteX3" fmla="*/ 211823 w 1505489"/>
              <a:gd name="connsiteY3" fmla="*/ 323279 h 900633"/>
              <a:gd name="connsiteX4" fmla="*/ 210347 w 1505489"/>
              <a:gd name="connsiteY4" fmla="*/ 4762 h 900633"/>
              <a:gd name="connsiteX5" fmla="*/ 1502175 w 1505489"/>
              <a:gd name="connsiteY5" fmla="*/ 0 h 900633"/>
              <a:gd name="connsiteX6" fmla="*/ 1502175 w 1505489"/>
              <a:gd name="connsiteY6" fmla="*/ 325039 h 900633"/>
              <a:gd name="connsiteX7" fmla="*/ 1009821 w 1505489"/>
              <a:gd name="connsiteY7" fmla="*/ 324569 h 900633"/>
              <a:gd name="connsiteX8" fmla="*/ 1009821 w 1505489"/>
              <a:gd name="connsiteY8" fmla="*/ 491155 h 900633"/>
              <a:gd name="connsiteX9" fmla="*/ 1322428 w 1505489"/>
              <a:gd name="connsiteY9" fmla="*/ 491155 h 900633"/>
              <a:gd name="connsiteX10" fmla="*/ 854376 w 1505489"/>
              <a:gd name="connsiteY10" fmla="*/ 900633 h 900633"/>
              <a:gd name="connsiteX11" fmla="*/ 386324 w 1505489"/>
              <a:gd name="connsiteY11" fmla="*/ 491155 h 900633"/>
              <a:gd name="connsiteX0" fmla="*/ 386324 w 1505489"/>
              <a:gd name="connsiteY0" fmla="*/ 491155 h 900633"/>
              <a:gd name="connsiteX1" fmla="*/ 698931 w 1505489"/>
              <a:gd name="connsiteY1" fmla="*/ 491155 h 900633"/>
              <a:gd name="connsiteX2" fmla="*/ 698931 w 1505489"/>
              <a:gd name="connsiteY2" fmla="*/ 324569 h 900633"/>
              <a:gd name="connsiteX3" fmla="*/ 211823 w 1505489"/>
              <a:gd name="connsiteY3" fmla="*/ 323279 h 900633"/>
              <a:gd name="connsiteX4" fmla="*/ 210347 w 1505489"/>
              <a:gd name="connsiteY4" fmla="*/ 4762 h 900633"/>
              <a:gd name="connsiteX5" fmla="*/ 1502175 w 1505489"/>
              <a:gd name="connsiteY5" fmla="*/ 0 h 900633"/>
              <a:gd name="connsiteX6" fmla="*/ 1502175 w 1505489"/>
              <a:gd name="connsiteY6" fmla="*/ 325039 h 900633"/>
              <a:gd name="connsiteX7" fmla="*/ 1009821 w 1505489"/>
              <a:gd name="connsiteY7" fmla="*/ 324569 h 900633"/>
              <a:gd name="connsiteX8" fmla="*/ 1009821 w 1505489"/>
              <a:gd name="connsiteY8" fmla="*/ 491155 h 900633"/>
              <a:gd name="connsiteX9" fmla="*/ 1322428 w 1505489"/>
              <a:gd name="connsiteY9" fmla="*/ 491155 h 900633"/>
              <a:gd name="connsiteX10" fmla="*/ 854376 w 1505489"/>
              <a:gd name="connsiteY10" fmla="*/ 900633 h 900633"/>
              <a:gd name="connsiteX11" fmla="*/ 386324 w 1505489"/>
              <a:gd name="connsiteY11" fmla="*/ 491155 h 900633"/>
              <a:gd name="connsiteX0" fmla="*/ 211533 w 1330698"/>
              <a:gd name="connsiteY0" fmla="*/ 491155 h 900633"/>
              <a:gd name="connsiteX1" fmla="*/ 524140 w 1330698"/>
              <a:gd name="connsiteY1" fmla="*/ 491155 h 900633"/>
              <a:gd name="connsiteX2" fmla="*/ 524140 w 1330698"/>
              <a:gd name="connsiteY2" fmla="*/ 324569 h 900633"/>
              <a:gd name="connsiteX3" fmla="*/ 37032 w 1330698"/>
              <a:gd name="connsiteY3" fmla="*/ 323279 h 900633"/>
              <a:gd name="connsiteX4" fmla="*/ 35556 w 1330698"/>
              <a:gd name="connsiteY4" fmla="*/ 4762 h 900633"/>
              <a:gd name="connsiteX5" fmla="*/ 1327384 w 1330698"/>
              <a:gd name="connsiteY5" fmla="*/ 0 h 900633"/>
              <a:gd name="connsiteX6" fmla="*/ 1327384 w 1330698"/>
              <a:gd name="connsiteY6" fmla="*/ 325039 h 900633"/>
              <a:gd name="connsiteX7" fmla="*/ 835030 w 1330698"/>
              <a:gd name="connsiteY7" fmla="*/ 324569 h 900633"/>
              <a:gd name="connsiteX8" fmla="*/ 835030 w 1330698"/>
              <a:gd name="connsiteY8" fmla="*/ 491155 h 900633"/>
              <a:gd name="connsiteX9" fmla="*/ 1147637 w 1330698"/>
              <a:gd name="connsiteY9" fmla="*/ 491155 h 900633"/>
              <a:gd name="connsiteX10" fmla="*/ 679585 w 1330698"/>
              <a:gd name="connsiteY10" fmla="*/ 900633 h 900633"/>
              <a:gd name="connsiteX11" fmla="*/ 211533 w 1330698"/>
              <a:gd name="connsiteY11" fmla="*/ 491155 h 900633"/>
              <a:gd name="connsiteX0" fmla="*/ 211533 w 1330698"/>
              <a:gd name="connsiteY0" fmla="*/ 491155 h 900633"/>
              <a:gd name="connsiteX1" fmla="*/ 524140 w 1330698"/>
              <a:gd name="connsiteY1" fmla="*/ 491155 h 900633"/>
              <a:gd name="connsiteX2" fmla="*/ 524140 w 1330698"/>
              <a:gd name="connsiteY2" fmla="*/ 324569 h 900633"/>
              <a:gd name="connsiteX3" fmla="*/ 37032 w 1330698"/>
              <a:gd name="connsiteY3" fmla="*/ 323279 h 900633"/>
              <a:gd name="connsiteX4" fmla="*/ 35556 w 1330698"/>
              <a:gd name="connsiteY4" fmla="*/ 4762 h 900633"/>
              <a:gd name="connsiteX5" fmla="*/ 1327384 w 1330698"/>
              <a:gd name="connsiteY5" fmla="*/ 0 h 900633"/>
              <a:gd name="connsiteX6" fmla="*/ 1327384 w 1330698"/>
              <a:gd name="connsiteY6" fmla="*/ 325039 h 900633"/>
              <a:gd name="connsiteX7" fmla="*/ 835030 w 1330698"/>
              <a:gd name="connsiteY7" fmla="*/ 324569 h 900633"/>
              <a:gd name="connsiteX8" fmla="*/ 835030 w 1330698"/>
              <a:gd name="connsiteY8" fmla="*/ 491155 h 900633"/>
              <a:gd name="connsiteX9" fmla="*/ 1147637 w 1330698"/>
              <a:gd name="connsiteY9" fmla="*/ 491155 h 900633"/>
              <a:gd name="connsiteX10" fmla="*/ 679585 w 1330698"/>
              <a:gd name="connsiteY10" fmla="*/ 900633 h 900633"/>
              <a:gd name="connsiteX11" fmla="*/ 211533 w 1330698"/>
              <a:gd name="connsiteY11" fmla="*/ 491155 h 900633"/>
              <a:gd name="connsiteX0" fmla="*/ 177136 w 1296301"/>
              <a:gd name="connsiteY0" fmla="*/ 491155 h 900633"/>
              <a:gd name="connsiteX1" fmla="*/ 489743 w 1296301"/>
              <a:gd name="connsiteY1" fmla="*/ 491155 h 900633"/>
              <a:gd name="connsiteX2" fmla="*/ 489743 w 1296301"/>
              <a:gd name="connsiteY2" fmla="*/ 324569 h 900633"/>
              <a:gd name="connsiteX3" fmla="*/ 2635 w 1296301"/>
              <a:gd name="connsiteY3" fmla="*/ 323279 h 900633"/>
              <a:gd name="connsiteX4" fmla="*/ 1159 w 1296301"/>
              <a:gd name="connsiteY4" fmla="*/ 4762 h 900633"/>
              <a:gd name="connsiteX5" fmla="*/ 1292987 w 1296301"/>
              <a:gd name="connsiteY5" fmla="*/ 0 h 900633"/>
              <a:gd name="connsiteX6" fmla="*/ 1292987 w 1296301"/>
              <a:gd name="connsiteY6" fmla="*/ 325039 h 900633"/>
              <a:gd name="connsiteX7" fmla="*/ 800633 w 1296301"/>
              <a:gd name="connsiteY7" fmla="*/ 324569 h 900633"/>
              <a:gd name="connsiteX8" fmla="*/ 800633 w 1296301"/>
              <a:gd name="connsiteY8" fmla="*/ 491155 h 900633"/>
              <a:gd name="connsiteX9" fmla="*/ 1113240 w 1296301"/>
              <a:gd name="connsiteY9" fmla="*/ 491155 h 900633"/>
              <a:gd name="connsiteX10" fmla="*/ 645188 w 1296301"/>
              <a:gd name="connsiteY10" fmla="*/ 900633 h 900633"/>
              <a:gd name="connsiteX11" fmla="*/ 177136 w 1296301"/>
              <a:gd name="connsiteY11" fmla="*/ 491155 h 900633"/>
              <a:gd name="connsiteX0" fmla="*/ 177136 w 1296301"/>
              <a:gd name="connsiteY0" fmla="*/ 491155 h 900633"/>
              <a:gd name="connsiteX1" fmla="*/ 489743 w 1296301"/>
              <a:gd name="connsiteY1" fmla="*/ 491155 h 900633"/>
              <a:gd name="connsiteX2" fmla="*/ 489743 w 1296301"/>
              <a:gd name="connsiteY2" fmla="*/ 324569 h 900633"/>
              <a:gd name="connsiteX3" fmla="*/ 2635 w 1296301"/>
              <a:gd name="connsiteY3" fmla="*/ 323279 h 900633"/>
              <a:gd name="connsiteX4" fmla="*/ 1159 w 1296301"/>
              <a:gd name="connsiteY4" fmla="*/ 4762 h 900633"/>
              <a:gd name="connsiteX5" fmla="*/ 1292987 w 1296301"/>
              <a:gd name="connsiteY5" fmla="*/ 0 h 900633"/>
              <a:gd name="connsiteX6" fmla="*/ 1292987 w 1296301"/>
              <a:gd name="connsiteY6" fmla="*/ 325039 h 900633"/>
              <a:gd name="connsiteX7" fmla="*/ 800633 w 1296301"/>
              <a:gd name="connsiteY7" fmla="*/ 324569 h 900633"/>
              <a:gd name="connsiteX8" fmla="*/ 800633 w 1296301"/>
              <a:gd name="connsiteY8" fmla="*/ 491155 h 900633"/>
              <a:gd name="connsiteX9" fmla="*/ 1113240 w 1296301"/>
              <a:gd name="connsiteY9" fmla="*/ 491155 h 900633"/>
              <a:gd name="connsiteX10" fmla="*/ 645188 w 1296301"/>
              <a:gd name="connsiteY10" fmla="*/ 900633 h 900633"/>
              <a:gd name="connsiteX11" fmla="*/ 177136 w 1296301"/>
              <a:gd name="connsiteY11" fmla="*/ 491155 h 900633"/>
              <a:gd name="connsiteX0" fmla="*/ 177136 w 1296301"/>
              <a:gd name="connsiteY0" fmla="*/ 491155 h 900633"/>
              <a:gd name="connsiteX1" fmla="*/ 489743 w 1296301"/>
              <a:gd name="connsiteY1" fmla="*/ 491155 h 900633"/>
              <a:gd name="connsiteX2" fmla="*/ 489743 w 1296301"/>
              <a:gd name="connsiteY2" fmla="*/ 324569 h 900633"/>
              <a:gd name="connsiteX3" fmla="*/ 2635 w 1296301"/>
              <a:gd name="connsiteY3" fmla="*/ 323279 h 900633"/>
              <a:gd name="connsiteX4" fmla="*/ 1159 w 1296301"/>
              <a:gd name="connsiteY4" fmla="*/ 4762 h 900633"/>
              <a:gd name="connsiteX5" fmla="*/ 1292987 w 1296301"/>
              <a:gd name="connsiteY5" fmla="*/ 0 h 900633"/>
              <a:gd name="connsiteX6" fmla="*/ 1292987 w 1296301"/>
              <a:gd name="connsiteY6" fmla="*/ 325039 h 900633"/>
              <a:gd name="connsiteX7" fmla="*/ 800633 w 1296301"/>
              <a:gd name="connsiteY7" fmla="*/ 324569 h 900633"/>
              <a:gd name="connsiteX8" fmla="*/ 800633 w 1296301"/>
              <a:gd name="connsiteY8" fmla="*/ 491155 h 900633"/>
              <a:gd name="connsiteX9" fmla="*/ 1113240 w 1296301"/>
              <a:gd name="connsiteY9" fmla="*/ 491155 h 900633"/>
              <a:gd name="connsiteX10" fmla="*/ 645188 w 1296301"/>
              <a:gd name="connsiteY10" fmla="*/ 900633 h 900633"/>
              <a:gd name="connsiteX11" fmla="*/ 177136 w 1296301"/>
              <a:gd name="connsiteY11" fmla="*/ 491155 h 90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96301" h="900633">
                <a:moveTo>
                  <a:pt x="177136" y="491155"/>
                </a:moveTo>
                <a:lnTo>
                  <a:pt x="489743" y="491155"/>
                </a:lnTo>
                <a:lnTo>
                  <a:pt x="489743" y="324569"/>
                </a:lnTo>
                <a:lnTo>
                  <a:pt x="2635" y="323279"/>
                </a:lnTo>
                <a:cubicBezTo>
                  <a:pt x="-215" y="246166"/>
                  <a:pt x="-825" y="139699"/>
                  <a:pt x="1159" y="4762"/>
                </a:cubicBezTo>
                <a:lnTo>
                  <a:pt x="1292987" y="0"/>
                </a:lnTo>
                <a:cubicBezTo>
                  <a:pt x="1295964" y="330400"/>
                  <a:pt x="1298648" y="-9051"/>
                  <a:pt x="1292987" y="325039"/>
                </a:cubicBezTo>
                <a:lnTo>
                  <a:pt x="800633" y="324569"/>
                </a:lnTo>
                <a:lnTo>
                  <a:pt x="800633" y="491155"/>
                </a:lnTo>
                <a:lnTo>
                  <a:pt x="1113240" y="491155"/>
                </a:lnTo>
                <a:lnTo>
                  <a:pt x="645188" y="900633"/>
                </a:lnTo>
                <a:lnTo>
                  <a:pt x="177136" y="491155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5400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 smtClean="0">
                <a:solidFill>
                  <a:schemeClr val="bg1">
                    <a:lumMod val="10000"/>
                  </a:schemeClr>
                </a:solidFill>
              </a:rPr>
              <a:t>upper_bound</a:t>
            </a:r>
            <a:r>
              <a:rPr lang="en-US" sz="1400" dirty="0" smtClean="0">
                <a:solidFill>
                  <a:schemeClr val="bg1">
                    <a:lumMod val="10000"/>
                  </a:schemeClr>
                </a:solidFill>
              </a:rPr>
              <a:t>(3)</a:t>
            </a:r>
            <a:endParaRPr lang="de-DE" sz="10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23" name="Down Arrow 14"/>
          <p:cNvSpPr/>
          <p:nvPr/>
        </p:nvSpPr>
        <p:spPr>
          <a:xfrm>
            <a:off x="6345481" y="2780927"/>
            <a:ext cx="1296301" cy="900633"/>
          </a:xfrm>
          <a:custGeom>
            <a:avLst/>
            <a:gdLst>
              <a:gd name="connsiteX0" fmla="*/ 0 w 936104"/>
              <a:gd name="connsiteY0" fmla="*/ 166586 h 576064"/>
              <a:gd name="connsiteX1" fmla="*/ 312607 w 936104"/>
              <a:gd name="connsiteY1" fmla="*/ 166586 h 576064"/>
              <a:gd name="connsiteX2" fmla="*/ 312607 w 936104"/>
              <a:gd name="connsiteY2" fmla="*/ 0 h 576064"/>
              <a:gd name="connsiteX3" fmla="*/ 623497 w 936104"/>
              <a:gd name="connsiteY3" fmla="*/ 0 h 576064"/>
              <a:gd name="connsiteX4" fmla="*/ 623497 w 936104"/>
              <a:gd name="connsiteY4" fmla="*/ 166586 h 576064"/>
              <a:gd name="connsiteX5" fmla="*/ 936104 w 936104"/>
              <a:gd name="connsiteY5" fmla="*/ 166586 h 576064"/>
              <a:gd name="connsiteX6" fmla="*/ 468052 w 936104"/>
              <a:gd name="connsiteY6" fmla="*/ 576064 h 576064"/>
              <a:gd name="connsiteX7" fmla="*/ 0 w 936104"/>
              <a:gd name="connsiteY7" fmla="*/ 166586 h 576064"/>
              <a:gd name="connsiteX0" fmla="*/ 0 w 936104"/>
              <a:gd name="connsiteY0" fmla="*/ 167876 h 577354"/>
              <a:gd name="connsiteX1" fmla="*/ 312607 w 936104"/>
              <a:gd name="connsiteY1" fmla="*/ 167876 h 577354"/>
              <a:gd name="connsiteX2" fmla="*/ 312607 w 936104"/>
              <a:gd name="connsiteY2" fmla="*/ 1290 h 577354"/>
              <a:gd name="connsiteX3" fmla="*/ 46955 w 936104"/>
              <a:gd name="connsiteY3" fmla="*/ 0 h 577354"/>
              <a:gd name="connsiteX4" fmla="*/ 623497 w 936104"/>
              <a:gd name="connsiteY4" fmla="*/ 1290 h 577354"/>
              <a:gd name="connsiteX5" fmla="*/ 623497 w 936104"/>
              <a:gd name="connsiteY5" fmla="*/ 167876 h 577354"/>
              <a:gd name="connsiteX6" fmla="*/ 936104 w 936104"/>
              <a:gd name="connsiteY6" fmla="*/ 167876 h 577354"/>
              <a:gd name="connsiteX7" fmla="*/ 468052 w 936104"/>
              <a:gd name="connsiteY7" fmla="*/ 577354 h 577354"/>
              <a:gd name="connsiteX8" fmla="*/ 0 w 936104"/>
              <a:gd name="connsiteY8" fmla="*/ 167876 h 577354"/>
              <a:gd name="connsiteX0" fmla="*/ 0 w 936104"/>
              <a:gd name="connsiteY0" fmla="*/ 488774 h 898252"/>
              <a:gd name="connsiteX1" fmla="*/ 312607 w 936104"/>
              <a:gd name="connsiteY1" fmla="*/ 488774 h 898252"/>
              <a:gd name="connsiteX2" fmla="*/ 312607 w 936104"/>
              <a:gd name="connsiteY2" fmla="*/ 322188 h 898252"/>
              <a:gd name="connsiteX3" fmla="*/ 46955 w 936104"/>
              <a:gd name="connsiteY3" fmla="*/ 320898 h 898252"/>
              <a:gd name="connsiteX4" fmla="*/ 50242 w 936104"/>
              <a:gd name="connsiteY4" fmla="*/ 0 h 898252"/>
              <a:gd name="connsiteX5" fmla="*/ 623497 w 936104"/>
              <a:gd name="connsiteY5" fmla="*/ 322188 h 898252"/>
              <a:gd name="connsiteX6" fmla="*/ 623497 w 936104"/>
              <a:gd name="connsiteY6" fmla="*/ 488774 h 898252"/>
              <a:gd name="connsiteX7" fmla="*/ 936104 w 936104"/>
              <a:gd name="connsiteY7" fmla="*/ 488774 h 898252"/>
              <a:gd name="connsiteX8" fmla="*/ 468052 w 936104"/>
              <a:gd name="connsiteY8" fmla="*/ 898252 h 898252"/>
              <a:gd name="connsiteX9" fmla="*/ 0 w 936104"/>
              <a:gd name="connsiteY9" fmla="*/ 488774 h 898252"/>
              <a:gd name="connsiteX0" fmla="*/ 0 w 936104"/>
              <a:gd name="connsiteY0" fmla="*/ 488774 h 898252"/>
              <a:gd name="connsiteX1" fmla="*/ 312607 w 936104"/>
              <a:gd name="connsiteY1" fmla="*/ 488774 h 898252"/>
              <a:gd name="connsiteX2" fmla="*/ 312607 w 936104"/>
              <a:gd name="connsiteY2" fmla="*/ 322188 h 898252"/>
              <a:gd name="connsiteX3" fmla="*/ 46955 w 936104"/>
              <a:gd name="connsiteY3" fmla="*/ 320898 h 898252"/>
              <a:gd name="connsiteX4" fmla="*/ 50242 w 936104"/>
              <a:gd name="connsiteY4" fmla="*/ 0 h 898252"/>
              <a:gd name="connsiteX5" fmla="*/ 868201 w 936104"/>
              <a:gd name="connsiteY5" fmla="*/ 325041 h 898252"/>
              <a:gd name="connsiteX6" fmla="*/ 623497 w 936104"/>
              <a:gd name="connsiteY6" fmla="*/ 322188 h 898252"/>
              <a:gd name="connsiteX7" fmla="*/ 623497 w 936104"/>
              <a:gd name="connsiteY7" fmla="*/ 488774 h 898252"/>
              <a:gd name="connsiteX8" fmla="*/ 936104 w 936104"/>
              <a:gd name="connsiteY8" fmla="*/ 488774 h 898252"/>
              <a:gd name="connsiteX9" fmla="*/ 468052 w 936104"/>
              <a:gd name="connsiteY9" fmla="*/ 898252 h 898252"/>
              <a:gd name="connsiteX10" fmla="*/ 0 w 936104"/>
              <a:gd name="connsiteY10" fmla="*/ 488774 h 898252"/>
              <a:gd name="connsiteX0" fmla="*/ 0 w 936119"/>
              <a:gd name="connsiteY0" fmla="*/ 519204 h 928682"/>
              <a:gd name="connsiteX1" fmla="*/ 312607 w 936119"/>
              <a:gd name="connsiteY1" fmla="*/ 519204 h 928682"/>
              <a:gd name="connsiteX2" fmla="*/ 312607 w 936119"/>
              <a:gd name="connsiteY2" fmla="*/ 352618 h 928682"/>
              <a:gd name="connsiteX3" fmla="*/ 46955 w 936119"/>
              <a:gd name="connsiteY3" fmla="*/ 351328 h 928682"/>
              <a:gd name="connsiteX4" fmla="*/ 50242 w 936119"/>
              <a:gd name="connsiteY4" fmla="*/ 30430 h 928682"/>
              <a:gd name="connsiteX5" fmla="*/ 882488 w 936119"/>
              <a:gd name="connsiteY5" fmla="*/ 30430 h 928682"/>
              <a:gd name="connsiteX6" fmla="*/ 868201 w 936119"/>
              <a:gd name="connsiteY6" fmla="*/ 355471 h 928682"/>
              <a:gd name="connsiteX7" fmla="*/ 623497 w 936119"/>
              <a:gd name="connsiteY7" fmla="*/ 352618 h 928682"/>
              <a:gd name="connsiteX8" fmla="*/ 623497 w 936119"/>
              <a:gd name="connsiteY8" fmla="*/ 519204 h 928682"/>
              <a:gd name="connsiteX9" fmla="*/ 936104 w 936119"/>
              <a:gd name="connsiteY9" fmla="*/ 519204 h 928682"/>
              <a:gd name="connsiteX10" fmla="*/ 468052 w 936119"/>
              <a:gd name="connsiteY10" fmla="*/ 928682 h 928682"/>
              <a:gd name="connsiteX11" fmla="*/ 0 w 936119"/>
              <a:gd name="connsiteY11" fmla="*/ 519204 h 928682"/>
              <a:gd name="connsiteX0" fmla="*/ 0 w 936104"/>
              <a:gd name="connsiteY0" fmla="*/ 519204 h 928682"/>
              <a:gd name="connsiteX1" fmla="*/ 312607 w 936104"/>
              <a:gd name="connsiteY1" fmla="*/ 519204 h 928682"/>
              <a:gd name="connsiteX2" fmla="*/ 312607 w 936104"/>
              <a:gd name="connsiteY2" fmla="*/ 352618 h 928682"/>
              <a:gd name="connsiteX3" fmla="*/ 46955 w 936104"/>
              <a:gd name="connsiteY3" fmla="*/ 351328 h 928682"/>
              <a:gd name="connsiteX4" fmla="*/ 50242 w 936104"/>
              <a:gd name="connsiteY4" fmla="*/ 30430 h 928682"/>
              <a:gd name="connsiteX5" fmla="*/ 882488 w 936104"/>
              <a:gd name="connsiteY5" fmla="*/ 30430 h 928682"/>
              <a:gd name="connsiteX6" fmla="*/ 868201 w 936104"/>
              <a:gd name="connsiteY6" fmla="*/ 355471 h 928682"/>
              <a:gd name="connsiteX7" fmla="*/ 623497 w 936104"/>
              <a:gd name="connsiteY7" fmla="*/ 352618 h 928682"/>
              <a:gd name="connsiteX8" fmla="*/ 623497 w 936104"/>
              <a:gd name="connsiteY8" fmla="*/ 519204 h 928682"/>
              <a:gd name="connsiteX9" fmla="*/ 936104 w 936104"/>
              <a:gd name="connsiteY9" fmla="*/ 519204 h 928682"/>
              <a:gd name="connsiteX10" fmla="*/ 468052 w 936104"/>
              <a:gd name="connsiteY10" fmla="*/ 928682 h 928682"/>
              <a:gd name="connsiteX11" fmla="*/ 0 w 936104"/>
              <a:gd name="connsiteY11" fmla="*/ 519204 h 928682"/>
              <a:gd name="connsiteX0" fmla="*/ 0 w 936104"/>
              <a:gd name="connsiteY0" fmla="*/ 499449 h 908927"/>
              <a:gd name="connsiteX1" fmla="*/ 312607 w 936104"/>
              <a:gd name="connsiteY1" fmla="*/ 499449 h 908927"/>
              <a:gd name="connsiteX2" fmla="*/ 312607 w 936104"/>
              <a:gd name="connsiteY2" fmla="*/ 332863 h 908927"/>
              <a:gd name="connsiteX3" fmla="*/ 46955 w 936104"/>
              <a:gd name="connsiteY3" fmla="*/ 331573 h 908927"/>
              <a:gd name="connsiteX4" fmla="*/ 50242 w 936104"/>
              <a:gd name="connsiteY4" fmla="*/ 10675 h 908927"/>
              <a:gd name="connsiteX5" fmla="*/ 882488 w 936104"/>
              <a:gd name="connsiteY5" fmla="*/ 10675 h 908927"/>
              <a:gd name="connsiteX6" fmla="*/ 868201 w 936104"/>
              <a:gd name="connsiteY6" fmla="*/ 335716 h 908927"/>
              <a:gd name="connsiteX7" fmla="*/ 623497 w 936104"/>
              <a:gd name="connsiteY7" fmla="*/ 332863 h 908927"/>
              <a:gd name="connsiteX8" fmla="*/ 623497 w 936104"/>
              <a:gd name="connsiteY8" fmla="*/ 499449 h 908927"/>
              <a:gd name="connsiteX9" fmla="*/ 936104 w 936104"/>
              <a:gd name="connsiteY9" fmla="*/ 499449 h 908927"/>
              <a:gd name="connsiteX10" fmla="*/ 468052 w 936104"/>
              <a:gd name="connsiteY10" fmla="*/ 908927 h 908927"/>
              <a:gd name="connsiteX11" fmla="*/ 0 w 936104"/>
              <a:gd name="connsiteY11" fmla="*/ 499449 h 908927"/>
              <a:gd name="connsiteX0" fmla="*/ 0 w 936104"/>
              <a:gd name="connsiteY0" fmla="*/ 489933 h 899411"/>
              <a:gd name="connsiteX1" fmla="*/ 312607 w 936104"/>
              <a:gd name="connsiteY1" fmla="*/ 489933 h 899411"/>
              <a:gd name="connsiteX2" fmla="*/ 312607 w 936104"/>
              <a:gd name="connsiteY2" fmla="*/ 323347 h 899411"/>
              <a:gd name="connsiteX3" fmla="*/ 46955 w 936104"/>
              <a:gd name="connsiteY3" fmla="*/ 322057 h 899411"/>
              <a:gd name="connsiteX4" fmla="*/ 50242 w 936104"/>
              <a:gd name="connsiteY4" fmla="*/ 1159 h 899411"/>
              <a:gd name="connsiteX5" fmla="*/ 882488 w 936104"/>
              <a:gd name="connsiteY5" fmla="*/ 1159 h 899411"/>
              <a:gd name="connsiteX6" fmla="*/ 868201 w 936104"/>
              <a:gd name="connsiteY6" fmla="*/ 326200 h 899411"/>
              <a:gd name="connsiteX7" fmla="*/ 623497 w 936104"/>
              <a:gd name="connsiteY7" fmla="*/ 323347 h 899411"/>
              <a:gd name="connsiteX8" fmla="*/ 623497 w 936104"/>
              <a:gd name="connsiteY8" fmla="*/ 489933 h 899411"/>
              <a:gd name="connsiteX9" fmla="*/ 936104 w 936104"/>
              <a:gd name="connsiteY9" fmla="*/ 489933 h 899411"/>
              <a:gd name="connsiteX10" fmla="*/ 468052 w 936104"/>
              <a:gd name="connsiteY10" fmla="*/ 899411 h 899411"/>
              <a:gd name="connsiteX11" fmla="*/ 0 w 936104"/>
              <a:gd name="connsiteY11" fmla="*/ 489933 h 899411"/>
              <a:gd name="connsiteX0" fmla="*/ 0 w 936104"/>
              <a:gd name="connsiteY0" fmla="*/ 489933 h 899411"/>
              <a:gd name="connsiteX1" fmla="*/ 312607 w 936104"/>
              <a:gd name="connsiteY1" fmla="*/ 489933 h 899411"/>
              <a:gd name="connsiteX2" fmla="*/ 312607 w 936104"/>
              <a:gd name="connsiteY2" fmla="*/ 323347 h 899411"/>
              <a:gd name="connsiteX3" fmla="*/ 46955 w 936104"/>
              <a:gd name="connsiteY3" fmla="*/ 322057 h 899411"/>
              <a:gd name="connsiteX4" fmla="*/ 50242 w 936104"/>
              <a:gd name="connsiteY4" fmla="*/ 1159 h 899411"/>
              <a:gd name="connsiteX5" fmla="*/ 882488 w 936104"/>
              <a:gd name="connsiteY5" fmla="*/ 1159 h 899411"/>
              <a:gd name="connsiteX6" fmla="*/ 868201 w 936104"/>
              <a:gd name="connsiteY6" fmla="*/ 326200 h 899411"/>
              <a:gd name="connsiteX7" fmla="*/ 623497 w 936104"/>
              <a:gd name="connsiteY7" fmla="*/ 323347 h 899411"/>
              <a:gd name="connsiteX8" fmla="*/ 623497 w 936104"/>
              <a:gd name="connsiteY8" fmla="*/ 489933 h 899411"/>
              <a:gd name="connsiteX9" fmla="*/ 936104 w 936104"/>
              <a:gd name="connsiteY9" fmla="*/ 489933 h 899411"/>
              <a:gd name="connsiteX10" fmla="*/ 468052 w 936104"/>
              <a:gd name="connsiteY10" fmla="*/ 899411 h 899411"/>
              <a:gd name="connsiteX11" fmla="*/ 0 w 936104"/>
              <a:gd name="connsiteY11" fmla="*/ 489933 h 899411"/>
              <a:gd name="connsiteX0" fmla="*/ 0 w 936104"/>
              <a:gd name="connsiteY0" fmla="*/ 489933 h 899411"/>
              <a:gd name="connsiteX1" fmla="*/ 312607 w 936104"/>
              <a:gd name="connsiteY1" fmla="*/ 489933 h 899411"/>
              <a:gd name="connsiteX2" fmla="*/ 312607 w 936104"/>
              <a:gd name="connsiteY2" fmla="*/ 323347 h 899411"/>
              <a:gd name="connsiteX3" fmla="*/ 46955 w 936104"/>
              <a:gd name="connsiteY3" fmla="*/ 322057 h 899411"/>
              <a:gd name="connsiteX4" fmla="*/ 50242 w 936104"/>
              <a:gd name="connsiteY4" fmla="*/ 1159 h 899411"/>
              <a:gd name="connsiteX5" fmla="*/ 882488 w 936104"/>
              <a:gd name="connsiteY5" fmla="*/ 1159 h 899411"/>
              <a:gd name="connsiteX6" fmla="*/ 868201 w 936104"/>
              <a:gd name="connsiteY6" fmla="*/ 326200 h 899411"/>
              <a:gd name="connsiteX7" fmla="*/ 623497 w 936104"/>
              <a:gd name="connsiteY7" fmla="*/ 323347 h 899411"/>
              <a:gd name="connsiteX8" fmla="*/ 623497 w 936104"/>
              <a:gd name="connsiteY8" fmla="*/ 489933 h 899411"/>
              <a:gd name="connsiteX9" fmla="*/ 936104 w 936104"/>
              <a:gd name="connsiteY9" fmla="*/ 489933 h 899411"/>
              <a:gd name="connsiteX10" fmla="*/ 468052 w 936104"/>
              <a:gd name="connsiteY10" fmla="*/ 899411 h 899411"/>
              <a:gd name="connsiteX11" fmla="*/ 0 w 936104"/>
              <a:gd name="connsiteY11" fmla="*/ 489933 h 899411"/>
              <a:gd name="connsiteX0" fmla="*/ 0 w 936104"/>
              <a:gd name="connsiteY0" fmla="*/ 489933 h 899411"/>
              <a:gd name="connsiteX1" fmla="*/ 312607 w 936104"/>
              <a:gd name="connsiteY1" fmla="*/ 489933 h 899411"/>
              <a:gd name="connsiteX2" fmla="*/ 312607 w 936104"/>
              <a:gd name="connsiteY2" fmla="*/ 323347 h 899411"/>
              <a:gd name="connsiteX3" fmla="*/ 46955 w 936104"/>
              <a:gd name="connsiteY3" fmla="*/ 322057 h 899411"/>
              <a:gd name="connsiteX4" fmla="*/ 50242 w 936104"/>
              <a:gd name="connsiteY4" fmla="*/ 1159 h 899411"/>
              <a:gd name="connsiteX5" fmla="*/ 882488 w 936104"/>
              <a:gd name="connsiteY5" fmla="*/ 1159 h 899411"/>
              <a:gd name="connsiteX6" fmla="*/ 868201 w 936104"/>
              <a:gd name="connsiteY6" fmla="*/ 326200 h 899411"/>
              <a:gd name="connsiteX7" fmla="*/ 623497 w 936104"/>
              <a:gd name="connsiteY7" fmla="*/ 323347 h 899411"/>
              <a:gd name="connsiteX8" fmla="*/ 623497 w 936104"/>
              <a:gd name="connsiteY8" fmla="*/ 489933 h 899411"/>
              <a:gd name="connsiteX9" fmla="*/ 936104 w 936104"/>
              <a:gd name="connsiteY9" fmla="*/ 489933 h 899411"/>
              <a:gd name="connsiteX10" fmla="*/ 468052 w 936104"/>
              <a:gd name="connsiteY10" fmla="*/ 899411 h 899411"/>
              <a:gd name="connsiteX11" fmla="*/ 0 w 936104"/>
              <a:gd name="connsiteY11" fmla="*/ 489933 h 899411"/>
              <a:gd name="connsiteX0" fmla="*/ 0 w 1127757"/>
              <a:gd name="connsiteY0" fmla="*/ 489933 h 899411"/>
              <a:gd name="connsiteX1" fmla="*/ 312607 w 1127757"/>
              <a:gd name="connsiteY1" fmla="*/ 489933 h 899411"/>
              <a:gd name="connsiteX2" fmla="*/ 312607 w 1127757"/>
              <a:gd name="connsiteY2" fmla="*/ 323347 h 899411"/>
              <a:gd name="connsiteX3" fmla="*/ 46955 w 1127757"/>
              <a:gd name="connsiteY3" fmla="*/ 322057 h 899411"/>
              <a:gd name="connsiteX4" fmla="*/ 50242 w 1127757"/>
              <a:gd name="connsiteY4" fmla="*/ 1159 h 899411"/>
              <a:gd name="connsiteX5" fmla="*/ 882488 w 1127757"/>
              <a:gd name="connsiteY5" fmla="*/ 1159 h 899411"/>
              <a:gd name="connsiteX6" fmla="*/ 1127757 w 1127757"/>
              <a:gd name="connsiteY6" fmla="*/ 340487 h 899411"/>
              <a:gd name="connsiteX7" fmla="*/ 623497 w 1127757"/>
              <a:gd name="connsiteY7" fmla="*/ 323347 h 899411"/>
              <a:gd name="connsiteX8" fmla="*/ 623497 w 1127757"/>
              <a:gd name="connsiteY8" fmla="*/ 489933 h 899411"/>
              <a:gd name="connsiteX9" fmla="*/ 936104 w 1127757"/>
              <a:gd name="connsiteY9" fmla="*/ 489933 h 899411"/>
              <a:gd name="connsiteX10" fmla="*/ 468052 w 1127757"/>
              <a:gd name="connsiteY10" fmla="*/ 899411 h 899411"/>
              <a:gd name="connsiteX11" fmla="*/ 0 w 1127757"/>
              <a:gd name="connsiteY11" fmla="*/ 489933 h 899411"/>
              <a:gd name="connsiteX0" fmla="*/ 0 w 1127757"/>
              <a:gd name="connsiteY0" fmla="*/ 488774 h 898252"/>
              <a:gd name="connsiteX1" fmla="*/ 312607 w 1127757"/>
              <a:gd name="connsiteY1" fmla="*/ 488774 h 898252"/>
              <a:gd name="connsiteX2" fmla="*/ 312607 w 1127757"/>
              <a:gd name="connsiteY2" fmla="*/ 322188 h 898252"/>
              <a:gd name="connsiteX3" fmla="*/ 46955 w 1127757"/>
              <a:gd name="connsiteY3" fmla="*/ 320898 h 898252"/>
              <a:gd name="connsiteX4" fmla="*/ 50242 w 1127757"/>
              <a:gd name="connsiteY4" fmla="*/ 0 h 898252"/>
              <a:gd name="connsiteX5" fmla="*/ 1125376 w 1127757"/>
              <a:gd name="connsiteY5" fmla="*/ 0 h 898252"/>
              <a:gd name="connsiteX6" fmla="*/ 1127757 w 1127757"/>
              <a:gd name="connsiteY6" fmla="*/ 339328 h 898252"/>
              <a:gd name="connsiteX7" fmla="*/ 623497 w 1127757"/>
              <a:gd name="connsiteY7" fmla="*/ 322188 h 898252"/>
              <a:gd name="connsiteX8" fmla="*/ 623497 w 1127757"/>
              <a:gd name="connsiteY8" fmla="*/ 488774 h 898252"/>
              <a:gd name="connsiteX9" fmla="*/ 936104 w 1127757"/>
              <a:gd name="connsiteY9" fmla="*/ 488774 h 898252"/>
              <a:gd name="connsiteX10" fmla="*/ 468052 w 1127757"/>
              <a:gd name="connsiteY10" fmla="*/ 898252 h 898252"/>
              <a:gd name="connsiteX11" fmla="*/ 0 w 1127757"/>
              <a:gd name="connsiteY11" fmla="*/ 488774 h 898252"/>
              <a:gd name="connsiteX0" fmla="*/ 0 w 1127757"/>
              <a:gd name="connsiteY0" fmla="*/ 488774 h 898252"/>
              <a:gd name="connsiteX1" fmla="*/ 312607 w 1127757"/>
              <a:gd name="connsiteY1" fmla="*/ 488774 h 898252"/>
              <a:gd name="connsiteX2" fmla="*/ 312607 w 1127757"/>
              <a:gd name="connsiteY2" fmla="*/ 322188 h 898252"/>
              <a:gd name="connsiteX3" fmla="*/ 46955 w 1127757"/>
              <a:gd name="connsiteY3" fmla="*/ 320898 h 898252"/>
              <a:gd name="connsiteX4" fmla="*/ 50242 w 1127757"/>
              <a:gd name="connsiteY4" fmla="*/ 0 h 898252"/>
              <a:gd name="connsiteX5" fmla="*/ 1125376 w 1127757"/>
              <a:gd name="connsiteY5" fmla="*/ 0 h 898252"/>
              <a:gd name="connsiteX6" fmla="*/ 1127757 w 1127757"/>
              <a:gd name="connsiteY6" fmla="*/ 339328 h 898252"/>
              <a:gd name="connsiteX7" fmla="*/ 623497 w 1127757"/>
              <a:gd name="connsiteY7" fmla="*/ 322188 h 898252"/>
              <a:gd name="connsiteX8" fmla="*/ 623497 w 1127757"/>
              <a:gd name="connsiteY8" fmla="*/ 488774 h 898252"/>
              <a:gd name="connsiteX9" fmla="*/ 936104 w 1127757"/>
              <a:gd name="connsiteY9" fmla="*/ 488774 h 898252"/>
              <a:gd name="connsiteX10" fmla="*/ 468052 w 1127757"/>
              <a:gd name="connsiteY10" fmla="*/ 898252 h 898252"/>
              <a:gd name="connsiteX11" fmla="*/ 0 w 1127757"/>
              <a:gd name="connsiteY11" fmla="*/ 488774 h 898252"/>
              <a:gd name="connsiteX0" fmla="*/ 0 w 1125597"/>
              <a:gd name="connsiteY0" fmla="*/ 488774 h 898252"/>
              <a:gd name="connsiteX1" fmla="*/ 312607 w 1125597"/>
              <a:gd name="connsiteY1" fmla="*/ 488774 h 898252"/>
              <a:gd name="connsiteX2" fmla="*/ 312607 w 1125597"/>
              <a:gd name="connsiteY2" fmla="*/ 322188 h 898252"/>
              <a:gd name="connsiteX3" fmla="*/ 46955 w 1125597"/>
              <a:gd name="connsiteY3" fmla="*/ 320898 h 898252"/>
              <a:gd name="connsiteX4" fmla="*/ 50242 w 1125597"/>
              <a:gd name="connsiteY4" fmla="*/ 0 h 898252"/>
              <a:gd name="connsiteX5" fmla="*/ 1125376 w 1125597"/>
              <a:gd name="connsiteY5" fmla="*/ 0 h 898252"/>
              <a:gd name="connsiteX6" fmla="*/ 1118232 w 1125597"/>
              <a:gd name="connsiteY6" fmla="*/ 344090 h 898252"/>
              <a:gd name="connsiteX7" fmla="*/ 623497 w 1125597"/>
              <a:gd name="connsiteY7" fmla="*/ 322188 h 898252"/>
              <a:gd name="connsiteX8" fmla="*/ 623497 w 1125597"/>
              <a:gd name="connsiteY8" fmla="*/ 488774 h 898252"/>
              <a:gd name="connsiteX9" fmla="*/ 936104 w 1125597"/>
              <a:gd name="connsiteY9" fmla="*/ 488774 h 898252"/>
              <a:gd name="connsiteX10" fmla="*/ 468052 w 1125597"/>
              <a:gd name="connsiteY10" fmla="*/ 898252 h 898252"/>
              <a:gd name="connsiteX11" fmla="*/ 0 w 1125597"/>
              <a:gd name="connsiteY11" fmla="*/ 488774 h 898252"/>
              <a:gd name="connsiteX0" fmla="*/ 0 w 1126327"/>
              <a:gd name="connsiteY0" fmla="*/ 488774 h 898252"/>
              <a:gd name="connsiteX1" fmla="*/ 312607 w 1126327"/>
              <a:gd name="connsiteY1" fmla="*/ 488774 h 898252"/>
              <a:gd name="connsiteX2" fmla="*/ 312607 w 1126327"/>
              <a:gd name="connsiteY2" fmla="*/ 322188 h 898252"/>
              <a:gd name="connsiteX3" fmla="*/ 46955 w 1126327"/>
              <a:gd name="connsiteY3" fmla="*/ 320898 h 898252"/>
              <a:gd name="connsiteX4" fmla="*/ 50242 w 1126327"/>
              <a:gd name="connsiteY4" fmla="*/ 0 h 898252"/>
              <a:gd name="connsiteX5" fmla="*/ 1125376 w 1126327"/>
              <a:gd name="connsiteY5" fmla="*/ 0 h 898252"/>
              <a:gd name="connsiteX6" fmla="*/ 1118232 w 1126327"/>
              <a:gd name="connsiteY6" fmla="*/ 344090 h 898252"/>
              <a:gd name="connsiteX7" fmla="*/ 623497 w 1126327"/>
              <a:gd name="connsiteY7" fmla="*/ 322188 h 898252"/>
              <a:gd name="connsiteX8" fmla="*/ 623497 w 1126327"/>
              <a:gd name="connsiteY8" fmla="*/ 488774 h 898252"/>
              <a:gd name="connsiteX9" fmla="*/ 936104 w 1126327"/>
              <a:gd name="connsiteY9" fmla="*/ 488774 h 898252"/>
              <a:gd name="connsiteX10" fmla="*/ 468052 w 1126327"/>
              <a:gd name="connsiteY10" fmla="*/ 898252 h 898252"/>
              <a:gd name="connsiteX11" fmla="*/ 0 w 1126327"/>
              <a:gd name="connsiteY11" fmla="*/ 488774 h 898252"/>
              <a:gd name="connsiteX0" fmla="*/ 0 w 1126327"/>
              <a:gd name="connsiteY0" fmla="*/ 488774 h 898252"/>
              <a:gd name="connsiteX1" fmla="*/ 312607 w 1126327"/>
              <a:gd name="connsiteY1" fmla="*/ 488774 h 898252"/>
              <a:gd name="connsiteX2" fmla="*/ 312607 w 1126327"/>
              <a:gd name="connsiteY2" fmla="*/ 322188 h 898252"/>
              <a:gd name="connsiteX3" fmla="*/ 46955 w 1126327"/>
              <a:gd name="connsiteY3" fmla="*/ 320898 h 898252"/>
              <a:gd name="connsiteX4" fmla="*/ 50242 w 1126327"/>
              <a:gd name="connsiteY4" fmla="*/ 0 h 898252"/>
              <a:gd name="connsiteX5" fmla="*/ 1125376 w 1126327"/>
              <a:gd name="connsiteY5" fmla="*/ 0 h 898252"/>
              <a:gd name="connsiteX6" fmla="*/ 1118232 w 1126327"/>
              <a:gd name="connsiteY6" fmla="*/ 344090 h 898252"/>
              <a:gd name="connsiteX7" fmla="*/ 623497 w 1126327"/>
              <a:gd name="connsiteY7" fmla="*/ 322188 h 898252"/>
              <a:gd name="connsiteX8" fmla="*/ 623497 w 1126327"/>
              <a:gd name="connsiteY8" fmla="*/ 488774 h 898252"/>
              <a:gd name="connsiteX9" fmla="*/ 936104 w 1126327"/>
              <a:gd name="connsiteY9" fmla="*/ 488774 h 898252"/>
              <a:gd name="connsiteX10" fmla="*/ 468052 w 1126327"/>
              <a:gd name="connsiteY10" fmla="*/ 898252 h 898252"/>
              <a:gd name="connsiteX11" fmla="*/ 0 w 1126327"/>
              <a:gd name="connsiteY11" fmla="*/ 488774 h 898252"/>
              <a:gd name="connsiteX0" fmla="*/ 0 w 1126097"/>
              <a:gd name="connsiteY0" fmla="*/ 488774 h 898252"/>
              <a:gd name="connsiteX1" fmla="*/ 312607 w 1126097"/>
              <a:gd name="connsiteY1" fmla="*/ 488774 h 898252"/>
              <a:gd name="connsiteX2" fmla="*/ 312607 w 1126097"/>
              <a:gd name="connsiteY2" fmla="*/ 322188 h 898252"/>
              <a:gd name="connsiteX3" fmla="*/ 46955 w 1126097"/>
              <a:gd name="connsiteY3" fmla="*/ 320898 h 898252"/>
              <a:gd name="connsiteX4" fmla="*/ 50242 w 1126097"/>
              <a:gd name="connsiteY4" fmla="*/ 0 h 898252"/>
              <a:gd name="connsiteX5" fmla="*/ 1125376 w 1126097"/>
              <a:gd name="connsiteY5" fmla="*/ 0 h 898252"/>
              <a:gd name="connsiteX6" fmla="*/ 1115851 w 1126097"/>
              <a:gd name="connsiteY6" fmla="*/ 322658 h 898252"/>
              <a:gd name="connsiteX7" fmla="*/ 623497 w 1126097"/>
              <a:gd name="connsiteY7" fmla="*/ 322188 h 898252"/>
              <a:gd name="connsiteX8" fmla="*/ 623497 w 1126097"/>
              <a:gd name="connsiteY8" fmla="*/ 488774 h 898252"/>
              <a:gd name="connsiteX9" fmla="*/ 936104 w 1126097"/>
              <a:gd name="connsiteY9" fmla="*/ 488774 h 898252"/>
              <a:gd name="connsiteX10" fmla="*/ 468052 w 1126097"/>
              <a:gd name="connsiteY10" fmla="*/ 898252 h 898252"/>
              <a:gd name="connsiteX11" fmla="*/ 0 w 1126097"/>
              <a:gd name="connsiteY11" fmla="*/ 488774 h 898252"/>
              <a:gd name="connsiteX0" fmla="*/ 0 w 1120328"/>
              <a:gd name="connsiteY0" fmla="*/ 491155 h 900633"/>
              <a:gd name="connsiteX1" fmla="*/ 312607 w 1120328"/>
              <a:gd name="connsiteY1" fmla="*/ 491155 h 900633"/>
              <a:gd name="connsiteX2" fmla="*/ 312607 w 1120328"/>
              <a:gd name="connsiteY2" fmla="*/ 324569 h 900633"/>
              <a:gd name="connsiteX3" fmla="*/ 46955 w 1120328"/>
              <a:gd name="connsiteY3" fmla="*/ 323279 h 900633"/>
              <a:gd name="connsiteX4" fmla="*/ 50242 w 1120328"/>
              <a:gd name="connsiteY4" fmla="*/ 2381 h 900633"/>
              <a:gd name="connsiteX5" fmla="*/ 1118232 w 1120328"/>
              <a:gd name="connsiteY5" fmla="*/ 0 h 900633"/>
              <a:gd name="connsiteX6" fmla="*/ 1115851 w 1120328"/>
              <a:gd name="connsiteY6" fmla="*/ 325039 h 900633"/>
              <a:gd name="connsiteX7" fmla="*/ 623497 w 1120328"/>
              <a:gd name="connsiteY7" fmla="*/ 324569 h 900633"/>
              <a:gd name="connsiteX8" fmla="*/ 623497 w 1120328"/>
              <a:gd name="connsiteY8" fmla="*/ 491155 h 900633"/>
              <a:gd name="connsiteX9" fmla="*/ 936104 w 1120328"/>
              <a:gd name="connsiteY9" fmla="*/ 491155 h 900633"/>
              <a:gd name="connsiteX10" fmla="*/ 468052 w 1120328"/>
              <a:gd name="connsiteY10" fmla="*/ 900633 h 900633"/>
              <a:gd name="connsiteX11" fmla="*/ 0 w 1120328"/>
              <a:gd name="connsiteY11" fmla="*/ 491155 h 900633"/>
              <a:gd name="connsiteX0" fmla="*/ 0 w 1119165"/>
              <a:gd name="connsiteY0" fmla="*/ 491155 h 900633"/>
              <a:gd name="connsiteX1" fmla="*/ 312607 w 1119165"/>
              <a:gd name="connsiteY1" fmla="*/ 491155 h 900633"/>
              <a:gd name="connsiteX2" fmla="*/ 312607 w 1119165"/>
              <a:gd name="connsiteY2" fmla="*/ 324569 h 900633"/>
              <a:gd name="connsiteX3" fmla="*/ 46955 w 1119165"/>
              <a:gd name="connsiteY3" fmla="*/ 323279 h 900633"/>
              <a:gd name="connsiteX4" fmla="*/ 50242 w 1119165"/>
              <a:gd name="connsiteY4" fmla="*/ 2381 h 900633"/>
              <a:gd name="connsiteX5" fmla="*/ 1115851 w 1119165"/>
              <a:gd name="connsiteY5" fmla="*/ 0 h 900633"/>
              <a:gd name="connsiteX6" fmla="*/ 1115851 w 1119165"/>
              <a:gd name="connsiteY6" fmla="*/ 325039 h 900633"/>
              <a:gd name="connsiteX7" fmla="*/ 623497 w 1119165"/>
              <a:gd name="connsiteY7" fmla="*/ 324569 h 900633"/>
              <a:gd name="connsiteX8" fmla="*/ 623497 w 1119165"/>
              <a:gd name="connsiteY8" fmla="*/ 491155 h 900633"/>
              <a:gd name="connsiteX9" fmla="*/ 936104 w 1119165"/>
              <a:gd name="connsiteY9" fmla="*/ 491155 h 900633"/>
              <a:gd name="connsiteX10" fmla="*/ 468052 w 1119165"/>
              <a:gd name="connsiteY10" fmla="*/ 900633 h 900633"/>
              <a:gd name="connsiteX11" fmla="*/ 0 w 1119165"/>
              <a:gd name="connsiteY11" fmla="*/ 491155 h 900633"/>
              <a:gd name="connsiteX0" fmla="*/ 175977 w 1295142"/>
              <a:gd name="connsiteY0" fmla="*/ 491155 h 900633"/>
              <a:gd name="connsiteX1" fmla="*/ 488584 w 1295142"/>
              <a:gd name="connsiteY1" fmla="*/ 491155 h 900633"/>
              <a:gd name="connsiteX2" fmla="*/ 488584 w 1295142"/>
              <a:gd name="connsiteY2" fmla="*/ 324569 h 900633"/>
              <a:gd name="connsiteX3" fmla="*/ 222932 w 1295142"/>
              <a:gd name="connsiteY3" fmla="*/ 323279 h 900633"/>
              <a:gd name="connsiteX4" fmla="*/ 0 w 1295142"/>
              <a:gd name="connsiteY4" fmla="*/ 4762 h 900633"/>
              <a:gd name="connsiteX5" fmla="*/ 1291828 w 1295142"/>
              <a:gd name="connsiteY5" fmla="*/ 0 h 900633"/>
              <a:gd name="connsiteX6" fmla="*/ 1291828 w 1295142"/>
              <a:gd name="connsiteY6" fmla="*/ 325039 h 900633"/>
              <a:gd name="connsiteX7" fmla="*/ 799474 w 1295142"/>
              <a:gd name="connsiteY7" fmla="*/ 324569 h 900633"/>
              <a:gd name="connsiteX8" fmla="*/ 799474 w 1295142"/>
              <a:gd name="connsiteY8" fmla="*/ 491155 h 900633"/>
              <a:gd name="connsiteX9" fmla="*/ 1112081 w 1295142"/>
              <a:gd name="connsiteY9" fmla="*/ 491155 h 900633"/>
              <a:gd name="connsiteX10" fmla="*/ 644029 w 1295142"/>
              <a:gd name="connsiteY10" fmla="*/ 900633 h 900633"/>
              <a:gd name="connsiteX11" fmla="*/ 175977 w 1295142"/>
              <a:gd name="connsiteY11" fmla="*/ 491155 h 900633"/>
              <a:gd name="connsiteX0" fmla="*/ 175977 w 1295142"/>
              <a:gd name="connsiteY0" fmla="*/ 491155 h 900633"/>
              <a:gd name="connsiteX1" fmla="*/ 488584 w 1295142"/>
              <a:gd name="connsiteY1" fmla="*/ 491155 h 900633"/>
              <a:gd name="connsiteX2" fmla="*/ 488584 w 1295142"/>
              <a:gd name="connsiteY2" fmla="*/ 324569 h 900633"/>
              <a:gd name="connsiteX3" fmla="*/ 1476 w 1295142"/>
              <a:gd name="connsiteY3" fmla="*/ 323279 h 900633"/>
              <a:gd name="connsiteX4" fmla="*/ 0 w 1295142"/>
              <a:gd name="connsiteY4" fmla="*/ 4762 h 900633"/>
              <a:gd name="connsiteX5" fmla="*/ 1291828 w 1295142"/>
              <a:gd name="connsiteY5" fmla="*/ 0 h 900633"/>
              <a:gd name="connsiteX6" fmla="*/ 1291828 w 1295142"/>
              <a:gd name="connsiteY6" fmla="*/ 325039 h 900633"/>
              <a:gd name="connsiteX7" fmla="*/ 799474 w 1295142"/>
              <a:gd name="connsiteY7" fmla="*/ 324569 h 900633"/>
              <a:gd name="connsiteX8" fmla="*/ 799474 w 1295142"/>
              <a:gd name="connsiteY8" fmla="*/ 491155 h 900633"/>
              <a:gd name="connsiteX9" fmla="*/ 1112081 w 1295142"/>
              <a:gd name="connsiteY9" fmla="*/ 491155 h 900633"/>
              <a:gd name="connsiteX10" fmla="*/ 644029 w 1295142"/>
              <a:gd name="connsiteY10" fmla="*/ 900633 h 900633"/>
              <a:gd name="connsiteX11" fmla="*/ 175977 w 1295142"/>
              <a:gd name="connsiteY11" fmla="*/ 491155 h 900633"/>
              <a:gd name="connsiteX0" fmla="*/ 291815 w 1410980"/>
              <a:gd name="connsiteY0" fmla="*/ 491155 h 900633"/>
              <a:gd name="connsiteX1" fmla="*/ 604422 w 1410980"/>
              <a:gd name="connsiteY1" fmla="*/ 491155 h 900633"/>
              <a:gd name="connsiteX2" fmla="*/ 604422 w 1410980"/>
              <a:gd name="connsiteY2" fmla="*/ 324569 h 900633"/>
              <a:gd name="connsiteX3" fmla="*/ 117314 w 1410980"/>
              <a:gd name="connsiteY3" fmla="*/ 323279 h 900633"/>
              <a:gd name="connsiteX4" fmla="*/ 115838 w 1410980"/>
              <a:gd name="connsiteY4" fmla="*/ 4762 h 900633"/>
              <a:gd name="connsiteX5" fmla="*/ 1407666 w 1410980"/>
              <a:gd name="connsiteY5" fmla="*/ 0 h 900633"/>
              <a:gd name="connsiteX6" fmla="*/ 1407666 w 1410980"/>
              <a:gd name="connsiteY6" fmla="*/ 325039 h 900633"/>
              <a:gd name="connsiteX7" fmla="*/ 915312 w 1410980"/>
              <a:gd name="connsiteY7" fmla="*/ 324569 h 900633"/>
              <a:gd name="connsiteX8" fmla="*/ 915312 w 1410980"/>
              <a:gd name="connsiteY8" fmla="*/ 491155 h 900633"/>
              <a:gd name="connsiteX9" fmla="*/ 1227919 w 1410980"/>
              <a:gd name="connsiteY9" fmla="*/ 491155 h 900633"/>
              <a:gd name="connsiteX10" fmla="*/ 759867 w 1410980"/>
              <a:gd name="connsiteY10" fmla="*/ 900633 h 900633"/>
              <a:gd name="connsiteX11" fmla="*/ 291815 w 1410980"/>
              <a:gd name="connsiteY11" fmla="*/ 491155 h 900633"/>
              <a:gd name="connsiteX0" fmla="*/ 291815 w 1410980"/>
              <a:gd name="connsiteY0" fmla="*/ 491155 h 900633"/>
              <a:gd name="connsiteX1" fmla="*/ 604422 w 1410980"/>
              <a:gd name="connsiteY1" fmla="*/ 491155 h 900633"/>
              <a:gd name="connsiteX2" fmla="*/ 604422 w 1410980"/>
              <a:gd name="connsiteY2" fmla="*/ 324569 h 900633"/>
              <a:gd name="connsiteX3" fmla="*/ 117314 w 1410980"/>
              <a:gd name="connsiteY3" fmla="*/ 323279 h 900633"/>
              <a:gd name="connsiteX4" fmla="*/ 115838 w 1410980"/>
              <a:gd name="connsiteY4" fmla="*/ 4762 h 900633"/>
              <a:gd name="connsiteX5" fmla="*/ 1407666 w 1410980"/>
              <a:gd name="connsiteY5" fmla="*/ 0 h 900633"/>
              <a:gd name="connsiteX6" fmla="*/ 1407666 w 1410980"/>
              <a:gd name="connsiteY6" fmla="*/ 325039 h 900633"/>
              <a:gd name="connsiteX7" fmla="*/ 915312 w 1410980"/>
              <a:gd name="connsiteY7" fmla="*/ 324569 h 900633"/>
              <a:gd name="connsiteX8" fmla="*/ 915312 w 1410980"/>
              <a:gd name="connsiteY8" fmla="*/ 491155 h 900633"/>
              <a:gd name="connsiteX9" fmla="*/ 1227919 w 1410980"/>
              <a:gd name="connsiteY9" fmla="*/ 491155 h 900633"/>
              <a:gd name="connsiteX10" fmla="*/ 759867 w 1410980"/>
              <a:gd name="connsiteY10" fmla="*/ 900633 h 900633"/>
              <a:gd name="connsiteX11" fmla="*/ 291815 w 1410980"/>
              <a:gd name="connsiteY11" fmla="*/ 491155 h 900633"/>
              <a:gd name="connsiteX0" fmla="*/ 386324 w 1505489"/>
              <a:gd name="connsiteY0" fmla="*/ 491155 h 900633"/>
              <a:gd name="connsiteX1" fmla="*/ 698931 w 1505489"/>
              <a:gd name="connsiteY1" fmla="*/ 491155 h 900633"/>
              <a:gd name="connsiteX2" fmla="*/ 698931 w 1505489"/>
              <a:gd name="connsiteY2" fmla="*/ 324569 h 900633"/>
              <a:gd name="connsiteX3" fmla="*/ 211823 w 1505489"/>
              <a:gd name="connsiteY3" fmla="*/ 323279 h 900633"/>
              <a:gd name="connsiteX4" fmla="*/ 210347 w 1505489"/>
              <a:gd name="connsiteY4" fmla="*/ 4762 h 900633"/>
              <a:gd name="connsiteX5" fmla="*/ 1502175 w 1505489"/>
              <a:gd name="connsiteY5" fmla="*/ 0 h 900633"/>
              <a:gd name="connsiteX6" fmla="*/ 1502175 w 1505489"/>
              <a:gd name="connsiteY6" fmla="*/ 325039 h 900633"/>
              <a:gd name="connsiteX7" fmla="*/ 1009821 w 1505489"/>
              <a:gd name="connsiteY7" fmla="*/ 324569 h 900633"/>
              <a:gd name="connsiteX8" fmla="*/ 1009821 w 1505489"/>
              <a:gd name="connsiteY8" fmla="*/ 491155 h 900633"/>
              <a:gd name="connsiteX9" fmla="*/ 1322428 w 1505489"/>
              <a:gd name="connsiteY9" fmla="*/ 491155 h 900633"/>
              <a:gd name="connsiteX10" fmla="*/ 854376 w 1505489"/>
              <a:gd name="connsiteY10" fmla="*/ 900633 h 900633"/>
              <a:gd name="connsiteX11" fmla="*/ 386324 w 1505489"/>
              <a:gd name="connsiteY11" fmla="*/ 491155 h 900633"/>
              <a:gd name="connsiteX0" fmla="*/ 386324 w 1505489"/>
              <a:gd name="connsiteY0" fmla="*/ 491155 h 900633"/>
              <a:gd name="connsiteX1" fmla="*/ 698931 w 1505489"/>
              <a:gd name="connsiteY1" fmla="*/ 491155 h 900633"/>
              <a:gd name="connsiteX2" fmla="*/ 698931 w 1505489"/>
              <a:gd name="connsiteY2" fmla="*/ 324569 h 900633"/>
              <a:gd name="connsiteX3" fmla="*/ 211823 w 1505489"/>
              <a:gd name="connsiteY3" fmla="*/ 323279 h 900633"/>
              <a:gd name="connsiteX4" fmla="*/ 210347 w 1505489"/>
              <a:gd name="connsiteY4" fmla="*/ 4762 h 900633"/>
              <a:gd name="connsiteX5" fmla="*/ 1502175 w 1505489"/>
              <a:gd name="connsiteY5" fmla="*/ 0 h 900633"/>
              <a:gd name="connsiteX6" fmla="*/ 1502175 w 1505489"/>
              <a:gd name="connsiteY6" fmla="*/ 325039 h 900633"/>
              <a:gd name="connsiteX7" fmla="*/ 1009821 w 1505489"/>
              <a:gd name="connsiteY7" fmla="*/ 324569 h 900633"/>
              <a:gd name="connsiteX8" fmla="*/ 1009821 w 1505489"/>
              <a:gd name="connsiteY8" fmla="*/ 491155 h 900633"/>
              <a:gd name="connsiteX9" fmla="*/ 1322428 w 1505489"/>
              <a:gd name="connsiteY9" fmla="*/ 491155 h 900633"/>
              <a:gd name="connsiteX10" fmla="*/ 854376 w 1505489"/>
              <a:gd name="connsiteY10" fmla="*/ 900633 h 900633"/>
              <a:gd name="connsiteX11" fmla="*/ 386324 w 1505489"/>
              <a:gd name="connsiteY11" fmla="*/ 491155 h 900633"/>
              <a:gd name="connsiteX0" fmla="*/ 211533 w 1330698"/>
              <a:gd name="connsiteY0" fmla="*/ 491155 h 900633"/>
              <a:gd name="connsiteX1" fmla="*/ 524140 w 1330698"/>
              <a:gd name="connsiteY1" fmla="*/ 491155 h 900633"/>
              <a:gd name="connsiteX2" fmla="*/ 524140 w 1330698"/>
              <a:gd name="connsiteY2" fmla="*/ 324569 h 900633"/>
              <a:gd name="connsiteX3" fmla="*/ 37032 w 1330698"/>
              <a:gd name="connsiteY3" fmla="*/ 323279 h 900633"/>
              <a:gd name="connsiteX4" fmla="*/ 35556 w 1330698"/>
              <a:gd name="connsiteY4" fmla="*/ 4762 h 900633"/>
              <a:gd name="connsiteX5" fmla="*/ 1327384 w 1330698"/>
              <a:gd name="connsiteY5" fmla="*/ 0 h 900633"/>
              <a:gd name="connsiteX6" fmla="*/ 1327384 w 1330698"/>
              <a:gd name="connsiteY6" fmla="*/ 325039 h 900633"/>
              <a:gd name="connsiteX7" fmla="*/ 835030 w 1330698"/>
              <a:gd name="connsiteY7" fmla="*/ 324569 h 900633"/>
              <a:gd name="connsiteX8" fmla="*/ 835030 w 1330698"/>
              <a:gd name="connsiteY8" fmla="*/ 491155 h 900633"/>
              <a:gd name="connsiteX9" fmla="*/ 1147637 w 1330698"/>
              <a:gd name="connsiteY9" fmla="*/ 491155 h 900633"/>
              <a:gd name="connsiteX10" fmla="*/ 679585 w 1330698"/>
              <a:gd name="connsiteY10" fmla="*/ 900633 h 900633"/>
              <a:gd name="connsiteX11" fmla="*/ 211533 w 1330698"/>
              <a:gd name="connsiteY11" fmla="*/ 491155 h 900633"/>
              <a:gd name="connsiteX0" fmla="*/ 211533 w 1330698"/>
              <a:gd name="connsiteY0" fmla="*/ 491155 h 900633"/>
              <a:gd name="connsiteX1" fmla="*/ 524140 w 1330698"/>
              <a:gd name="connsiteY1" fmla="*/ 491155 h 900633"/>
              <a:gd name="connsiteX2" fmla="*/ 524140 w 1330698"/>
              <a:gd name="connsiteY2" fmla="*/ 324569 h 900633"/>
              <a:gd name="connsiteX3" fmla="*/ 37032 w 1330698"/>
              <a:gd name="connsiteY3" fmla="*/ 323279 h 900633"/>
              <a:gd name="connsiteX4" fmla="*/ 35556 w 1330698"/>
              <a:gd name="connsiteY4" fmla="*/ 4762 h 900633"/>
              <a:gd name="connsiteX5" fmla="*/ 1327384 w 1330698"/>
              <a:gd name="connsiteY5" fmla="*/ 0 h 900633"/>
              <a:gd name="connsiteX6" fmla="*/ 1327384 w 1330698"/>
              <a:gd name="connsiteY6" fmla="*/ 325039 h 900633"/>
              <a:gd name="connsiteX7" fmla="*/ 835030 w 1330698"/>
              <a:gd name="connsiteY7" fmla="*/ 324569 h 900633"/>
              <a:gd name="connsiteX8" fmla="*/ 835030 w 1330698"/>
              <a:gd name="connsiteY8" fmla="*/ 491155 h 900633"/>
              <a:gd name="connsiteX9" fmla="*/ 1147637 w 1330698"/>
              <a:gd name="connsiteY9" fmla="*/ 491155 h 900633"/>
              <a:gd name="connsiteX10" fmla="*/ 679585 w 1330698"/>
              <a:gd name="connsiteY10" fmla="*/ 900633 h 900633"/>
              <a:gd name="connsiteX11" fmla="*/ 211533 w 1330698"/>
              <a:gd name="connsiteY11" fmla="*/ 491155 h 900633"/>
              <a:gd name="connsiteX0" fmla="*/ 177136 w 1296301"/>
              <a:gd name="connsiteY0" fmla="*/ 491155 h 900633"/>
              <a:gd name="connsiteX1" fmla="*/ 489743 w 1296301"/>
              <a:gd name="connsiteY1" fmla="*/ 491155 h 900633"/>
              <a:gd name="connsiteX2" fmla="*/ 489743 w 1296301"/>
              <a:gd name="connsiteY2" fmla="*/ 324569 h 900633"/>
              <a:gd name="connsiteX3" fmla="*/ 2635 w 1296301"/>
              <a:gd name="connsiteY3" fmla="*/ 323279 h 900633"/>
              <a:gd name="connsiteX4" fmla="*/ 1159 w 1296301"/>
              <a:gd name="connsiteY4" fmla="*/ 4762 h 900633"/>
              <a:gd name="connsiteX5" fmla="*/ 1292987 w 1296301"/>
              <a:gd name="connsiteY5" fmla="*/ 0 h 900633"/>
              <a:gd name="connsiteX6" fmla="*/ 1292987 w 1296301"/>
              <a:gd name="connsiteY6" fmla="*/ 325039 h 900633"/>
              <a:gd name="connsiteX7" fmla="*/ 800633 w 1296301"/>
              <a:gd name="connsiteY7" fmla="*/ 324569 h 900633"/>
              <a:gd name="connsiteX8" fmla="*/ 800633 w 1296301"/>
              <a:gd name="connsiteY8" fmla="*/ 491155 h 900633"/>
              <a:gd name="connsiteX9" fmla="*/ 1113240 w 1296301"/>
              <a:gd name="connsiteY9" fmla="*/ 491155 h 900633"/>
              <a:gd name="connsiteX10" fmla="*/ 645188 w 1296301"/>
              <a:gd name="connsiteY10" fmla="*/ 900633 h 900633"/>
              <a:gd name="connsiteX11" fmla="*/ 177136 w 1296301"/>
              <a:gd name="connsiteY11" fmla="*/ 491155 h 900633"/>
              <a:gd name="connsiteX0" fmla="*/ 177136 w 1296301"/>
              <a:gd name="connsiteY0" fmla="*/ 491155 h 900633"/>
              <a:gd name="connsiteX1" fmla="*/ 489743 w 1296301"/>
              <a:gd name="connsiteY1" fmla="*/ 491155 h 900633"/>
              <a:gd name="connsiteX2" fmla="*/ 489743 w 1296301"/>
              <a:gd name="connsiteY2" fmla="*/ 324569 h 900633"/>
              <a:gd name="connsiteX3" fmla="*/ 2635 w 1296301"/>
              <a:gd name="connsiteY3" fmla="*/ 323279 h 900633"/>
              <a:gd name="connsiteX4" fmla="*/ 1159 w 1296301"/>
              <a:gd name="connsiteY4" fmla="*/ 4762 h 900633"/>
              <a:gd name="connsiteX5" fmla="*/ 1292987 w 1296301"/>
              <a:gd name="connsiteY5" fmla="*/ 0 h 900633"/>
              <a:gd name="connsiteX6" fmla="*/ 1292987 w 1296301"/>
              <a:gd name="connsiteY6" fmla="*/ 325039 h 900633"/>
              <a:gd name="connsiteX7" fmla="*/ 800633 w 1296301"/>
              <a:gd name="connsiteY7" fmla="*/ 324569 h 900633"/>
              <a:gd name="connsiteX8" fmla="*/ 800633 w 1296301"/>
              <a:gd name="connsiteY8" fmla="*/ 491155 h 900633"/>
              <a:gd name="connsiteX9" fmla="*/ 1113240 w 1296301"/>
              <a:gd name="connsiteY9" fmla="*/ 491155 h 900633"/>
              <a:gd name="connsiteX10" fmla="*/ 645188 w 1296301"/>
              <a:gd name="connsiteY10" fmla="*/ 900633 h 900633"/>
              <a:gd name="connsiteX11" fmla="*/ 177136 w 1296301"/>
              <a:gd name="connsiteY11" fmla="*/ 491155 h 900633"/>
              <a:gd name="connsiteX0" fmla="*/ 177136 w 1296301"/>
              <a:gd name="connsiteY0" fmla="*/ 491155 h 900633"/>
              <a:gd name="connsiteX1" fmla="*/ 489743 w 1296301"/>
              <a:gd name="connsiteY1" fmla="*/ 491155 h 900633"/>
              <a:gd name="connsiteX2" fmla="*/ 489743 w 1296301"/>
              <a:gd name="connsiteY2" fmla="*/ 324569 h 900633"/>
              <a:gd name="connsiteX3" fmla="*/ 2635 w 1296301"/>
              <a:gd name="connsiteY3" fmla="*/ 323279 h 900633"/>
              <a:gd name="connsiteX4" fmla="*/ 1159 w 1296301"/>
              <a:gd name="connsiteY4" fmla="*/ 4762 h 900633"/>
              <a:gd name="connsiteX5" fmla="*/ 1292987 w 1296301"/>
              <a:gd name="connsiteY5" fmla="*/ 0 h 900633"/>
              <a:gd name="connsiteX6" fmla="*/ 1292987 w 1296301"/>
              <a:gd name="connsiteY6" fmla="*/ 325039 h 900633"/>
              <a:gd name="connsiteX7" fmla="*/ 800633 w 1296301"/>
              <a:gd name="connsiteY7" fmla="*/ 324569 h 900633"/>
              <a:gd name="connsiteX8" fmla="*/ 800633 w 1296301"/>
              <a:gd name="connsiteY8" fmla="*/ 491155 h 900633"/>
              <a:gd name="connsiteX9" fmla="*/ 1113240 w 1296301"/>
              <a:gd name="connsiteY9" fmla="*/ 491155 h 900633"/>
              <a:gd name="connsiteX10" fmla="*/ 645188 w 1296301"/>
              <a:gd name="connsiteY10" fmla="*/ 900633 h 900633"/>
              <a:gd name="connsiteX11" fmla="*/ 177136 w 1296301"/>
              <a:gd name="connsiteY11" fmla="*/ 491155 h 90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96301" h="900633">
                <a:moveTo>
                  <a:pt x="177136" y="491155"/>
                </a:moveTo>
                <a:lnTo>
                  <a:pt x="489743" y="491155"/>
                </a:lnTo>
                <a:lnTo>
                  <a:pt x="489743" y="324569"/>
                </a:lnTo>
                <a:lnTo>
                  <a:pt x="2635" y="323279"/>
                </a:lnTo>
                <a:cubicBezTo>
                  <a:pt x="-215" y="246166"/>
                  <a:pt x="-825" y="139699"/>
                  <a:pt x="1159" y="4762"/>
                </a:cubicBezTo>
                <a:lnTo>
                  <a:pt x="1292987" y="0"/>
                </a:lnTo>
                <a:cubicBezTo>
                  <a:pt x="1295964" y="330400"/>
                  <a:pt x="1298648" y="-9051"/>
                  <a:pt x="1292987" y="325039"/>
                </a:cubicBezTo>
                <a:lnTo>
                  <a:pt x="800633" y="324569"/>
                </a:lnTo>
                <a:lnTo>
                  <a:pt x="800633" y="491155"/>
                </a:lnTo>
                <a:lnTo>
                  <a:pt x="1113240" y="491155"/>
                </a:lnTo>
                <a:lnTo>
                  <a:pt x="645188" y="900633"/>
                </a:lnTo>
                <a:lnTo>
                  <a:pt x="177136" y="491155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5400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10000"/>
                  </a:schemeClr>
                </a:solidFill>
              </a:rPr>
              <a:t>end()</a:t>
            </a:r>
            <a:endParaRPr lang="de-DE" sz="10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24" name="Down Arrow 14"/>
          <p:cNvSpPr/>
          <p:nvPr/>
        </p:nvSpPr>
        <p:spPr>
          <a:xfrm rot="10800000">
            <a:off x="6345481" y="4400576"/>
            <a:ext cx="1296301" cy="900633"/>
          </a:xfrm>
          <a:custGeom>
            <a:avLst/>
            <a:gdLst>
              <a:gd name="connsiteX0" fmla="*/ 0 w 936104"/>
              <a:gd name="connsiteY0" fmla="*/ 166586 h 576064"/>
              <a:gd name="connsiteX1" fmla="*/ 312607 w 936104"/>
              <a:gd name="connsiteY1" fmla="*/ 166586 h 576064"/>
              <a:gd name="connsiteX2" fmla="*/ 312607 w 936104"/>
              <a:gd name="connsiteY2" fmla="*/ 0 h 576064"/>
              <a:gd name="connsiteX3" fmla="*/ 623497 w 936104"/>
              <a:gd name="connsiteY3" fmla="*/ 0 h 576064"/>
              <a:gd name="connsiteX4" fmla="*/ 623497 w 936104"/>
              <a:gd name="connsiteY4" fmla="*/ 166586 h 576064"/>
              <a:gd name="connsiteX5" fmla="*/ 936104 w 936104"/>
              <a:gd name="connsiteY5" fmla="*/ 166586 h 576064"/>
              <a:gd name="connsiteX6" fmla="*/ 468052 w 936104"/>
              <a:gd name="connsiteY6" fmla="*/ 576064 h 576064"/>
              <a:gd name="connsiteX7" fmla="*/ 0 w 936104"/>
              <a:gd name="connsiteY7" fmla="*/ 166586 h 576064"/>
              <a:gd name="connsiteX0" fmla="*/ 0 w 936104"/>
              <a:gd name="connsiteY0" fmla="*/ 167876 h 577354"/>
              <a:gd name="connsiteX1" fmla="*/ 312607 w 936104"/>
              <a:gd name="connsiteY1" fmla="*/ 167876 h 577354"/>
              <a:gd name="connsiteX2" fmla="*/ 312607 w 936104"/>
              <a:gd name="connsiteY2" fmla="*/ 1290 h 577354"/>
              <a:gd name="connsiteX3" fmla="*/ 46955 w 936104"/>
              <a:gd name="connsiteY3" fmla="*/ 0 h 577354"/>
              <a:gd name="connsiteX4" fmla="*/ 623497 w 936104"/>
              <a:gd name="connsiteY4" fmla="*/ 1290 h 577354"/>
              <a:gd name="connsiteX5" fmla="*/ 623497 w 936104"/>
              <a:gd name="connsiteY5" fmla="*/ 167876 h 577354"/>
              <a:gd name="connsiteX6" fmla="*/ 936104 w 936104"/>
              <a:gd name="connsiteY6" fmla="*/ 167876 h 577354"/>
              <a:gd name="connsiteX7" fmla="*/ 468052 w 936104"/>
              <a:gd name="connsiteY7" fmla="*/ 577354 h 577354"/>
              <a:gd name="connsiteX8" fmla="*/ 0 w 936104"/>
              <a:gd name="connsiteY8" fmla="*/ 167876 h 577354"/>
              <a:gd name="connsiteX0" fmla="*/ 0 w 936104"/>
              <a:gd name="connsiteY0" fmla="*/ 488774 h 898252"/>
              <a:gd name="connsiteX1" fmla="*/ 312607 w 936104"/>
              <a:gd name="connsiteY1" fmla="*/ 488774 h 898252"/>
              <a:gd name="connsiteX2" fmla="*/ 312607 w 936104"/>
              <a:gd name="connsiteY2" fmla="*/ 322188 h 898252"/>
              <a:gd name="connsiteX3" fmla="*/ 46955 w 936104"/>
              <a:gd name="connsiteY3" fmla="*/ 320898 h 898252"/>
              <a:gd name="connsiteX4" fmla="*/ 50242 w 936104"/>
              <a:gd name="connsiteY4" fmla="*/ 0 h 898252"/>
              <a:gd name="connsiteX5" fmla="*/ 623497 w 936104"/>
              <a:gd name="connsiteY5" fmla="*/ 322188 h 898252"/>
              <a:gd name="connsiteX6" fmla="*/ 623497 w 936104"/>
              <a:gd name="connsiteY6" fmla="*/ 488774 h 898252"/>
              <a:gd name="connsiteX7" fmla="*/ 936104 w 936104"/>
              <a:gd name="connsiteY7" fmla="*/ 488774 h 898252"/>
              <a:gd name="connsiteX8" fmla="*/ 468052 w 936104"/>
              <a:gd name="connsiteY8" fmla="*/ 898252 h 898252"/>
              <a:gd name="connsiteX9" fmla="*/ 0 w 936104"/>
              <a:gd name="connsiteY9" fmla="*/ 488774 h 898252"/>
              <a:gd name="connsiteX0" fmla="*/ 0 w 936104"/>
              <a:gd name="connsiteY0" fmla="*/ 488774 h 898252"/>
              <a:gd name="connsiteX1" fmla="*/ 312607 w 936104"/>
              <a:gd name="connsiteY1" fmla="*/ 488774 h 898252"/>
              <a:gd name="connsiteX2" fmla="*/ 312607 w 936104"/>
              <a:gd name="connsiteY2" fmla="*/ 322188 h 898252"/>
              <a:gd name="connsiteX3" fmla="*/ 46955 w 936104"/>
              <a:gd name="connsiteY3" fmla="*/ 320898 h 898252"/>
              <a:gd name="connsiteX4" fmla="*/ 50242 w 936104"/>
              <a:gd name="connsiteY4" fmla="*/ 0 h 898252"/>
              <a:gd name="connsiteX5" fmla="*/ 868201 w 936104"/>
              <a:gd name="connsiteY5" fmla="*/ 325041 h 898252"/>
              <a:gd name="connsiteX6" fmla="*/ 623497 w 936104"/>
              <a:gd name="connsiteY6" fmla="*/ 322188 h 898252"/>
              <a:gd name="connsiteX7" fmla="*/ 623497 w 936104"/>
              <a:gd name="connsiteY7" fmla="*/ 488774 h 898252"/>
              <a:gd name="connsiteX8" fmla="*/ 936104 w 936104"/>
              <a:gd name="connsiteY8" fmla="*/ 488774 h 898252"/>
              <a:gd name="connsiteX9" fmla="*/ 468052 w 936104"/>
              <a:gd name="connsiteY9" fmla="*/ 898252 h 898252"/>
              <a:gd name="connsiteX10" fmla="*/ 0 w 936104"/>
              <a:gd name="connsiteY10" fmla="*/ 488774 h 898252"/>
              <a:gd name="connsiteX0" fmla="*/ 0 w 936119"/>
              <a:gd name="connsiteY0" fmla="*/ 519204 h 928682"/>
              <a:gd name="connsiteX1" fmla="*/ 312607 w 936119"/>
              <a:gd name="connsiteY1" fmla="*/ 519204 h 928682"/>
              <a:gd name="connsiteX2" fmla="*/ 312607 w 936119"/>
              <a:gd name="connsiteY2" fmla="*/ 352618 h 928682"/>
              <a:gd name="connsiteX3" fmla="*/ 46955 w 936119"/>
              <a:gd name="connsiteY3" fmla="*/ 351328 h 928682"/>
              <a:gd name="connsiteX4" fmla="*/ 50242 w 936119"/>
              <a:gd name="connsiteY4" fmla="*/ 30430 h 928682"/>
              <a:gd name="connsiteX5" fmla="*/ 882488 w 936119"/>
              <a:gd name="connsiteY5" fmla="*/ 30430 h 928682"/>
              <a:gd name="connsiteX6" fmla="*/ 868201 w 936119"/>
              <a:gd name="connsiteY6" fmla="*/ 355471 h 928682"/>
              <a:gd name="connsiteX7" fmla="*/ 623497 w 936119"/>
              <a:gd name="connsiteY7" fmla="*/ 352618 h 928682"/>
              <a:gd name="connsiteX8" fmla="*/ 623497 w 936119"/>
              <a:gd name="connsiteY8" fmla="*/ 519204 h 928682"/>
              <a:gd name="connsiteX9" fmla="*/ 936104 w 936119"/>
              <a:gd name="connsiteY9" fmla="*/ 519204 h 928682"/>
              <a:gd name="connsiteX10" fmla="*/ 468052 w 936119"/>
              <a:gd name="connsiteY10" fmla="*/ 928682 h 928682"/>
              <a:gd name="connsiteX11" fmla="*/ 0 w 936119"/>
              <a:gd name="connsiteY11" fmla="*/ 519204 h 928682"/>
              <a:gd name="connsiteX0" fmla="*/ 0 w 936104"/>
              <a:gd name="connsiteY0" fmla="*/ 519204 h 928682"/>
              <a:gd name="connsiteX1" fmla="*/ 312607 w 936104"/>
              <a:gd name="connsiteY1" fmla="*/ 519204 h 928682"/>
              <a:gd name="connsiteX2" fmla="*/ 312607 w 936104"/>
              <a:gd name="connsiteY2" fmla="*/ 352618 h 928682"/>
              <a:gd name="connsiteX3" fmla="*/ 46955 w 936104"/>
              <a:gd name="connsiteY3" fmla="*/ 351328 h 928682"/>
              <a:gd name="connsiteX4" fmla="*/ 50242 w 936104"/>
              <a:gd name="connsiteY4" fmla="*/ 30430 h 928682"/>
              <a:gd name="connsiteX5" fmla="*/ 882488 w 936104"/>
              <a:gd name="connsiteY5" fmla="*/ 30430 h 928682"/>
              <a:gd name="connsiteX6" fmla="*/ 868201 w 936104"/>
              <a:gd name="connsiteY6" fmla="*/ 355471 h 928682"/>
              <a:gd name="connsiteX7" fmla="*/ 623497 w 936104"/>
              <a:gd name="connsiteY7" fmla="*/ 352618 h 928682"/>
              <a:gd name="connsiteX8" fmla="*/ 623497 w 936104"/>
              <a:gd name="connsiteY8" fmla="*/ 519204 h 928682"/>
              <a:gd name="connsiteX9" fmla="*/ 936104 w 936104"/>
              <a:gd name="connsiteY9" fmla="*/ 519204 h 928682"/>
              <a:gd name="connsiteX10" fmla="*/ 468052 w 936104"/>
              <a:gd name="connsiteY10" fmla="*/ 928682 h 928682"/>
              <a:gd name="connsiteX11" fmla="*/ 0 w 936104"/>
              <a:gd name="connsiteY11" fmla="*/ 519204 h 928682"/>
              <a:gd name="connsiteX0" fmla="*/ 0 w 936104"/>
              <a:gd name="connsiteY0" fmla="*/ 499449 h 908927"/>
              <a:gd name="connsiteX1" fmla="*/ 312607 w 936104"/>
              <a:gd name="connsiteY1" fmla="*/ 499449 h 908927"/>
              <a:gd name="connsiteX2" fmla="*/ 312607 w 936104"/>
              <a:gd name="connsiteY2" fmla="*/ 332863 h 908927"/>
              <a:gd name="connsiteX3" fmla="*/ 46955 w 936104"/>
              <a:gd name="connsiteY3" fmla="*/ 331573 h 908927"/>
              <a:gd name="connsiteX4" fmla="*/ 50242 w 936104"/>
              <a:gd name="connsiteY4" fmla="*/ 10675 h 908927"/>
              <a:gd name="connsiteX5" fmla="*/ 882488 w 936104"/>
              <a:gd name="connsiteY5" fmla="*/ 10675 h 908927"/>
              <a:gd name="connsiteX6" fmla="*/ 868201 w 936104"/>
              <a:gd name="connsiteY6" fmla="*/ 335716 h 908927"/>
              <a:gd name="connsiteX7" fmla="*/ 623497 w 936104"/>
              <a:gd name="connsiteY7" fmla="*/ 332863 h 908927"/>
              <a:gd name="connsiteX8" fmla="*/ 623497 w 936104"/>
              <a:gd name="connsiteY8" fmla="*/ 499449 h 908927"/>
              <a:gd name="connsiteX9" fmla="*/ 936104 w 936104"/>
              <a:gd name="connsiteY9" fmla="*/ 499449 h 908927"/>
              <a:gd name="connsiteX10" fmla="*/ 468052 w 936104"/>
              <a:gd name="connsiteY10" fmla="*/ 908927 h 908927"/>
              <a:gd name="connsiteX11" fmla="*/ 0 w 936104"/>
              <a:gd name="connsiteY11" fmla="*/ 499449 h 908927"/>
              <a:gd name="connsiteX0" fmla="*/ 0 w 936104"/>
              <a:gd name="connsiteY0" fmla="*/ 489933 h 899411"/>
              <a:gd name="connsiteX1" fmla="*/ 312607 w 936104"/>
              <a:gd name="connsiteY1" fmla="*/ 489933 h 899411"/>
              <a:gd name="connsiteX2" fmla="*/ 312607 w 936104"/>
              <a:gd name="connsiteY2" fmla="*/ 323347 h 899411"/>
              <a:gd name="connsiteX3" fmla="*/ 46955 w 936104"/>
              <a:gd name="connsiteY3" fmla="*/ 322057 h 899411"/>
              <a:gd name="connsiteX4" fmla="*/ 50242 w 936104"/>
              <a:gd name="connsiteY4" fmla="*/ 1159 h 899411"/>
              <a:gd name="connsiteX5" fmla="*/ 882488 w 936104"/>
              <a:gd name="connsiteY5" fmla="*/ 1159 h 899411"/>
              <a:gd name="connsiteX6" fmla="*/ 868201 w 936104"/>
              <a:gd name="connsiteY6" fmla="*/ 326200 h 899411"/>
              <a:gd name="connsiteX7" fmla="*/ 623497 w 936104"/>
              <a:gd name="connsiteY7" fmla="*/ 323347 h 899411"/>
              <a:gd name="connsiteX8" fmla="*/ 623497 w 936104"/>
              <a:gd name="connsiteY8" fmla="*/ 489933 h 899411"/>
              <a:gd name="connsiteX9" fmla="*/ 936104 w 936104"/>
              <a:gd name="connsiteY9" fmla="*/ 489933 h 899411"/>
              <a:gd name="connsiteX10" fmla="*/ 468052 w 936104"/>
              <a:gd name="connsiteY10" fmla="*/ 899411 h 899411"/>
              <a:gd name="connsiteX11" fmla="*/ 0 w 936104"/>
              <a:gd name="connsiteY11" fmla="*/ 489933 h 899411"/>
              <a:gd name="connsiteX0" fmla="*/ 0 w 936104"/>
              <a:gd name="connsiteY0" fmla="*/ 489933 h 899411"/>
              <a:gd name="connsiteX1" fmla="*/ 312607 w 936104"/>
              <a:gd name="connsiteY1" fmla="*/ 489933 h 899411"/>
              <a:gd name="connsiteX2" fmla="*/ 312607 w 936104"/>
              <a:gd name="connsiteY2" fmla="*/ 323347 h 899411"/>
              <a:gd name="connsiteX3" fmla="*/ 46955 w 936104"/>
              <a:gd name="connsiteY3" fmla="*/ 322057 h 899411"/>
              <a:gd name="connsiteX4" fmla="*/ 50242 w 936104"/>
              <a:gd name="connsiteY4" fmla="*/ 1159 h 899411"/>
              <a:gd name="connsiteX5" fmla="*/ 882488 w 936104"/>
              <a:gd name="connsiteY5" fmla="*/ 1159 h 899411"/>
              <a:gd name="connsiteX6" fmla="*/ 868201 w 936104"/>
              <a:gd name="connsiteY6" fmla="*/ 326200 h 899411"/>
              <a:gd name="connsiteX7" fmla="*/ 623497 w 936104"/>
              <a:gd name="connsiteY7" fmla="*/ 323347 h 899411"/>
              <a:gd name="connsiteX8" fmla="*/ 623497 w 936104"/>
              <a:gd name="connsiteY8" fmla="*/ 489933 h 899411"/>
              <a:gd name="connsiteX9" fmla="*/ 936104 w 936104"/>
              <a:gd name="connsiteY9" fmla="*/ 489933 h 899411"/>
              <a:gd name="connsiteX10" fmla="*/ 468052 w 936104"/>
              <a:gd name="connsiteY10" fmla="*/ 899411 h 899411"/>
              <a:gd name="connsiteX11" fmla="*/ 0 w 936104"/>
              <a:gd name="connsiteY11" fmla="*/ 489933 h 899411"/>
              <a:gd name="connsiteX0" fmla="*/ 0 w 936104"/>
              <a:gd name="connsiteY0" fmla="*/ 489933 h 899411"/>
              <a:gd name="connsiteX1" fmla="*/ 312607 w 936104"/>
              <a:gd name="connsiteY1" fmla="*/ 489933 h 899411"/>
              <a:gd name="connsiteX2" fmla="*/ 312607 w 936104"/>
              <a:gd name="connsiteY2" fmla="*/ 323347 h 899411"/>
              <a:gd name="connsiteX3" fmla="*/ 46955 w 936104"/>
              <a:gd name="connsiteY3" fmla="*/ 322057 h 899411"/>
              <a:gd name="connsiteX4" fmla="*/ 50242 w 936104"/>
              <a:gd name="connsiteY4" fmla="*/ 1159 h 899411"/>
              <a:gd name="connsiteX5" fmla="*/ 882488 w 936104"/>
              <a:gd name="connsiteY5" fmla="*/ 1159 h 899411"/>
              <a:gd name="connsiteX6" fmla="*/ 868201 w 936104"/>
              <a:gd name="connsiteY6" fmla="*/ 326200 h 899411"/>
              <a:gd name="connsiteX7" fmla="*/ 623497 w 936104"/>
              <a:gd name="connsiteY7" fmla="*/ 323347 h 899411"/>
              <a:gd name="connsiteX8" fmla="*/ 623497 w 936104"/>
              <a:gd name="connsiteY8" fmla="*/ 489933 h 899411"/>
              <a:gd name="connsiteX9" fmla="*/ 936104 w 936104"/>
              <a:gd name="connsiteY9" fmla="*/ 489933 h 899411"/>
              <a:gd name="connsiteX10" fmla="*/ 468052 w 936104"/>
              <a:gd name="connsiteY10" fmla="*/ 899411 h 899411"/>
              <a:gd name="connsiteX11" fmla="*/ 0 w 936104"/>
              <a:gd name="connsiteY11" fmla="*/ 489933 h 899411"/>
              <a:gd name="connsiteX0" fmla="*/ 0 w 936104"/>
              <a:gd name="connsiteY0" fmla="*/ 489933 h 899411"/>
              <a:gd name="connsiteX1" fmla="*/ 312607 w 936104"/>
              <a:gd name="connsiteY1" fmla="*/ 489933 h 899411"/>
              <a:gd name="connsiteX2" fmla="*/ 312607 w 936104"/>
              <a:gd name="connsiteY2" fmla="*/ 323347 h 899411"/>
              <a:gd name="connsiteX3" fmla="*/ 46955 w 936104"/>
              <a:gd name="connsiteY3" fmla="*/ 322057 h 899411"/>
              <a:gd name="connsiteX4" fmla="*/ 50242 w 936104"/>
              <a:gd name="connsiteY4" fmla="*/ 1159 h 899411"/>
              <a:gd name="connsiteX5" fmla="*/ 882488 w 936104"/>
              <a:gd name="connsiteY5" fmla="*/ 1159 h 899411"/>
              <a:gd name="connsiteX6" fmla="*/ 868201 w 936104"/>
              <a:gd name="connsiteY6" fmla="*/ 326200 h 899411"/>
              <a:gd name="connsiteX7" fmla="*/ 623497 w 936104"/>
              <a:gd name="connsiteY7" fmla="*/ 323347 h 899411"/>
              <a:gd name="connsiteX8" fmla="*/ 623497 w 936104"/>
              <a:gd name="connsiteY8" fmla="*/ 489933 h 899411"/>
              <a:gd name="connsiteX9" fmla="*/ 936104 w 936104"/>
              <a:gd name="connsiteY9" fmla="*/ 489933 h 899411"/>
              <a:gd name="connsiteX10" fmla="*/ 468052 w 936104"/>
              <a:gd name="connsiteY10" fmla="*/ 899411 h 899411"/>
              <a:gd name="connsiteX11" fmla="*/ 0 w 936104"/>
              <a:gd name="connsiteY11" fmla="*/ 489933 h 899411"/>
              <a:gd name="connsiteX0" fmla="*/ 0 w 1127757"/>
              <a:gd name="connsiteY0" fmla="*/ 489933 h 899411"/>
              <a:gd name="connsiteX1" fmla="*/ 312607 w 1127757"/>
              <a:gd name="connsiteY1" fmla="*/ 489933 h 899411"/>
              <a:gd name="connsiteX2" fmla="*/ 312607 w 1127757"/>
              <a:gd name="connsiteY2" fmla="*/ 323347 h 899411"/>
              <a:gd name="connsiteX3" fmla="*/ 46955 w 1127757"/>
              <a:gd name="connsiteY3" fmla="*/ 322057 h 899411"/>
              <a:gd name="connsiteX4" fmla="*/ 50242 w 1127757"/>
              <a:gd name="connsiteY4" fmla="*/ 1159 h 899411"/>
              <a:gd name="connsiteX5" fmla="*/ 882488 w 1127757"/>
              <a:gd name="connsiteY5" fmla="*/ 1159 h 899411"/>
              <a:gd name="connsiteX6" fmla="*/ 1127757 w 1127757"/>
              <a:gd name="connsiteY6" fmla="*/ 340487 h 899411"/>
              <a:gd name="connsiteX7" fmla="*/ 623497 w 1127757"/>
              <a:gd name="connsiteY7" fmla="*/ 323347 h 899411"/>
              <a:gd name="connsiteX8" fmla="*/ 623497 w 1127757"/>
              <a:gd name="connsiteY8" fmla="*/ 489933 h 899411"/>
              <a:gd name="connsiteX9" fmla="*/ 936104 w 1127757"/>
              <a:gd name="connsiteY9" fmla="*/ 489933 h 899411"/>
              <a:gd name="connsiteX10" fmla="*/ 468052 w 1127757"/>
              <a:gd name="connsiteY10" fmla="*/ 899411 h 899411"/>
              <a:gd name="connsiteX11" fmla="*/ 0 w 1127757"/>
              <a:gd name="connsiteY11" fmla="*/ 489933 h 899411"/>
              <a:gd name="connsiteX0" fmla="*/ 0 w 1127757"/>
              <a:gd name="connsiteY0" fmla="*/ 488774 h 898252"/>
              <a:gd name="connsiteX1" fmla="*/ 312607 w 1127757"/>
              <a:gd name="connsiteY1" fmla="*/ 488774 h 898252"/>
              <a:gd name="connsiteX2" fmla="*/ 312607 w 1127757"/>
              <a:gd name="connsiteY2" fmla="*/ 322188 h 898252"/>
              <a:gd name="connsiteX3" fmla="*/ 46955 w 1127757"/>
              <a:gd name="connsiteY3" fmla="*/ 320898 h 898252"/>
              <a:gd name="connsiteX4" fmla="*/ 50242 w 1127757"/>
              <a:gd name="connsiteY4" fmla="*/ 0 h 898252"/>
              <a:gd name="connsiteX5" fmla="*/ 1125376 w 1127757"/>
              <a:gd name="connsiteY5" fmla="*/ 0 h 898252"/>
              <a:gd name="connsiteX6" fmla="*/ 1127757 w 1127757"/>
              <a:gd name="connsiteY6" fmla="*/ 339328 h 898252"/>
              <a:gd name="connsiteX7" fmla="*/ 623497 w 1127757"/>
              <a:gd name="connsiteY7" fmla="*/ 322188 h 898252"/>
              <a:gd name="connsiteX8" fmla="*/ 623497 w 1127757"/>
              <a:gd name="connsiteY8" fmla="*/ 488774 h 898252"/>
              <a:gd name="connsiteX9" fmla="*/ 936104 w 1127757"/>
              <a:gd name="connsiteY9" fmla="*/ 488774 h 898252"/>
              <a:gd name="connsiteX10" fmla="*/ 468052 w 1127757"/>
              <a:gd name="connsiteY10" fmla="*/ 898252 h 898252"/>
              <a:gd name="connsiteX11" fmla="*/ 0 w 1127757"/>
              <a:gd name="connsiteY11" fmla="*/ 488774 h 898252"/>
              <a:gd name="connsiteX0" fmla="*/ 0 w 1127757"/>
              <a:gd name="connsiteY0" fmla="*/ 488774 h 898252"/>
              <a:gd name="connsiteX1" fmla="*/ 312607 w 1127757"/>
              <a:gd name="connsiteY1" fmla="*/ 488774 h 898252"/>
              <a:gd name="connsiteX2" fmla="*/ 312607 w 1127757"/>
              <a:gd name="connsiteY2" fmla="*/ 322188 h 898252"/>
              <a:gd name="connsiteX3" fmla="*/ 46955 w 1127757"/>
              <a:gd name="connsiteY3" fmla="*/ 320898 h 898252"/>
              <a:gd name="connsiteX4" fmla="*/ 50242 w 1127757"/>
              <a:gd name="connsiteY4" fmla="*/ 0 h 898252"/>
              <a:gd name="connsiteX5" fmla="*/ 1125376 w 1127757"/>
              <a:gd name="connsiteY5" fmla="*/ 0 h 898252"/>
              <a:gd name="connsiteX6" fmla="*/ 1127757 w 1127757"/>
              <a:gd name="connsiteY6" fmla="*/ 339328 h 898252"/>
              <a:gd name="connsiteX7" fmla="*/ 623497 w 1127757"/>
              <a:gd name="connsiteY7" fmla="*/ 322188 h 898252"/>
              <a:gd name="connsiteX8" fmla="*/ 623497 w 1127757"/>
              <a:gd name="connsiteY8" fmla="*/ 488774 h 898252"/>
              <a:gd name="connsiteX9" fmla="*/ 936104 w 1127757"/>
              <a:gd name="connsiteY9" fmla="*/ 488774 h 898252"/>
              <a:gd name="connsiteX10" fmla="*/ 468052 w 1127757"/>
              <a:gd name="connsiteY10" fmla="*/ 898252 h 898252"/>
              <a:gd name="connsiteX11" fmla="*/ 0 w 1127757"/>
              <a:gd name="connsiteY11" fmla="*/ 488774 h 898252"/>
              <a:gd name="connsiteX0" fmla="*/ 0 w 1125597"/>
              <a:gd name="connsiteY0" fmla="*/ 488774 h 898252"/>
              <a:gd name="connsiteX1" fmla="*/ 312607 w 1125597"/>
              <a:gd name="connsiteY1" fmla="*/ 488774 h 898252"/>
              <a:gd name="connsiteX2" fmla="*/ 312607 w 1125597"/>
              <a:gd name="connsiteY2" fmla="*/ 322188 h 898252"/>
              <a:gd name="connsiteX3" fmla="*/ 46955 w 1125597"/>
              <a:gd name="connsiteY3" fmla="*/ 320898 h 898252"/>
              <a:gd name="connsiteX4" fmla="*/ 50242 w 1125597"/>
              <a:gd name="connsiteY4" fmla="*/ 0 h 898252"/>
              <a:gd name="connsiteX5" fmla="*/ 1125376 w 1125597"/>
              <a:gd name="connsiteY5" fmla="*/ 0 h 898252"/>
              <a:gd name="connsiteX6" fmla="*/ 1118232 w 1125597"/>
              <a:gd name="connsiteY6" fmla="*/ 344090 h 898252"/>
              <a:gd name="connsiteX7" fmla="*/ 623497 w 1125597"/>
              <a:gd name="connsiteY7" fmla="*/ 322188 h 898252"/>
              <a:gd name="connsiteX8" fmla="*/ 623497 w 1125597"/>
              <a:gd name="connsiteY8" fmla="*/ 488774 h 898252"/>
              <a:gd name="connsiteX9" fmla="*/ 936104 w 1125597"/>
              <a:gd name="connsiteY9" fmla="*/ 488774 h 898252"/>
              <a:gd name="connsiteX10" fmla="*/ 468052 w 1125597"/>
              <a:gd name="connsiteY10" fmla="*/ 898252 h 898252"/>
              <a:gd name="connsiteX11" fmla="*/ 0 w 1125597"/>
              <a:gd name="connsiteY11" fmla="*/ 488774 h 898252"/>
              <a:gd name="connsiteX0" fmla="*/ 0 w 1126327"/>
              <a:gd name="connsiteY0" fmla="*/ 488774 h 898252"/>
              <a:gd name="connsiteX1" fmla="*/ 312607 w 1126327"/>
              <a:gd name="connsiteY1" fmla="*/ 488774 h 898252"/>
              <a:gd name="connsiteX2" fmla="*/ 312607 w 1126327"/>
              <a:gd name="connsiteY2" fmla="*/ 322188 h 898252"/>
              <a:gd name="connsiteX3" fmla="*/ 46955 w 1126327"/>
              <a:gd name="connsiteY3" fmla="*/ 320898 h 898252"/>
              <a:gd name="connsiteX4" fmla="*/ 50242 w 1126327"/>
              <a:gd name="connsiteY4" fmla="*/ 0 h 898252"/>
              <a:gd name="connsiteX5" fmla="*/ 1125376 w 1126327"/>
              <a:gd name="connsiteY5" fmla="*/ 0 h 898252"/>
              <a:gd name="connsiteX6" fmla="*/ 1118232 w 1126327"/>
              <a:gd name="connsiteY6" fmla="*/ 344090 h 898252"/>
              <a:gd name="connsiteX7" fmla="*/ 623497 w 1126327"/>
              <a:gd name="connsiteY7" fmla="*/ 322188 h 898252"/>
              <a:gd name="connsiteX8" fmla="*/ 623497 w 1126327"/>
              <a:gd name="connsiteY8" fmla="*/ 488774 h 898252"/>
              <a:gd name="connsiteX9" fmla="*/ 936104 w 1126327"/>
              <a:gd name="connsiteY9" fmla="*/ 488774 h 898252"/>
              <a:gd name="connsiteX10" fmla="*/ 468052 w 1126327"/>
              <a:gd name="connsiteY10" fmla="*/ 898252 h 898252"/>
              <a:gd name="connsiteX11" fmla="*/ 0 w 1126327"/>
              <a:gd name="connsiteY11" fmla="*/ 488774 h 898252"/>
              <a:gd name="connsiteX0" fmla="*/ 0 w 1126327"/>
              <a:gd name="connsiteY0" fmla="*/ 488774 h 898252"/>
              <a:gd name="connsiteX1" fmla="*/ 312607 w 1126327"/>
              <a:gd name="connsiteY1" fmla="*/ 488774 h 898252"/>
              <a:gd name="connsiteX2" fmla="*/ 312607 w 1126327"/>
              <a:gd name="connsiteY2" fmla="*/ 322188 h 898252"/>
              <a:gd name="connsiteX3" fmla="*/ 46955 w 1126327"/>
              <a:gd name="connsiteY3" fmla="*/ 320898 h 898252"/>
              <a:gd name="connsiteX4" fmla="*/ 50242 w 1126327"/>
              <a:gd name="connsiteY4" fmla="*/ 0 h 898252"/>
              <a:gd name="connsiteX5" fmla="*/ 1125376 w 1126327"/>
              <a:gd name="connsiteY5" fmla="*/ 0 h 898252"/>
              <a:gd name="connsiteX6" fmla="*/ 1118232 w 1126327"/>
              <a:gd name="connsiteY6" fmla="*/ 344090 h 898252"/>
              <a:gd name="connsiteX7" fmla="*/ 623497 w 1126327"/>
              <a:gd name="connsiteY7" fmla="*/ 322188 h 898252"/>
              <a:gd name="connsiteX8" fmla="*/ 623497 w 1126327"/>
              <a:gd name="connsiteY8" fmla="*/ 488774 h 898252"/>
              <a:gd name="connsiteX9" fmla="*/ 936104 w 1126327"/>
              <a:gd name="connsiteY9" fmla="*/ 488774 h 898252"/>
              <a:gd name="connsiteX10" fmla="*/ 468052 w 1126327"/>
              <a:gd name="connsiteY10" fmla="*/ 898252 h 898252"/>
              <a:gd name="connsiteX11" fmla="*/ 0 w 1126327"/>
              <a:gd name="connsiteY11" fmla="*/ 488774 h 898252"/>
              <a:gd name="connsiteX0" fmla="*/ 0 w 1126097"/>
              <a:gd name="connsiteY0" fmla="*/ 488774 h 898252"/>
              <a:gd name="connsiteX1" fmla="*/ 312607 w 1126097"/>
              <a:gd name="connsiteY1" fmla="*/ 488774 h 898252"/>
              <a:gd name="connsiteX2" fmla="*/ 312607 w 1126097"/>
              <a:gd name="connsiteY2" fmla="*/ 322188 h 898252"/>
              <a:gd name="connsiteX3" fmla="*/ 46955 w 1126097"/>
              <a:gd name="connsiteY3" fmla="*/ 320898 h 898252"/>
              <a:gd name="connsiteX4" fmla="*/ 50242 w 1126097"/>
              <a:gd name="connsiteY4" fmla="*/ 0 h 898252"/>
              <a:gd name="connsiteX5" fmla="*/ 1125376 w 1126097"/>
              <a:gd name="connsiteY5" fmla="*/ 0 h 898252"/>
              <a:gd name="connsiteX6" fmla="*/ 1115851 w 1126097"/>
              <a:gd name="connsiteY6" fmla="*/ 322658 h 898252"/>
              <a:gd name="connsiteX7" fmla="*/ 623497 w 1126097"/>
              <a:gd name="connsiteY7" fmla="*/ 322188 h 898252"/>
              <a:gd name="connsiteX8" fmla="*/ 623497 w 1126097"/>
              <a:gd name="connsiteY8" fmla="*/ 488774 h 898252"/>
              <a:gd name="connsiteX9" fmla="*/ 936104 w 1126097"/>
              <a:gd name="connsiteY9" fmla="*/ 488774 h 898252"/>
              <a:gd name="connsiteX10" fmla="*/ 468052 w 1126097"/>
              <a:gd name="connsiteY10" fmla="*/ 898252 h 898252"/>
              <a:gd name="connsiteX11" fmla="*/ 0 w 1126097"/>
              <a:gd name="connsiteY11" fmla="*/ 488774 h 898252"/>
              <a:gd name="connsiteX0" fmla="*/ 0 w 1120328"/>
              <a:gd name="connsiteY0" fmla="*/ 491155 h 900633"/>
              <a:gd name="connsiteX1" fmla="*/ 312607 w 1120328"/>
              <a:gd name="connsiteY1" fmla="*/ 491155 h 900633"/>
              <a:gd name="connsiteX2" fmla="*/ 312607 w 1120328"/>
              <a:gd name="connsiteY2" fmla="*/ 324569 h 900633"/>
              <a:gd name="connsiteX3" fmla="*/ 46955 w 1120328"/>
              <a:gd name="connsiteY3" fmla="*/ 323279 h 900633"/>
              <a:gd name="connsiteX4" fmla="*/ 50242 w 1120328"/>
              <a:gd name="connsiteY4" fmla="*/ 2381 h 900633"/>
              <a:gd name="connsiteX5" fmla="*/ 1118232 w 1120328"/>
              <a:gd name="connsiteY5" fmla="*/ 0 h 900633"/>
              <a:gd name="connsiteX6" fmla="*/ 1115851 w 1120328"/>
              <a:gd name="connsiteY6" fmla="*/ 325039 h 900633"/>
              <a:gd name="connsiteX7" fmla="*/ 623497 w 1120328"/>
              <a:gd name="connsiteY7" fmla="*/ 324569 h 900633"/>
              <a:gd name="connsiteX8" fmla="*/ 623497 w 1120328"/>
              <a:gd name="connsiteY8" fmla="*/ 491155 h 900633"/>
              <a:gd name="connsiteX9" fmla="*/ 936104 w 1120328"/>
              <a:gd name="connsiteY9" fmla="*/ 491155 h 900633"/>
              <a:gd name="connsiteX10" fmla="*/ 468052 w 1120328"/>
              <a:gd name="connsiteY10" fmla="*/ 900633 h 900633"/>
              <a:gd name="connsiteX11" fmla="*/ 0 w 1120328"/>
              <a:gd name="connsiteY11" fmla="*/ 491155 h 900633"/>
              <a:gd name="connsiteX0" fmla="*/ 0 w 1119165"/>
              <a:gd name="connsiteY0" fmla="*/ 491155 h 900633"/>
              <a:gd name="connsiteX1" fmla="*/ 312607 w 1119165"/>
              <a:gd name="connsiteY1" fmla="*/ 491155 h 900633"/>
              <a:gd name="connsiteX2" fmla="*/ 312607 w 1119165"/>
              <a:gd name="connsiteY2" fmla="*/ 324569 h 900633"/>
              <a:gd name="connsiteX3" fmla="*/ 46955 w 1119165"/>
              <a:gd name="connsiteY3" fmla="*/ 323279 h 900633"/>
              <a:gd name="connsiteX4" fmla="*/ 50242 w 1119165"/>
              <a:gd name="connsiteY4" fmla="*/ 2381 h 900633"/>
              <a:gd name="connsiteX5" fmla="*/ 1115851 w 1119165"/>
              <a:gd name="connsiteY5" fmla="*/ 0 h 900633"/>
              <a:gd name="connsiteX6" fmla="*/ 1115851 w 1119165"/>
              <a:gd name="connsiteY6" fmla="*/ 325039 h 900633"/>
              <a:gd name="connsiteX7" fmla="*/ 623497 w 1119165"/>
              <a:gd name="connsiteY7" fmla="*/ 324569 h 900633"/>
              <a:gd name="connsiteX8" fmla="*/ 623497 w 1119165"/>
              <a:gd name="connsiteY8" fmla="*/ 491155 h 900633"/>
              <a:gd name="connsiteX9" fmla="*/ 936104 w 1119165"/>
              <a:gd name="connsiteY9" fmla="*/ 491155 h 900633"/>
              <a:gd name="connsiteX10" fmla="*/ 468052 w 1119165"/>
              <a:gd name="connsiteY10" fmla="*/ 900633 h 900633"/>
              <a:gd name="connsiteX11" fmla="*/ 0 w 1119165"/>
              <a:gd name="connsiteY11" fmla="*/ 491155 h 900633"/>
              <a:gd name="connsiteX0" fmla="*/ 175977 w 1295142"/>
              <a:gd name="connsiteY0" fmla="*/ 491155 h 900633"/>
              <a:gd name="connsiteX1" fmla="*/ 488584 w 1295142"/>
              <a:gd name="connsiteY1" fmla="*/ 491155 h 900633"/>
              <a:gd name="connsiteX2" fmla="*/ 488584 w 1295142"/>
              <a:gd name="connsiteY2" fmla="*/ 324569 h 900633"/>
              <a:gd name="connsiteX3" fmla="*/ 222932 w 1295142"/>
              <a:gd name="connsiteY3" fmla="*/ 323279 h 900633"/>
              <a:gd name="connsiteX4" fmla="*/ 0 w 1295142"/>
              <a:gd name="connsiteY4" fmla="*/ 4762 h 900633"/>
              <a:gd name="connsiteX5" fmla="*/ 1291828 w 1295142"/>
              <a:gd name="connsiteY5" fmla="*/ 0 h 900633"/>
              <a:gd name="connsiteX6" fmla="*/ 1291828 w 1295142"/>
              <a:gd name="connsiteY6" fmla="*/ 325039 h 900633"/>
              <a:gd name="connsiteX7" fmla="*/ 799474 w 1295142"/>
              <a:gd name="connsiteY7" fmla="*/ 324569 h 900633"/>
              <a:gd name="connsiteX8" fmla="*/ 799474 w 1295142"/>
              <a:gd name="connsiteY8" fmla="*/ 491155 h 900633"/>
              <a:gd name="connsiteX9" fmla="*/ 1112081 w 1295142"/>
              <a:gd name="connsiteY9" fmla="*/ 491155 h 900633"/>
              <a:gd name="connsiteX10" fmla="*/ 644029 w 1295142"/>
              <a:gd name="connsiteY10" fmla="*/ 900633 h 900633"/>
              <a:gd name="connsiteX11" fmla="*/ 175977 w 1295142"/>
              <a:gd name="connsiteY11" fmla="*/ 491155 h 900633"/>
              <a:gd name="connsiteX0" fmla="*/ 175977 w 1295142"/>
              <a:gd name="connsiteY0" fmla="*/ 491155 h 900633"/>
              <a:gd name="connsiteX1" fmla="*/ 488584 w 1295142"/>
              <a:gd name="connsiteY1" fmla="*/ 491155 h 900633"/>
              <a:gd name="connsiteX2" fmla="*/ 488584 w 1295142"/>
              <a:gd name="connsiteY2" fmla="*/ 324569 h 900633"/>
              <a:gd name="connsiteX3" fmla="*/ 1476 w 1295142"/>
              <a:gd name="connsiteY3" fmla="*/ 323279 h 900633"/>
              <a:gd name="connsiteX4" fmla="*/ 0 w 1295142"/>
              <a:gd name="connsiteY4" fmla="*/ 4762 h 900633"/>
              <a:gd name="connsiteX5" fmla="*/ 1291828 w 1295142"/>
              <a:gd name="connsiteY5" fmla="*/ 0 h 900633"/>
              <a:gd name="connsiteX6" fmla="*/ 1291828 w 1295142"/>
              <a:gd name="connsiteY6" fmla="*/ 325039 h 900633"/>
              <a:gd name="connsiteX7" fmla="*/ 799474 w 1295142"/>
              <a:gd name="connsiteY7" fmla="*/ 324569 h 900633"/>
              <a:gd name="connsiteX8" fmla="*/ 799474 w 1295142"/>
              <a:gd name="connsiteY8" fmla="*/ 491155 h 900633"/>
              <a:gd name="connsiteX9" fmla="*/ 1112081 w 1295142"/>
              <a:gd name="connsiteY9" fmla="*/ 491155 h 900633"/>
              <a:gd name="connsiteX10" fmla="*/ 644029 w 1295142"/>
              <a:gd name="connsiteY10" fmla="*/ 900633 h 900633"/>
              <a:gd name="connsiteX11" fmla="*/ 175977 w 1295142"/>
              <a:gd name="connsiteY11" fmla="*/ 491155 h 900633"/>
              <a:gd name="connsiteX0" fmla="*/ 291815 w 1410980"/>
              <a:gd name="connsiteY0" fmla="*/ 491155 h 900633"/>
              <a:gd name="connsiteX1" fmla="*/ 604422 w 1410980"/>
              <a:gd name="connsiteY1" fmla="*/ 491155 h 900633"/>
              <a:gd name="connsiteX2" fmla="*/ 604422 w 1410980"/>
              <a:gd name="connsiteY2" fmla="*/ 324569 h 900633"/>
              <a:gd name="connsiteX3" fmla="*/ 117314 w 1410980"/>
              <a:gd name="connsiteY3" fmla="*/ 323279 h 900633"/>
              <a:gd name="connsiteX4" fmla="*/ 115838 w 1410980"/>
              <a:gd name="connsiteY4" fmla="*/ 4762 h 900633"/>
              <a:gd name="connsiteX5" fmla="*/ 1407666 w 1410980"/>
              <a:gd name="connsiteY5" fmla="*/ 0 h 900633"/>
              <a:gd name="connsiteX6" fmla="*/ 1407666 w 1410980"/>
              <a:gd name="connsiteY6" fmla="*/ 325039 h 900633"/>
              <a:gd name="connsiteX7" fmla="*/ 915312 w 1410980"/>
              <a:gd name="connsiteY7" fmla="*/ 324569 h 900633"/>
              <a:gd name="connsiteX8" fmla="*/ 915312 w 1410980"/>
              <a:gd name="connsiteY8" fmla="*/ 491155 h 900633"/>
              <a:gd name="connsiteX9" fmla="*/ 1227919 w 1410980"/>
              <a:gd name="connsiteY9" fmla="*/ 491155 h 900633"/>
              <a:gd name="connsiteX10" fmla="*/ 759867 w 1410980"/>
              <a:gd name="connsiteY10" fmla="*/ 900633 h 900633"/>
              <a:gd name="connsiteX11" fmla="*/ 291815 w 1410980"/>
              <a:gd name="connsiteY11" fmla="*/ 491155 h 900633"/>
              <a:gd name="connsiteX0" fmla="*/ 291815 w 1410980"/>
              <a:gd name="connsiteY0" fmla="*/ 491155 h 900633"/>
              <a:gd name="connsiteX1" fmla="*/ 604422 w 1410980"/>
              <a:gd name="connsiteY1" fmla="*/ 491155 h 900633"/>
              <a:gd name="connsiteX2" fmla="*/ 604422 w 1410980"/>
              <a:gd name="connsiteY2" fmla="*/ 324569 h 900633"/>
              <a:gd name="connsiteX3" fmla="*/ 117314 w 1410980"/>
              <a:gd name="connsiteY3" fmla="*/ 323279 h 900633"/>
              <a:gd name="connsiteX4" fmla="*/ 115838 w 1410980"/>
              <a:gd name="connsiteY4" fmla="*/ 4762 h 900633"/>
              <a:gd name="connsiteX5" fmla="*/ 1407666 w 1410980"/>
              <a:gd name="connsiteY5" fmla="*/ 0 h 900633"/>
              <a:gd name="connsiteX6" fmla="*/ 1407666 w 1410980"/>
              <a:gd name="connsiteY6" fmla="*/ 325039 h 900633"/>
              <a:gd name="connsiteX7" fmla="*/ 915312 w 1410980"/>
              <a:gd name="connsiteY7" fmla="*/ 324569 h 900633"/>
              <a:gd name="connsiteX8" fmla="*/ 915312 w 1410980"/>
              <a:gd name="connsiteY8" fmla="*/ 491155 h 900633"/>
              <a:gd name="connsiteX9" fmla="*/ 1227919 w 1410980"/>
              <a:gd name="connsiteY9" fmla="*/ 491155 h 900633"/>
              <a:gd name="connsiteX10" fmla="*/ 759867 w 1410980"/>
              <a:gd name="connsiteY10" fmla="*/ 900633 h 900633"/>
              <a:gd name="connsiteX11" fmla="*/ 291815 w 1410980"/>
              <a:gd name="connsiteY11" fmla="*/ 491155 h 900633"/>
              <a:gd name="connsiteX0" fmla="*/ 386324 w 1505489"/>
              <a:gd name="connsiteY0" fmla="*/ 491155 h 900633"/>
              <a:gd name="connsiteX1" fmla="*/ 698931 w 1505489"/>
              <a:gd name="connsiteY1" fmla="*/ 491155 h 900633"/>
              <a:gd name="connsiteX2" fmla="*/ 698931 w 1505489"/>
              <a:gd name="connsiteY2" fmla="*/ 324569 h 900633"/>
              <a:gd name="connsiteX3" fmla="*/ 211823 w 1505489"/>
              <a:gd name="connsiteY3" fmla="*/ 323279 h 900633"/>
              <a:gd name="connsiteX4" fmla="*/ 210347 w 1505489"/>
              <a:gd name="connsiteY4" fmla="*/ 4762 h 900633"/>
              <a:gd name="connsiteX5" fmla="*/ 1502175 w 1505489"/>
              <a:gd name="connsiteY5" fmla="*/ 0 h 900633"/>
              <a:gd name="connsiteX6" fmla="*/ 1502175 w 1505489"/>
              <a:gd name="connsiteY6" fmla="*/ 325039 h 900633"/>
              <a:gd name="connsiteX7" fmla="*/ 1009821 w 1505489"/>
              <a:gd name="connsiteY7" fmla="*/ 324569 h 900633"/>
              <a:gd name="connsiteX8" fmla="*/ 1009821 w 1505489"/>
              <a:gd name="connsiteY8" fmla="*/ 491155 h 900633"/>
              <a:gd name="connsiteX9" fmla="*/ 1322428 w 1505489"/>
              <a:gd name="connsiteY9" fmla="*/ 491155 h 900633"/>
              <a:gd name="connsiteX10" fmla="*/ 854376 w 1505489"/>
              <a:gd name="connsiteY10" fmla="*/ 900633 h 900633"/>
              <a:gd name="connsiteX11" fmla="*/ 386324 w 1505489"/>
              <a:gd name="connsiteY11" fmla="*/ 491155 h 900633"/>
              <a:gd name="connsiteX0" fmla="*/ 386324 w 1505489"/>
              <a:gd name="connsiteY0" fmla="*/ 491155 h 900633"/>
              <a:gd name="connsiteX1" fmla="*/ 698931 w 1505489"/>
              <a:gd name="connsiteY1" fmla="*/ 491155 h 900633"/>
              <a:gd name="connsiteX2" fmla="*/ 698931 w 1505489"/>
              <a:gd name="connsiteY2" fmla="*/ 324569 h 900633"/>
              <a:gd name="connsiteX3" fmla="*/ 211823 w 1505489"/>
              <a:gd name="connsiteY3" fmla="*/ 323279 h 900633"/>
              <a:gd name="connsiteX4" fmla="*/ 210347 w 1505489"/>
              <a:gd name="connsiteY4" fmla="*/ 4762 h 900633"/>
              <a:gd name="connsiteX5" fmla="*/ 1502175 w 1505489"/>
              <a:gd name="connsiteY5" fmla="*/ 0 h 900633"/>
              <a:gd name="connsiteX6" fmla="*/ 1502175 w 1505489"/>
              <a:gd name="connsiteY6" fmla="*/ 325039 h 900633"/>
              <a:gd name="connsiteX7" fmla="*/ 1009821 w 1505489"/>
              <a:gd name="connsiteY7" fmla="*/ 324569 h 900633"/>
              <a:gd name="connsiteX8" fmla="*/ 1009821 w 1505489"/>
              <a:gd name="connsiteY8" fmla="*/ 491155 h 900633"/>
              <a:gd name="connsiteX9" fmla="*/ 1322428 w 1505489"/>
              <a:gd name="connsiteY9" fmla="*/ 491155 h 900633"/>
              <a:gd name="connsiteX10" fmla="*/ 854376 w 1505489"/>
              <a:gd name="connsiteY10" fmla="*/ 900633 h 900633"/>
              <a:gd name="connsiteX11" fmla="*/ 386324 w 1505489"/>
              <a:gd name="connsiteY11" fmla="*/ 491155 h 900633"/>
              <a:gd name="connsiteX0" fmla="*/ 211533 w 1330698"/>
              <a:gd name="connsiteY0" fmla="*/ 491155 h 900633"/>
              <a:gd name="connsiteX1" fmla="*/ 524140 w 1330698"/>
              <a:gd name="connsiteY1" fmla="*/ 491155 h 900633"/>
              <a:gd name="connsiteX2" fmla="*/ 524140 w 1330698"/>
              <a:gd name="connsiteY2" fmla="*/ 324569 h 900633"/>
              <a:gd name="connsiteX3" fmla="*/ 37032 w 1330698"/>
              <a:gd name="connsiteY3" fmla="*/ 323279 h 900633"/>
              <a:gd name="connsiteX4" fmla="*/ 35556 w 1330698"/>
              <a:gd name="connsiteY4" fmla="*/ 4762 h 900633"/>
              <a:gd name="connsiteX5" fmla="*/ 1327384 w 1330698"/>
              <a:gd name="connsiteY5" fmla="*/ 0 h 900633"/>
              <a:gd name="connsiteX6" fmla="*/ 1327384 w 1330698"/>
              <a:gd name="connsiteY6" fmla="*/ 325039 h 900633"/>
              <a:gd name="connsiteX7" fmla="*/ 835030 w 1330698"/>
              <a:gd name="connsiteY7" fmla="*/ 324569 h 900633"/>
              <a:gd name="connsiteX8" fmla="*/ 835030 w 1330698"/>
              <a:gd name="connsiteY8" fmla="*/ 491155 h 900633"/>
              <a:gd name="connsiteX9" fmla="*/ 1147637 w 1330698"/>
              <a:gd name="connsiteY9" fmla="*/ 491155 h 900633"/>
              <a:gd name="connsiteX10" fmla="*/ 679585 w 1330698"/>
              <a:gd name="connsiteY10" fmla="*/ 900633 h 900633"/>
              <a:gd name="connsiteX11" fmla="*/ 211533 w 1330698"/>
              <a:gd name="connsiteY11" fmla="*/ 491155 h 900633"/>
              <a:gd name="connsiteX0" fmla="*/ 211533 w 1330698"/>
              <a:gd name="connsiteY0" fmla="*/ 491155 h 900633"/>
              <a:gd name="connsiteX1" fmla="*/ 524140 w 1330698"/>
              <a:gd name="connsiteY1" fmla="*/ 491155 h 900633"/>
              <a:gd name="connsiteX2" fmla="*/ 524140 w 1330698"/>
              <a:gd name="connsiteY2" fmla="*/ 324569 h 900633"/>
              <a:gd name="connsiteX3" fmla="*/ 37032 w 1330698"/>
              <a:gd name="connsiteY3" fmla="*/ 323279 h 900633"/>
              <a:gd name="connsiteX4" fmla="*/ 35556 w 1330698"/>
              <a:gd name="connsiteY4" fmla="*/ 4762 h 900633"/>
              <a:gd name="connsiteX5" fmla="*/ 1327384 w 1330698"/>
              <a:gd name="connsiteY5" fmla="*/ 0 h 900633"/>
              <a:gd name="connsiteX6" fmla="*/ 1327384 w 1330698"/>
              <a:gd name="connsiteY6" fmla="*/ 325039 h 900633"/>
              <a:gd name="connsiteX7" fmla="*/ 835030 w 1330698"/>
              <a:gd name="connsiteY7" fmla="*/ 324569 h 900633"/>
              <a:gd name="connsiteX8" fmla="*/ 835030 w 1330698"/>
              <a:gd name="connsiteY8" fmla="*/ 491155 h 900633"/>
              <a:gd name="connsiteX9" fmla="*/ 1147637 w 1330698"/>
              <a:gd name="connsiteY9" fmla="*/ 491155 h 900633"/>
              <a:gd name="connsiteX10" fmla="*/ 679585 w 1330698"/>
              <a:gd name="connsiteY10" fmla="*/ 900633 h 900633"/>
              <a:gd name="connsiteX11" fmla="*/ 211533 w 1330698"/>
              <a:gd name="connsiteY11" fmla="*/ 491155 h 900633"/>
              <a:gd name="connsiteX0" fmla="*/ 177136 w 1296301"/>
              <a:gd name="connsiteY0" fmla="*/ 491155 h 900633"/>
              <a:gd name="connsiteX1" fmla="*/ 489743 w 1296301"/>
              <a:gd name="connsiteY1" fmla="*/ 491155 h 900633"/>
              <a:gd name="connsiteX2" fmla="*/ 489743 w 1296301"/>
              <a:gd name="connsiteY2" fmla="*/ 324569 h 900633"/>
              <a:gd name="connsiteX3" fmla="*/ 2635 w 1296301"/>
              <a:gd name="connsiteY3" fmla="*/ 323279 h 900633"/>
              <a:gd name="connsiteX4" fmla="*/ 1159 w 1296301"/>
              <a:gd name="connsiteY4" fmla="*/ 4762 h 900633"/>
              <a:gd name="connsiteX5" fmla="*/ 1292987 w 1296301"/>
              <a:gd name="connsiteY5" fmla="*/ 0 h 900633"/>
              <a:gd name="connsiteX6" fmla="*/ 1292987 w 1296301"/>
              <a:gd name="connsiteY6" fmla="*/ 325039 h 900633"/>
              <a:gd name="connsiteX7" fmla="*/ 800633 w 1296301"/>
              <a:gd name="connsiteY7" fmla="*/ 324569 h 900633"/>
              <a:gd name="connsiteX8" fmla="*/ 800633 w 1296301"/>
              <a:gd name="connsiteY8" fmla="*/ 491155 h 900633"/>
              <a:gd name="connsiteX9" fmla="*/ 1113240 w 1296301"/>
              <a:gd name="connsiteY9" fmla="*/ 491155 h 900633"/>
              <a:gd name="connsiteX10" fmla="*/ 645188 w 1296301"/>
              <a:gd name="connsiteY10" fmla="*/ 900633 h 900633"/>
              <a:gd name="connsiteX11" fmla="*/ 177136 w 1296301"/>
              <a:gd name="connsiteY11" fmla="*/ 491155 h 900633"/>
              <a:gd name="connsiteX0" fmla="*/ 177136 w 1296301"/>
              <a:gd name="connsiteY0" fmla="*/ 491155 h 900633"/>
              <a:gd name="connsiteX1" fmla="*/ 489743 w 1296301"/>
              <a:gd name="connsiteY1" fmla="*/ 491155 h 900633"/>
              <a:gd name="connsiteX2" fmla="*/ 489743 w 1296301"/>
              <a:gd name="connsiteY2" fmla="*/ 324569 h 900633"/>
              <a:gd name="connsiteX3" fmla="*/ 2635 w 1296301"/>
              <a:gd name="connsiteY3" fmla="*/ 323279 h 900633"/>
              <a:gd name="connsiteX4" fmla="*/ 1159 w 1296301"/>
              <a:gd name="connsiteY4" fmla="*/ 4762 h 900633"/>
              <a:gd name="connsiteX5" fmla="*/ 1292987 w 1296301"/>
              <a:gd name="connsiteY5" fmla="*/ 0 h 900633"/>
              <a:gd name="connsiteX6" fmla="*/ 1292987 w 1296301"/>
              <a:gd name="connsiteY6" fmla="*/ 325039 h 900633"/>
              <a:gd name="connsiteX7" fmla="*/ 800633 w 1296301"/>
              <a:gd name="connsiteY7" fmla="*/ 324569 h 900633"/>
              <a:gd name="connsiteX8" fmla="*/ 800633 w 1296301"/>
              <a:gd name="connsiteY8" fmla="*/ 491155 h 900633"/>
              <a:gd name="connsiteX9" fmla="*/ 1113240 w 1296301"/>
              <a:gd name="connsiteY9" fmla="*/ 491155 h 900633"/>
              <a:gd name="connsiteX10" fmla="*/ 645188 w 1296301"/>
              <a:gd name="connsiteY10" fmla="*/ 900633 h 900633"/>
              <a:gd name="connsiteX11" fmla="*/ 177136 w 1296301"/>
              <a:gd name="connsiteY11" fmla="*/ 491155 h 900633"/>
              <a:gd name="connsiteX0" fmla="*/ 177136 w 1296301"/>
              <a:gd name="connsiteY0" fmla="*/ 491155 h 900633"/>
              <a:gd name="connsiteX1" fmla="*/ 489743 w 1296301"/>
              <a:gd name="connsiteY1" fmla="*/ 491155 h 900633"/>
              <a:gd name="connsiteX2" fmla="*/ 489743 w 1296301"/>
              <a:gd name="connsiteY2" fmla="*/ 324569 h 900633"/>
              <a:gd name="connsiteX3" fmla="*/ 2635 w 1296301"/>
              <a:gd name="connsiteY3" fmla="*/ 323279 h 900633"/>
              <a:gd name="connsiteX4" fmla="*/ 1159 w 1296301"/>
              <a:gd name="connsiteY4" fmla="*/ 4762 h 900633"/>
              <a:gd name="connsiteX5" fmla="*/ 1292987 w 1296301"/>
              <a:gd name="connsiteY5" fmla="*/ 0 h 900633"/>
              <a:gd name="connsiteX6" fmla="*/ 1292987 w 1296301"/>
              <a:gd name="connsiteY6" fmla="*/ 325039 h 900633"/>
              <a:gd name="connsiteX7" fmla="*/ 800633 w 1296301"/>
              <a:gd name="connsiteY7" fmla="*/ 324569 h 900633"/>
              <a:gd name="connsiteX8" fmla="*/ 800633 w 1296301"/>
              <a:gd name="connsiteY8" fmla="*/ 491155 h 900633"/>
              <a:gd name="connsiteX9" fmla="*/ 1113240 w 1296301"/>
              <a:gd name="connsiteY9" fmla="*/ 491155 h 900633"/>
              <a:gd name="connsiteX10" fmla="*/ 645188 w 1296301"/>
              <a:gd name="connsiteY10" fmla="*/ 900633 h 900633"/>
              <a:gd name="connsiteX11" fmla="*/ 177136 w 1296301"/>
              <a:gd name="connsiteY11" fmla="*/ 491155 h 90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96301" h="900633">
                <a:moveTo>
                  <a:pt x="177136" y="491155"/>
                </a:moveTo>
                <a:lnTo>
                  <a:pt x="489743" y="491155"/>
                </a:lnTo>
                <a:lnTo>
                  <a:pt x="489743" y="324569"/>
                </a:lnTo>
                <a:lnTo>
                  <a:pt x="2635" y="323279"/>
                </a:lnTo>
                <a:cubicBezTo>
                  <a:pt x="-215" y="246166"/>
                  <a:pt x="-825" y="139699"/>
                  <a:pt x="1159" y="4762"/>
                </a:cubicBezTo>
                <a:lnTo>
                  <a:pt x="1292987" y="0"/>
                </a:lnTo>
                <a:cubicBezTo>
                  <a:pt x="1295964" y="330400"/>
                  <a:pt x="1298648" y="-9051"/>
                  <a:pt x="1292987" y="325039"/>
                </a:cubicBezTo>
                <a:lnTo>
                  <a:pt x="800633" y="324569"/>
                </a:lnTo>
                <a:lnTo>
                  <a:pt x="800633" y="491155"/>
                </a:lnTo>
                <a:lnTo>
                  <a:pt x="1113240" y="491155"/>
                </a:lnTo>
                <a:lnTo>
                  <a:pt x="645188" y="900633"/>
                </a:lnTo>
                <a:lnTo>
                  <a:pt x="177136" y="491155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54000" rIns="0" bIns="45720" numCol="1" spcCol="0" rtlCol="0" fromWordArt="0" anchor="t" anchorCtr="0" forceAA="0" compatLnSpc="1">
            <a:prstTxWarp prst="textNoShape">
              <a:avLst/>
            </a:prstTxWarp>
            <a:no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10000"/>
                  </a:schemeClr>
                </a:solidFill>
              </a:rPr>
              <a:t>find(4)</a:t>
            </a:r>
            <a:endParaRPr lang="de-DE" sz="14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25" name="Down Arrow 14"/>
          <p:cNvSpPr/>
          <p:nvPr/>
        </p:nvSpPr>
        <p:spPr>
          <a:xfrm rot="10800000">
            <a:off x="1655597" y="4400575"/>
            <a:ext cx="1296301" cy="900633"/>
          </a:xfrm>
          <a:custGeom>
            <a:avLst/>
            <a:gdLst>
              <a:gd name="connsiteX0" fmla="*/ 0 w 936104"/>
              <a:gd name="connsiteY0" fmla="*/ 166586 h 576064"/>
              <a:gd name="connsiteX1" fmla="*/ 312607 w 936104"/>
              <a:gd name="connsiteY1" fmla="*/ 166586 h 576064"/>
              <a:gd name="connsiteX2" fmla="*/ 312607 w 936104"/>
              <a:gd name="connsiteY2" fmla="*/ 0 h 576064"/>
              <a:gd name="connsiteX3" fmla="*/ 623497 w 936104"/>
              <a:gd name="connsiteY3" fmla="*/ 0 h 576064"/>
              <a:gd name="connsiteX4" fmla="*/ 623497 w 936104"/>
              <a:gd name="connsiteY4" fmla="*/ 166586 h 576064"/>
              <a:gd name="connsiteX5" fmla="*/ 936104 w 936104"/>
              <a:gd name="connsiteY5" fmla="*/ 166586 h 576064"/>
              <a:gd name="connsiteX6" fmla="*/ 468052 w 936104"/>
              <a:gd name="connsiteY6" fmla="*/ 576064 h 576064"/>
              <a:gd name="connsiteX7" fmla="*/ 0 w 936104"/>
              <a:gd name="connsiteY7" fmla="*/ 166586 h 576064"/>
              <a:gd name="connsiteX0" fmla="*/ 0 w 936104"/>
              <a:gd name="connsiteY0" fmla="*/ 167876 h 577354"/>
              <a:gd name="connsiteX1" fmla="*/ 312607 w 936104"/>
              <a:gd name="connsiteY1" fmla="*/ 167876 h 577354"/>
              <a:gd name="connsiteX2" fmla="*/ 312607 w 936104"/>
              <a:gd name="connsiteY2" fmla="*/ 1290 h 577354"/>
              <a:gd name="connsiteX3" fmla="*/ 46955 w 936104"/>
              <a:gd name="connsiteY3" fmla="*/ 0 h 577354"/>
              <a:gd name="connsiteX4" fmla="*/ 623497 w 936104"/>
              <a:gd name="connsiteY4" fmla="*/ 1290 h 577354"/>
              <a:gd name="connsiteX5" fmla="*/ 623497 w 936104"/>
              <a:gd name="connsiteY5" fmla="*/ 167876 h 577354"/>
              <a:gd name="connsiteX6" fmla="*/ 936104 w 936104"/>
              <a:gd name="connsiteY6" fmla="*/ 167876 h 577354"/>
              <a:gd name="connsiteX7" fmla="*/ 468052 w 936104"/>
              <a:gd name="connsiteY7" fmla="*/ 577354 h 577354"/>
              <a:gd name="connsiteX8" fmla="*/ 0 w 936104"/>
              <a:gd name="connsiteY8" fmla="*/ 167876 h 577354"/>
              <a:gd name="connsiteX0" fmla="*/ 0 w 936104"/>
              <a:gd name="connsiteY0" fmla="*/ 488774 h 898252"/>
              <a:gd name="connsiteX1" fmla="*/ 312607 w 936104"/>
              <a:gd name="connsiteY1" fmla="*/ 488774 h 898252"/>
              <a:gd name="connsiteX2" fmla="*/ 312607 w 936104"/>
              <a:gd name="connsiteY2" fmla="*/ 322188 h 898252"/>
              <a:gd name="connsiteX3" fmla="*/ 46955 w 936104"/>
              <a:gd name="connsiteY3" fmla="*/ 320898 h 898252"/>
              <a:gd name="connsiteX4" fmla="*/ 50242 w 936104"/>
              <a:gd name="connsiteY4" fmla="*/ 0 h 898252"/>
              <a:gd name="connsiteX5" fmla="*/ 623497 w 936104"/>
              <a:gd name="connsiteY5" fmla="*/ 322188 h 898252"/>
              <a:gd name="connsiteX6" fmla="*/ 623497 w 936104"/>
              <a:gd name="connsiteY6" fmla="*/ 488774 h 898252"/>
              <a:gd name="connsiteX7" fmla="*/ 936104 w 936104"/>
              <a:gd name="connsiteY7" fmla="*/ 488774 h 898252"/>
              <a:gd name="connsiteX8" fmla="*/ 468052 w 936104"/>
              <a:gd name="connsiteY8" fmla="*/ 898252 h 898252"/>
              <a:gd name="connsiteX9" fmla="*/ 0 w 936104"/>
              <a:gd name="connsiteY9" fmla="*/ 488774 h 898252"/>
              <a:gd name="connsiteX0" fmla="*/ 0 w 936104"/>
              <a:gd name="connsiteY0" fmla="*/ 488774 h 898252"/>
              <a:gd name="connsiteX1" fmla="*/ 312607 w 936104"/>
              <a:gd name="connsiteY1" fmla="*/ 488774 h 898252"/>
              <a:gd name="connsiteX2" fmla="*/ 312607 w 936104"/>
              <a:gd name="connsiteY2" fmla="*/ 322188 h 898252"/>
              <a:gd name="connsiteX3" fmla="*/ 46955 w 936104"/>
              <a:gd name="connsiteY3" fmla="*/ 320898 h 898252"/>
              <a:gd name="connsiteX4" fmla="*/ 50242 w 936104"/>
              <a:gd name="connsiteY4" fmla="*/ 0 h 898252"/>
              <a:gd name="connsiteX5" fmla="*/ 868201 w 936104"/>
              <a:gd name="connsiteY5" fmla="*/ 325041 h 898252"/>
              <a:gd name="connsiteX6" fmla="*/ 623497 w 936104"/>
              <a:gd name="connsiteY6" fmla="*/ 322188 h 898252"/>
              <a:gd name="connsiteX7" fmla="*/ 623497 w 936104"/>
              <a:gd name="connsiteY7" fmla="*/ 488774 h 898252"/>
              <a:gd name="connsiteX8" fmla="*/ 936104 w 936104"/>
              <a:gd name="connsiteY8" fmla="*/ 488774 h 898252"/>
              <a:gd name="connsiteX9" fmla="*/ 468052 w 936104"/>
              <a:gd name="connsiteY9" fmla="*/ 898252 h 898252"/>
              <a:gd name="connsiteX10" fmla="*/ 0 w 936104"/>
              <a:gd name="connsiteY10" fmla="*/ 488774 h 898252"/>
              <a:gd name="connsiteX0" fmla="*/ 0 w 936119"/>
              <a:gd name="connsiteY0" fmla="*/ 519204 h 928682"/>
              <a:gd name="connsiteX1" fmla="*/ 312607 w 936119"/>
              <a:gd name="connsiteY1" fmla="*/ 519204 h 928682"/>
              <a:gd name="connsiteX2" fmla="*/ 312607 w 936119"/>
              <a:gd name="connsiteY2" fmla="*/ 352618 h 928682"/>
              <a:gd name="connsiteX3" fmla="*/ 46955 w 936119"/>
              <a:gd name="connsiteY3" fmla="*/ 351328 h 928682"/>
              <a:gd name="connsiteX4" fmla="*/ 50242 w 936119"/>
              <a:gd name="connsiteY4" fmla="*/ 30430 h 928682"/>
              <a:gd name="connsiteX5" fmla="*/ 882488 w 936119"/>
              <a:gd name="connsiteY5" fmla="*/ 30430 h 928682"/>
              <a:gd name="connsiteX6" fmla="*/ 868201 w 936119"/>
              <a:gd name="connsiteY6" fmla="*/ 355471 h 928682"/>
              <a:gd name="connsiteX7" fmla="*/ 623497 w 936119"/>
              <a:gd name="connsiteY7" fmla="*/ 352618 h 928682"/>
              <a:gd name="connsiteX8" fmla="*/ 623497 w 936119"/>
              <a:gd name="connsiteY8" fmla="*/ 519204 h 928682"/>
              <a:gd name="connsiteX9" fmla="*/ 936104 w 936119"/>
              <a:gd name="connsiteY9" fmla="*/ 519204 h 928682"/>
              <a:gd name="connsiteX10" fmla="*/ 468052 w 936119"/>
              <a:gd name="connsiteY10" fmla="*/ 928682 h 928682"/>
              <a:gd name="connsiteX11" fmla="*/ 0 w 936119"/>
              <a:gd name="connsiteY11" fmla="*/ 519204 h 928682"/>
              <a:gd name="connsiteX0" fmla="*/ 0 w 936104"/>
              <a:gd name="connsiteY0" fmla="*/ 519204 h 928682"/>
              <a:gd name="connsiteX1" fmla="*/ 312607 w 936104"/>
              <a:gd name="connsiteY1" fmla="*/ 519204 h 928682"/>
              <a:gd name="connsiteX2" fmla="*/ 312607 w 936104"/>
              <a:gd name="connsiteY2" fmla="*/ 352618 h 928682"/>
              <a:gd name="connsiteX3" fmla="*/ 46955 w 936104"/>
              <a:gd name="connsiteY3" fmla="*/ 351328 h 928682"/>
              <a:gd name="connsiteX4" fmla="*/ 50242 w 936104"/>
              <a:gd name="connsiteY4" fmla="*/ 30430 h 928682"/>
              <a:gd name="connsiteX5" fmla="*/ 882488 w 936104"/>
              <a:gd name="connsiteY5" fmla="*/ 30430 h 928682"/>
              <a:gd name="connsiteX6" fmla="*/ 868201 w 936104"/>
              <a:gd name="connsiteY6" fmla="*/ 355471 h 928682"/>
              <a:gd name="connsiteX7" fmla="*/ 623497 w 936104"/>
              <a:gd name="connsiteY7" fmla="*/ 352618 h 928682"/>
              <a:gd name="connsiteX8" fmla="*/ 623497 w 936104"/>
              <a:gd name="connsiteY8" fmla="*/ 519204 h 928682"/>
              <a:gd name="connsiteX9" fmla="*/ 936104 w 936104"/>
              <a:gd name="connsiteY9" fmla="*/ 519204 h 928682"/>
              <a:gd name="connsiteX10" fmla="*/ 468052 w 936104"/>
              <a:gd name="connsiteY10" fmla="*/ 928682 h 928682"/>
              <a:gd name="connsiteX11" fmla="*/ 0 w 936104"/>
              <a:gd name="connsiteY11" fmla="*/ 519204 h 928682"/>
              <a:gd name="connsiteX0" fmla="*/ 0 w 936104"/>
              <a:gd name="connsiteY0" fmla="*/ 499449 h 908927"/>
              <a:gd name="connsiteX1" fmla="*/ 312607 w 936104"/>
              <a:gd name="connsiteY1" fmla="*/ 499449 h 908927"/>
              <a:gd name="connsiteX2" fmla="*/ 312607 w 936104"/>
              <a:gd name="connsiteY2" fmla="*/ 332863 h 908927"/>
              <a:gd name="connsiteX3" fmla="*/ 46955 w 936104"/>
              <a:gd name="connsiteY3" fmla="*/ 331573 h 908927"/>
              <a:gd name="connsiteX4" fmla="*/ 50242 w 936104"/>
              <a:gd name="connsiteY4" fmla="*/ 10675 h 908927"/>
              <a:gd name="connsiteX5" fmla="*/ 882488 w 936104"/>
              <a:gd name="connsiteY5" fmla="*/ 10675 h 908927"/>
              <a:gd name="connsiteX6" fmla="*/ 868201 w 936104"/>
              <a:gd name="connsiteY6" fmla="*/ 335716 h 908927"/>
              <a:gd name="connsiteX7" fmla="*/ 623497 w 936104"/>
              <a:gd name="connsiteY7" fmla="*/ 332863 h 908927"/>
              <a:gd name="connsiteX8" fmla="*/ 623497 w 936104"/>
              <a:gd name="connsiteY8" fmla="*/ 499449 h 908927"/>
              <a:gd name="connsiteX9" fmla="*/ 936104 w 936104"/>
              <a:gd name="connsiteY9" fmla="*/ 499449 h 908927"/>
              <a:gd name="connsiteX10" fmla="*/ 468052 w 936104"/>
              <a:gd name="connsiteY10" fmla="*/ 908927 h 908927"/>
              <a:gd name="connsiteX11" fmla="*/ 0 w 936104"/>
              <a:gd name="connsiteY11" fmla="*/ 499449 h 908927"/>
              <a:gd name="connsiteX0" fmla="*/ 0 w 936104"/>
              <a:gd name="connsiteY0" fmla="*/ 489933 h 899411"/>
              <a:gd name="connsiteX1" fmla="*/ 312607 w 936104"/>
              <a:gd name="connsiteY1" fmla="*/ 489933 h 899411"/>
              <a:gd name="connsiteX2" fmla="*/ 312607 w 936104"/>
              <a:gd name="connsiteY2" fmla="*/ 323347 h 899411"/>
              <a:gd name="connsiteX3" fmla="*/ 46955 w 936104"/>
              <a:gd name="connsiteY3" fmla="*/ 322057 h 899411"/>
              <a:gd name="connsiteX4" fmla="*/ 50242 w 936104"/>
              <a:gd name="connsiteY4" fmla="*/ 1159 h 899411"/>
              <a:gd name="connsiteX5" fmla="*/ 882488 w 936104"/>
              <a:gd name="connsiteY5" fmla="*/ 1159 h 899411"/>
              <a:gd name="connsiteX6" fmla="*/ 868201 w 936104"/>
              <a:gd name="connsiteY6" fmla="*/ 326200 h 899411"/>
              <a:gd name="connsiteX7" fmla="*/ 623497 w 936104"/>
              <a:gd name="connsiteY7" fmla="*/ 323347 h 899411"/>
              <a:gd name="connsiteX8" fmla="*/ 623497 w 936104"/>
              <a:gd name="connsiteY8" fmla="*/ 489933 h 899411"/>
              <a:gd name="connsiteX9" fmla="*/ 936104 w 936104"/>
              <a:gd name="connsiteY9" fmla="*/ 489933 h 899411"/>
              <a:gd name="connsiteX10" fmla="*/ 468052 w 936104"/>
              <a:gd name="connsiteY10" fmla="*/ 899411 h 899411"/>
              <a:gd name="connsiteX11" fmla="*/ 0 w 936104"/>
              <a:gd name="connsiteY11" fmla="*/ 489933 h 899411"/>
              <a:gd name="connsiteX0" fmla="*/ 0 w 936104"/>
              <a:gd name="connsiteY0" fmla="*/ 489933 h 899411"/>
              <a:gd name="connsiteX1" fmla="*/ 312607 w 936104"/>
              <a:gd name="connsiteY1" fmla="*/ 489933 h 899411"/>
              <a:gd name="connsiteX2" fmla="*/ 312607 w 936104"/>
              <a:gd name="connsiteY2" fmla="*/ 323347 h 899411"/>
              <a:gd name="connsiteX3" fmla="*/ 46955 w 936104"/>
              <a:gd name="connsiteY3" fmla="*/ 322057 h 899411"/>
              <a:gd name="connsiteX4" fmla="*/ 50242 w 936104"/>
              <a:gd name="connsiteY4" fmla="*/ 1159 h 899411"/>
              <a:gd name="connsiteX5" fmla="*/ 882488 w 936104"/>
              <a:gd name="connsiteY5" fmla="*/ 1159 h 899411"/>
              <a:gd name="connsiteX6" fmla="*/ 868201 w 936104"/>
              <a:gd name="connsiteY6" fmla="*/ 326200 h 899411"/>
              <a:gd name="connsiteX7" fmla="*/ 623497 w 936104"/>
              <a:gd name="connsiteY7" fmla="*/ 323347 h 899411"/>
              <a:gd name="connsiteX8" fmla="*/ 623497 w 936104"/>
              <a:gd name="connsiteY8" fmla="*/ 489933 h 899411"/>
              <a:gd name="connsiteX9" fmla="*/ 936104 w 936104"/>
              <a:gd name="connsiteY9" fmla="*/ 489933 h 899411"/>
              <a:gd name="connsiteX10" fmla="*/ 468052 w 936104"/>
              <a:gd name="connsiteY10" fmla="*/ 899411 h 899411"/>
              <a:gd name="connsiteX11" fmla="*/ 0 w 936104"/>
              <a:gd name="connsiteY11" fmla="*/ 489933 h 899411"/>
              <a:gd name="connsiteX0" fmla="*/ 0 w 936104"/>
              <a:gd name="connsiteY0" fmla="*/ 489933 h 899411"/>
              <a:gd name="connsiteX1" fmla="*/ 312607 w 936104"/>
              <a:gd name="connsiteY1" fmla="*/ 489933 h 899411"/>
              <a:gd name="connsiteX2" fmla="*/ 312607 w 936104"/>
              <a:gd name="connsiteY2" fmla="*/ 323347 h 899411"/>
              <a:gd name="connsiteX3" fmla="*/ 46955 w 936104"/>
              <a:gd name="connsiteY3" fmla="*/ 322057 h 899411"/>
              <a:gd name="connsiteX4" fmla="*/ 50242 w 936104"/>
              <a:gd name="connsiteY4" fmla="*/ 1159 h 899411"/>
              <a:gd name="connsiteX5" fmla="*/ 882488 w 936104"/>
              <a:gd name="connsiteY5" fmla="*/ 1159 h 899411"/>
              <a:gd name="connsiteX6" fmla="*/ 868201 w 936104"/>
              <a:gd name="connsiteY6" fmla="*/ 326200 h 899411"/>
              <a:gd name="connsiteX7" fmla="*/ 623497 w 936104"/>
              <a:gd name="connsiteY7" fmla="*/ 323347 h 899411"/>
              <a:gd name="connsiteX8" fmla="*/ 623497 w 936104"/>
              <a:gd name="connsiteY8" fmla="*/ 489933 h 899411"/>
              <a:gd name="connsiteX9" fmla="*/ 936104 w 936104"/>
              <a:gd name="connsiteY9" fmla="*/ 489933 h 899411"/>
              <a:gd name="connsiteX10" fmla="*/ 468052 w 936104"/>
              <a:gd name="connsiteY10" fmla="*/ 899411 h 899411"/>
              <a:gd name="connsiteX11" fmla="*/ 0 w 936104"/>
              <a:gd name="connsiteY11" fmla="*/ 489933 h 899411"/>
              <a:gd name="connsiteX0" fmla="*/ 0 w 936104"/>
              <a:gd name="connsiteY0" fmla="*/ 489933 h 899411"/>
              <a:gd name="connsiteX1" fmla="*/ 312607 w 936104"/>
              <a:gd name="connsiteY1" fmla="*/ 489933 h 899411"/>
              <a:gd name="connsiteX2" fmla="*/ 312607 w 936104"/>
              <a:gd name="connsiteY2" fmla="*/ 323347 h 899411"/>
              <a:gd name="connsiteX3" fmla="*/ 46955 w 936104"/>
              <a:gd name="connsiteY3" fmla="*/ 322057 h 899411"/>
              <a:gd name="connsiteX4" fmla="*/ 50242 w 936104"/>
              <a:gd name="connsiteY4" fmla="*/ 1159 h 899411"/>
              <a:gd name="connsiteX5" fmla="*/ 882488 w 936104"/>
              <a:gd name="connsiteY5" fmla="*/ 1159 h 899411"/>
              <a:gd name="connsiteX6" fmla="*/ 868201 w 936104"/>
              <a:gd name="connsiteY6" fmla="*/ 326200 h 899411"/>
              <a:gd name="connsiteX7" fmla="*/ 623497 w 936104"/>
              <a:gd name="connsiteY7" fmla="*/ 323347 h 899411"/>
              <a:gd name="connsiteX8" fmla="*/ 623497 w 936104"/>
              <a:gd name="connsiteY8" fmla="*/ 489933 h 899411"/>
              <a:gd name="connsiteX9" fmla="*/ 936104 w 936104"/>
              <a:gd name="connsiteY9" fmla="*/ 489933 h 899411"/>
              <a:gd name="connsiteX10" fmla="*/ 468052 w 936104"/>
              <a:gd name="connsiteY10" fmla="*/ 899411 h 899411"/>
              <a:gd name="connsiteX11" fmla="*/ 0 w 936104"/>
              <a:gd name="connsiteY11" fmla="*/ 489933 h 899411"/>
              <a:gd name="connsiteX0" fmla="*/ 0 w 1127757"/>
              <a:gd name="connsiteY0" fmla="*/ 489933 h 899411"/>
              <a:gd name="connsiteX1" fmla="*/ 312607 w 1127757"/>
              <a:gd name="connsiteY1" fmla="*/ 489933 h 899411"/>
              <a:gd name="connsiteX2" fmla="*/ 312607 w 1127757"/>
              <a:gd name="connsiteY2" fmla="*/ 323347 h 899411"/>
              <a:gd name="connsiteX3" fmla="*/ 46955 w 1127757"/>
              <a:gd name="connsiteY3" fmla="*/ 322057 h 899411"/>
              <a:gd name="connsiteX4" fmla="*/ 50242 w 1127757"/>
              <a:gd name="connsiteY4" fmla="*/ 1159 h 899411"/>
              <a:gd name="connsiteX5" fmla="*/ 882488 w 1127757"/>
              <a:gd name="connsiteY5" fmla="*/ 1159 h 899411"/>
              <a:gd name="connsiteX6" fmla="*/ 1127757 w 1127757"/>
              <a:gd name="connsiteY6" fmla="*/ 340487 h 899411"/>
              <a:gd name="connsiteX7" fmla="*/ 623497 w 1127757"/>
              <a:gd name="connsiteY7" fmla="*/ 323347 h 899411"/>
              <a:gd name="connsiteX8" fmla="*/ 623497 w 1127757"/>
              <a:gd name="connsiteY8" fmla="*/ 489933 h 899411"/>
              <a:gd name="connsiteX9" fmla="*/ 936104 w 1127757"/>
              <a:gd name="connsiteY9" fmla="*/ 489933 h 899411"/>
              <a:gd name="connsiteX10" fmla="*/ 468052 w 1127757"/>
              <a:gd name="connsiteY10" fmla="*/ 899411 h 899411"/>
              <a:gd name="connsiteX11" fmla="*/ 0 w 1127757"/>
              <a:gd name="connsiteY11" fmla="*/ 489933 h 899411"/>
              <a:gd name="connsiteX0" fmla="*/ 0 w 1127757"/>
              <a:gd name="connsiteY0" fmla="*/ 488774 h 898252"/>
              <a:gd name="connsiteX1" fmla="*/ 312607 w 1127757"/>
              <a:gd name="connsiteY1" fmla="*/ 488774 h 898252"/>
              <a:gd name="connsiteX2" fmla="*/ 312607 w 1127757"/>
              <a:gd name="connsiteY2" fmla="*/ 322188 h 898252"/>
              <a:gd name="connsiteX3" fmla="*/ 46955 w 1127757"/>
              <a:gd name="connsiteY3" fmla="*/ 320898 h 898252"/>
              <a:gd name="connsiteX4" fmla="*/ 50242 w 1127757"/>
              <a:gd name="connsiteY4" fmla="*/ 0 h 898252"/>
              <a:gd name="connsiteX5" fmla="*/ 1125376 w 1127757"/>
              <a:gd name="connsiteY5" fmla="*/ 0 h 898252"/>
              <a:gd name="connsiteX6" fmla="*/ 1127757 w 1127757"/>
              <a:gd name="connsiteY6" fmla="*/ 339328 h 898252"/>
              <a:gd name="connsiteX7" fmla="*/ 623497 w 1127757"/>
              <a:gd name="connsiteY7" fmla="*/ 322188 h 898252"/>
              <a:gd name="connsiteX8" fmla="*/ 623497 w 1127757"/>
              <a:gd name="connsiteY8" fmla="*/ 488774 h 898252"/>
              <a:gd name="connsiteX9" fmla="*/ 936104 w 1127757"/>
              <a:gd name="connsiteY9" fmla="*/ 488774 h 898252"/>
              <a:gd name="connsiteX10" fmla="*/ 468052 w 1127757"/>
              <a:gd name="connsiteY10" fmla="*/ 898252 h 898252"/>
              <a:gd name="connsiteX11" fmla="*/ 0 w 1127757"/>
              <a:gd name="connsiteY11" fmla="*/ 488774 h 898252"/>
              <a:gd name="connsiteX0" fmla="*/ 0 w 1127757"/>
              <a:gd name="connsiteY0" fmla="*/ 488774 h 898252"/>
              <a:gd name="connsiteX1" fmla="*/ 312607 w 1127757"/>
              <a:gd name="connsiteY1" fmla="*/ 488774 h 898252"/>
              <a:gd name="connsiteX2" fmla="*/ 312607 w 1127757"/>
              <a:gd name="connsiteY2" fmla="*/ 322188 h 898252"/>
              <a:gd name="connsiteX3" fmla="*/ 46955 w 1127757"/>
              <a:gd name="connsiteY3" fmla="*/ 320898 h 898252"/>
              <a:gd name="connsiteX4" fmla="*/ 50242 w 1127757"/>
              <a:gd name="connsiteY4" fmla="*/ 0 h 898252"/>
              <a:gd name="connsiteX5" fmla="*/ 1125376 w 1127757"/>
              <a:gd name="connsiteY5" fmla="*/ 0 h 898252"/>
              <a:gd name="connsiteX6" fmla="*/ 1127757 w 1127757"/>
              <a:gd name="connsiteY6" fmla="*/ 339328 h 898252"/>
              <a:gd name="connsiteX7" fmla="*/ 623497 w 1127757"/>
              <a:gd name="connsiteY7" fmla="*/ 322188 h 898252"/>
              <a:gd name="connsiteX8" fmla="*/ 623497 w 1127757"/>
              <a:gd name="connsiteY8" fmla="*/ 488774 h 898252"/>
              <a:gd name="connsiteX9" fmla="*/ 936104 w 1127757"/>
              <a:gd name="connsiteY9" fmla="*/ 488774 h 898252"/>
              <a:gd name="connsiteX10" fmla="*/ 468052 w 1127757"/>
              <a:gd name="connsiteY10" fmla="*/ 898252 h 898252"/>
              <a:gd name="connsiteX11" fmla="*/ 0 w 1127757"/>
              <a:gd name="connsiteY11" fmla="*/ 488774 h 898252"/>
              <a:gd name="connsiteX0" fmla="*/ 0 w 1125597"/>
              <a:gd name="connsiteY0" fmla="*/ 488774 h 898252"/>
              <a:gd name="connsiteX1" fmla="*/ 312607 w 1125597"/>
              <a:gd name="connsiteY1" fmla="*/ 488774 h 898252"/>
              <a:gd name="connsiteX2" fmla="*/ 312607 w 1125597"/>
              <a:gd name="connsiteY2" fmla="*/ 322188 h 898252"/>
              <a:gd name="connsiteX3" fmla="*/ 46955 w 1125597"/>
              <a:gd name="connsiteY3" fmla="*/ 320898 h 898252"/>
              <a:gd name="connsiteX4" fmla="*/ 50242 w 1125597"/>
              <a:gd name="connsiteY4" fmla="*/ 0 h 898252"/>
              <a:gd name="connsiteX5" fmla="*/ 1125376 w 1125597"/>
              <a:gd name="connsiteY5" fmla="*/ 0 h 898252"/>
              <a:gd name="connsiteX6" fmla="*/ 1118232 w 1125597"/>
              <a:gd name="connsiteY6" fmla="*/ 344090 h 898252"/>
              <a:gd name="connsiteX7" fmla="*/ 623497 w 1125597"/>
              <a:gd name="connsiteY7" fmla="*/ 322188 h 898252"/>
              <a:gd name="connsiteX8" fmla="*/ 623497 w 1125597"/>
              <a:gd name="connsiteY8" fmla="*/ 488774 h 898252"/>
              <a:gd name="connsiteX9" fmla="*/ 936104 w 1125597"/>
              <a:gd name="connsiteY9" fmla="*/ 488774 h 898252"/>
              <a:gd name="connsiteX10" fmla="*/ 468052 w 1125597"/>
              <a:gd name="connsiteY10" fmla="*/ 898252 h 898252"/>
              <a:gd name="connsiteX11" fmla="*/ 0 w 1125597"/>
              <a:gd name="connsiteY11" fmla="*/ 488774 h 898252"/>
              <a:gd name="connsiteX0" fmla="*/ 0 w 1126327"/>
              <a:gd name="connsiteY0" fmla="*/ 488774 h 898252"/>
              <a:gd name="connsiteX1" fmla="*/ 312607 w 1126327"/>
              <a:gd name="connsiteY1" fmla="*/ 488774 h 898252"/>
              <a:gd name="connsiteX2" fmla="*/ 312607 w 1126327"/>
              <a:gd name="connsiteY2" fmla="*/ 322188 h 898252"/>
              <a:gd name="connsiteX3" fmla="*/ 46955 w 1126327"/>
              <a:gd name="connsiteY3" fmla="*/ 320898 h 898252"/>
              <a:gd name="connsiteX4" fmla="*/ 50242 w 1126327"/>
              <a:gd name="connsiteY4" fmla="*/ 0 h 898252"/>
              <a:gd name="connsiteX5" fmla="*/ 1125376 w 1126327"/>
              <a:gd name="connsiteY5" fmla="*/ 0 h 898252"/>
              <a:gd name="connsiteX6" fmla="*/ 1118232 w 1126327"/>
              <a:gd name="connsiteY6" fmla="*/ 344090 h 898252"/>
              <a:gd name="connsiteX7" fmla="*/ 623497 w 1126327"/>
              <a:gd name="connsiteY7" fmla="*/ 322188 h 898252"/>
              <a:gd name="connsiteX8" fmla="*/ 623497 w 1126327"/>
              <a:gd name="connsiteY8" fmla="*/ 488774 h 898252"/>
              <a:gd name="connsiteX9" fmla="*/ 936104 w 1126327"/>
              <a:gd name="connsiteY9" fmla="*/ 488774 h 898252"/>
              <a:gd name="connsiteX10" fmla="*/ 468052 w 1126327"/>
              <a:gd name="connsiteY10" fmla="*/ 898252 h 898252"/>
              <a:gd name="connsiteX11" fmla="*/ 0 w 1126327"/>
              <a:gd name="connsiteY11" fmla="*/ 488774 h 898252"/>
              <a:gd name="connsiteX0" fmla="*/ 0 w 1126327"/>
              <a:gd name="connsiteY0" fmla="*/ 488774 h 898252"/>
              <a:gd name="connsiteX1" fmla="*/ 312607 w 1126327"/>
              <a:gd name="connsiteY1" fmla="*/ 488774 h 898252"/>
              <a:gd name="connsiteX2" fmla="*/ 312607 w 1126327"/>
              <a:gd name="connsiteY2" fmla="*/ 322188 h 898252"/>
              <a:gd name="connsiteX3" fmla="*/ 46955 w 1126327"/>
              <a:gd name="connsiteY3" fmla="*/ 320898 h 898252"/>
              <a:gd name="connsiteX4" fmla="*/ 50242 w 1126327"/>
              <a:gd name="connsiteY4" fmla="*/ 0 h 898252"/>
              <a:gd name="connsiteX5" fmla="*/ 1125376 w 1126327"/>
              <a:gd name="connsiteY5" fmla="*/ 0 h 898252"/>
              <a:gd name="connsiteX6" fmla="*/ 1118232 w 1126327"/>
              <a:gd name="connsiteY6" fmla="*/ 344090 h 898252"/>
              <a:gd name="connsiteX7" fmla="*/ 623497 w 1126327"/>
              <a:gd name="connsiteY7" fmla="*/ 322188 h 898252"/>
              <a:gd name="connsiteX8" fmla="*/ 623497 w 1126327"/>
              <a:gd name="connsiteY8" fmla="*/ 488774 h 898252"/>
              <a:gd name="connsiteX9" fmla="*/ 936104 w 1126327"/>
              <a:gd name="connsiteY9" fmla="*/ 488774 h 898252"/>
              <a:gd name="connsiteX10" fmla="*/ 468052 w 1126327"/>
              <a:gd name="connsiteY10" fmla="*/ 898252 h 898252"/>
              <a:gd name="connsiteX11" fmla="*/ 0 w 1126327"/>
              <a:gd name="connsiteY11" fmla="*/ 488774 h 898252"/>
              <a:gd name="connsiteX0" fmla="*/ 0 w 1126097"/>
              <a:gd name="connsiteY0" fmla="*/ 488774 h 898252"/>
              <a:gd name="connsiteX1" fmla="*/ 312607 w 1126097"/>
              <a:gd name="connsiteY1" fmla="*/ 488774 h 898252"/>
              <a:gd name="connsiteX2" fmla="*/ 312607 w 1126097"/>
              <a:gd name="connsiteY2" fmla="*/ 322188 h 898252"/>
              <a:gd name="connsiteX3" fmla="*/ 46955 w 1126097"/>
              <a:gd name="connsiteY3" fmla="*/ 320898 h 898252"/>
              <a:gd name="connsiteX4" fmla="*/ 50242 w 1126097"/>
              <a:gd name="connsiteY4" fmla="*/ 0 h 898252"/>
              <a:gd name="connsiteX5" fmla="*/ 1125376 w 1126097"/>
              <a:gd name="connsiteY5" fmla="*/ 0 h 898252"/>
              <a:gd name="connsiteX6" fmla="*/ 1115851 w 1126097"/>
              <a:gd name="connsiteY6" fmla="*/ 322658 h 898252"/>
              <a:gd name="connsiteX7" fmla="*/ 623497 w 1126097"/>
              <a:gd name="connsiteY7" fmla="*/ 322188 h 898252"/>
              <a:gd name="connsiteX8" fmla="*/ 623497 w 1126097"/>
              <a:gd name="connsiteY8" fmla="*/ 488774 h 898252"/>
              <a:gd name="connsiteX9" fmla="*/ 936104 w 1126097"/>
              <a:gd name="connsiteY9" fmla="*/ 488774 h 898252"/>
              <a:gd name="connsiteX10" fmla="*/ 468052 w 1126097"/>
              <a:gd name="connsiteY10" fmla="*/ 898252 h 898252"/>
              <a:gd name="connsiteX11" fmla="*/ 0 w 1126097"/>
              <a:gd name="connsiteY11" fmla="*/ 488774 h 898252"/>
              <a:gd name="connsiteX0" fmla="*/ 0 w 1120328"/>
              <a:gd name="connsiteY0" fmla="*/ 491155 h 900633"/>
              <a:gd name="connsiteX1" fmla="*/ 312607 w 1120328"/>
              <a:gd name="connsiteY1" fmla="*/ 491155 h 900633"/>
              <a:gd name="connsiteX2" fmla="*/ 312607 w 1120328"/>
              <a:gd name="connsiteY2" fmla="*/ 324569 h 900633"/>
              <a:gd name="connsiteX3" fmla="*/ 46955 w 1120328"/>
              <a:gd name="connsiteY3" fmla="*/ 323279 h 900633"/>
              <a:gd name="connsiteX4" fmla="*/ 50242 w 1120328"/>
              <a:gd name="connsiteY4" fmla="*/ 2381 h 900633"/>
              <a:gd name="connsiteX5" fmla="*/ 1118232 w 1120328"/>
              <a:gd name="connsiteY5" fmla="*/ 0 h 900633"/>
              <a:gd name="connsiteX6" fmla="*/ 1115851 w 1120328"/>
              <a:gd name="connsiteY6" fmla="*/ 325039 h 900633"/>
              <a:gd name="connsiteX7" fmla="*/ 623497 w 1120328"/>
              <a:gd name="connsiteY7" fmla="*/ 324569 h 900633"/>
              <a:gd name="connsiteX8" fmla="*/ 623497 w 1120328"/>
              <a:gd name="connsiteY8" fmla="*/ 491155 h 900633"/>
              <a:gd name="connsiteX9" fmla="*/ 936104 w 1120328"/>
              <a:gd name="connsiteY9" fmla="*/ 491155 h 900633"/>
              <a:gd name="connsiteX10" fmla="*/ 468052 w 1120328"/>
              <a:gd name="connsiteY10" fmla="*/ 900633 h 900633"/>
              <a:gd name="connsiteX11" fmla="*/ 0 w 1120328"/>
              <a:gd name="connsiteY11" fmla="*/ 491155 h 900633"/>
              <a:gd name="connsiteX0" fmla="*/ 0 w 1119165"/>
              <a:gd name="connsiteY0" fmla="*/ 491155 h 900633"/>
              <a:gd name="connsiteX1" fmla="*/ 312607 w 1119165"/>
              <a:gd name="connsiteY1" fmla="*/ 491155 h 900633"/>
              <a:gd name="connsiteX2" fmla="*/ 312607 w 1119165"/>
              <a:gd name="connsiteY2" fmla="*/ 324569 h 900633"/>
              <a:gd name="connsiteX3" fmla="*/ 46955 w 1119165"/>
              <a:gd name="connsiteY3" fmla="*/ 323279 h 900633"/>
              <a:gd name="connsiteX4" fmla="*/ 50242 w 1119165"/>
              <a:gd name="connsiteY4" fmla="*/ 2381 h 900633"/>
              <a:gd name="connsiteX5" fmla="*/ 1115851 w 1119165"/>
              <a:gd name="connsiteY5" fmla="*/ 0 h 900633"/>
              <a:gd name="connsiteX6" fmla="*/ 1115851 w 1119165"/>
              <a:gd name="connsiteY6" fmla="*/ 325039 h 900633"/>
              <a:gd name="connsiteX7" fmla="*/ 623497 w 1119165"/>
              <a:gd name="connsiteY7" fmla="*/ 324569 h 900633"/>
              <a:gd name="connsiteX8" fmla="*/ 623497 w 1119165"/>
              <a:gd name="connsiteY8" fmla="*/ 491155 h 900633"/>
              <a:gd name="connsiteX9" fmla="*/ 936104 w 1119165"/>
              <a:gd name="connsiteY9" fmla="*/ 491155 h 900633"/>
              <a:gd name="connsiteX10" fmla="*/ 468052 w 1119165"/>
              <a:gd name="connsiteY10" fmla="*/ 900633 h 900633"/>
              <a:gd name="connsiteX11" fmla="*/ 0 w 1119165"/>
              <a:gd name="connsiteY11" fmla="*/ 491155 h 900633"/>
              <a:gd name="connsiteX0" fmla="*/ 175977 w 1295142"/>
              <a:gd name="connsiteY0" fmla="*/ 491155 h 900633"/>
              <a:gd name="connsiteX1" fmla="*/ 488584 w 1295142"/>
              <a:gd name="connsiteY1" fmla="*/ 491155 h 900633"/>
              <a:gd name="connsiteX2" fmla="*/ 488584 w 1295142"/>
              <a:gd name="connsiteY2" fmla="*/ 324569 h 900633"/>
              <a:gd name="connsiteX3" fmla="*/ 222932 w 1295142"/>
              <a:gd name="connsiteY3" fmla="*/ 323279 h 900633"/>
              <a:gd name="connsiteX4" fmla="*/ 0 w 1295142"/>
              <a:gd name="connsiteY4" fmla="*/ 4762 h 900633"/>
              <a:gd name="connsiteX5" fmla="*/ 1291828 w 1295142"/>
              <a:gd name="connsiteY5" fmla="*/ 0 h 900633"/>
              <a:gd name="connsiteX6" fmla="*/ 1291828 w 1295142"/>
              <a:gd name="connsiteY6" fmla="*/ 325039 h 900633"/>
              <a:gd name="connsiteX7" fmla="*/ 799474 w 1295142"/>
              <a:gd name="connsiteY7" fmla="*/ 324569 h 900633"/>
              <a:gd name="connsiteX8" fmla="*/ 799474 w 1295142"/>
              <a:gd name="connsiteY8" fmla="*/ 491155 h 900633"/>
              <a:gd name="connsiteX9" fmla="*/ 1112081 w 1295142"/>
              <a:gd name="connsiteY9" fmla="*/ 491155 h 900633"/>
              <a:gd name="connsiteX10" fmla="*/ 644029 w 1295142"/>
              <a:gd name="connsiteY10" fmla="*/ 900633 h 900633"/>
              <a:gd name="connsiteX11" fmla="*/ 175977 w 1295142"/>
              <a:gd name="connsiteY11" fmla="*/ 491155 h 900633"/>
              <a:gd name="connsiteX0" fmla="*/ 175977 w 1295142"/>
              <a:gd name="connsiteY0" fmla="*/ 491155 h 900633"/>
              <a:gd name="connsiteX1" fmla="*/ 488584 w 1295142"/>
              <a:gd name="connsiteY1" fmla="*/ 491155 h 900633"/>
              <a:gd name="connsiteX2" fmla="*/ 488584 w 1295142"/>
              <a:gd name="connsiteY2" fmla="*/ 324569 h 900633"/>
              <a:gd name="connsiteX3" fmla="*/ 1476 w 1295142"/>
              <a:gd name="connsiteY3" fmla="*/ 323279 h 900633"/>
              <a:gd name="connsiteX4" fmla="*/ 0 w 1295142"/>
              <a:gd name="connsiteY4" fmla="*/ 4762 h 900633"/>
              <a:gd name="connsiteX5" fmla="*/ 1291828 w 1295142"/>
              <a:gd name="connsiteY5" fmla="*/ 0 h 900633"/>
              <a:gd name="connsiteX6" fmla="*/ 1291828 w 1295142"/>
              <a:gd name="connsiteY6" fmla="*/ 325039 h 900633"/>
              <a:gd name="connsiteX7" fmla="*/ 799474 w 1295142"/>
              <a:gd name="connsiteY7" fmla="*/ 324569 h 900633"/>
              <a:gd name="connsiteX8" fmla="*/ 799474 w 1295142"/>
              <a:gd name="connsiteY8" fmla="*/ 491155 h 900633"/>
              <a:gd name="connsiteX9" fmla="*/ 1112081 w 1295142"/>
              <a:gd name="connsiteY9" fmla="*/ 491155 h 900633"/>
              <a:gd name="connsiteX10" fmla="*/ 644029 w 1295142"/>
              <a:gd name="connsiteY10" fmla="*/ 900633 h 900633"/>
              <a:gd name="connsiteX11" fmla="*/ 175977 w 1295142"/>
              <a:gd name="connsiteY11" fmla="*/ 491155 h 900633"/>
              <a:gd name="connsiteX0" fmla="*/ 291815 w 1410980"/>
              <a:gd name="connsiteY0" fmla="*/ 491155 h 900633"/>
              <a:gd name="connsiteX1" fmla="*/ 604422 w 1410980"/>
              <a:gd name="connsiteY1" fmla="*/ 491155 h 900633"/>
              <a:gd name="connsiteX2" fmla="*/ 604422 w 1410980"/>
              <a:gd name="connsiteY2" fmla="*/ 324569 h 900633"/>
              <a:gd name="connsiteX3" fmla="*/ 117314 w 1410980"/>
              <a:gd name="connsiteY3" fmla="*/ 323279 h 900633"/>
              <a:gd name="connsiteX4" fmla="*/ 115838 w 1410980"/>
              <a:gd name="connsiteY4" fmla="*/ 4762 h 900633"/>
              <a:gd name="connsiteX5" fmla="*/ 1407666 w 1410980"/>
              <a:gd name="connsiteY5" fmla="*/ 0 h 900633"/>
              <a:gd name="connsiteX6" fmla="*/ 1407666 w 1410980"/>
              <a:gd name="connsiteY6" fmla="*/ 325039 h 900633"/>
              <a:gd name="connsiteX7" fmla="*/ 915312 w 1410980"/>
              <a:gd name="connsiteY7" fmla="*/ 324569 h 900633"/>
              <a:gd name="connsiteX8" fmla="*/ 915312 w 1410980"/>
              <a:gd name="connsiteY8" fmla="*/ 491155 h 900633"/>
              <a:gd name="connsiteX9" fmla="*/ 1227919 w 1410980"/>
              <a:gd name="connsiteY9" fmla="*/ 491155 h 900633"/>
              <a:gd name="connsiteX10" fmla="*/ 759867 w 1410980"/>
              <a:gd name="connsiteY10" fmla="*/ 900633 h 900633"/>
              <a:gd name="connsiteX11" fmla="*/ 291815 w 1410980"/>
              <a:gd name="connsiteY11" fmla="*/ 491155 h 900633"/>
              <a:gd name="connsiteX0" fmla="*/ 291815 w 1410980"/>
              <a:gd name="connsiteY0" fmla="*/ 491155 h 900633"/>
              <a:gd name="connsiteX1" fmla="*/ 604422 w 1410980"/>
              <a:gd name="connsiteY1" fmla="*/ 491155 h 900633"/>
              <a:gd name="connsiteX2" fmla="*/ 604422 w 1410980"/>
              <a:gd name="connsiteY2" fmla="*/ 324569 h 900633"/>
              <a:gd name="connsiteX3" fmla="*/ 117314 w 1410980"/>
              <a:gd name="connsiteY3" fmla="*/ 323279 h 900633"/>
              <a:gd name="connsiteX4" fmla="*/ 115838 w 1410980"/>
              <a:gd name="connsiteY4" fmla="*/ 4762 h 900633"/>
              <a:gd name="connsiteX5" fmla="*/ 1407666 w 1410980"/>
              <a:gd name="connsiteY5" fmla="*/ 0 h 900633"/>
              <a:gd name="connsiteX6" fmla="*/ 1407666 w 1410980"/>
              <a:gd name="connsiteY6" fmla="*/ 325039 h 900633"/>
              <a:gd name="connsiteX7" fmla="*/ 915312 w 1410980"/>
              <a:gd name="connsiteY7" fmla="*/ 324569 h 900633"/>
              <a:gd name="connsiteX8" fmla="*/ 915312 w 1410980"/>
              <a:gd name="connsiteY8" fmla="*/ 491155 h 900633"/>
              <a:gd name="connsiteX9" fmla="*/ 1227919 w 1410980"/>
              <a:gd name="connsiteY9" fmla="*/ 491155 h 900633"/>
              <a:gd name="connsiteX10" fmla="*/ 759867 w 1410980"/>
              <a:gd name="connsiteY10" fmla="*/ 900633 h 900633"/>
              <a:gd name="connsiteX11" fmla="*/ 291815 w 1410980"/>
              <a:gd name="connsiteY11" fmla="*/ 491155 h 900633"/>
              <a:gd name="connsiteX0" fmla="*/ 386324 w 1505489"/>
              <a:gd name="connsiteY0" fmla="*/ 491155 h 900633"/>
              <a:gd name="connsiteX1" fmla="*/ 698931 w 1505489"/>
              <a:gd name="connsiteY1" fmla="*/ 491155 h 900633"/>
              <a:gd name="connsiteX2" fmla="*/ 698931 w 1505489"/>
              <a:gd name="connsiteY2" fmla="*/ 324569 h 900633"/>
              <a:gd name="connsiteX3" fmla="*/ 211823 w 1505489"/>
              <a:gd name="connsiteY3" fmla="*/ 323279 h 900633"/>
              <a:gd name="connsiteX4" fmla="*/ 210347 w 1505489"/>
              <a:gd name="connsiteY4" fmla="*/ 4762 h 900633"/>
              <a:gd name="connsiteX5" fmla="*/ 1502175 w 1505489"/>
              <a:gd name="connsiteY5" fmla="*/ 0 h 900633"/>
              <a:gd name="connsiteX6" fmla="*/ 1502175 w 1505489"/>
              <a:gd name="connsiteY6" fmla="*/ 325039 h 900633"/>
              <a:gd name="connsiteX7" fmla="*/ 1009821 w 1505489"/>
              <a:gd name="connsiteY7" fmla="*/ 324569 h 900633"/>
              <a:gd name="connsiteX8" fmla="*/ 1009821 w 1505489"/>
              <a:gd name="connsiteY8" fmla="*/ 491155 h 900633"/>
              <a:gd name="connsiteX9" fmla="*/ 1322428 w 1505489"/>
              <a:gd name="connsiteY9" fmla="*/ 491155 h 900633"/>
              <a:gd name="connsiteX10" fmla="*/ 854376 w 1505489"/>
              <a:gd name="connsiteY10" fmla="*/ 900633 h 900633"/>
              <a:gd name="connsiteX11" fmla="*/ 386324 w 1505489"/>
              <a:gd name="connsiteY11" fmla="*/ 491155 h 900633"/>
              <a:gd name="connsiteX0" fmla="*/ 386324 w 1505489"/>
              <a:gd name="connsiteY0" fmla="*/ 491155 h 900633"/>
              <a:gd name="connsiteX1" fmla="*/ 698931 w 1505489"/>
              <a:gd name="connsiteY1" fmla="*/ 491155 h 900633"/>
              <a:gd name="connsiteX2" fmla="*/ 698931 w 1505489"/>
              <a:gd name="connsiteY2" fmla="*/ 324569 h 900633"/>
              <a:gd name="connsiteX3" fmla="*/ 211823 w 1505489"/>
              <a:gd name="connsiteY3" fmla="*/ 323279 h 900633"/>
              <a:gd name="connsiteX4" fmla="*/ 210347 w 1505489"/>
              <a:gd name="connsiteY4" fmla="*/ 4762 h 900633"/>
              <a:gd name="connsiteX5" fmla="*/ 1502175 w 1505489"/>
              <a:gd name="connsiteY5" fmla="*/ 0 h 900633"/>
              <a:gd name="connsiteX6" fmla="*/ 1502175 w 1505489"/>
              <a:gd name="connsiteY6" fmla="*/ 325039 h 900633"/>
              <a:gd name="connsiteX7" fmla="*/ 1009821 w 1505489"/>
              <a:gd name="connsiteY7" fmla="*/ 324569 h 900633"/>
              <a:gd name="connsiteX8" fmla="*/ 1009821 w 1505489"/>
              <a:gd name="connsiteY8" fmla="*/ 491155 h 900633"/>
              <a:gd name="connsiteX9" fmla="*/ 1322428 w 1505489"/>
              <a:gd name="connsiteY9" fmla="*/ 491155 h 900633"/>
              <a:gd name="connsiteX10" fmla="*/ 854376 w 1505489"/>
              <a:gd name="connsiteY10" fmla="*/ 900633 h 900633"/>
              <a:gd name="connsiteX11" fmla="*/ 386324 w 1505489"/>
              <a:gd name="connsiteY11" fmla="*/ 491155 h 900633"/>
              <a:gd name="connsiteX0" fmla="*/ 211533 w 1330698"/>
              <a:gd name="connsiteY0" fmla="*/ 491155 h 900633"/>
              <a:gd name="connsiteX1" fmla="*/ 524140 w 1330698"/>
              <a:gd name="connsiteY1" fmla="*/ 491155 h 900633"/>
              <a:gd name="connsiteX2" fmla="*/ 524140 w 1330698"/>
              <a:gd name="connsiteY2" fmla="*/ 324569 h 900633"/>
              <a:gd name="connsiteX3" fmla="*/ 37032 w 1330698"/>
              <a:gd name="connsiteY3" fmla="*/ 323279 h 900633"/>
              <a:gd name="connsiteX4" fmla="*/ 35556 w 1330698"/>
              <a:gd name="connsiteY4" fmla="*/ 4762 h 900633"/>
              <a:gd name="connsiteX5" fmla="*/ 1327384 w 1330698"/>
              <a:gd name="connsiteY5" fmla="*/ 0 h 900633"/>
              <a:gd name="connsiteX6" fmla="*/ 1327384 w 1330698"/>
              <a:gd name="connsiteY6" fmla="*/ 325039 h 900633"/>
              <a:gd name="connsiteX7" fmla="*/ 835030 w 1330698"/>
              <a:gd name="connsiteY7" fmla="*/ 324569 h 900633"/>
              <a:gd name="connsiteX8" fmla="*/ 835030 w 1330698"/>
              <a:gd name="connsiteY8" fmla="*/ 491155 h 900633"/>
              <a:gd name="connsiteX9" fmla="*/ 1147637 w 1330698"/>
              <a:gd name="connsiteY9" fmla="*/ 491155 h 900633"/>
              <a:gd name="connsiteX10" fmla="*/ 679585 w 1330698"/>
              <a:gd name="connsiteY10" fmla="*/ 900633 h 900633"/>
              <a:gd name="connsiteX11" fmla="*/ 211533 w 1330698"/>
              <a:gd name="connsiteY11" fmla="*/ 491155 h 900633"/>
              <a:gd name="connsiteX0" fmla="*/ 211533 w 1330698"/>
              <a:gd name="connsiteY0" fmla="*/ 491155 h 900633"/>
              <a:gd name="connsiteX1" fmla="*/ 524140 w 1330698"/>
              <a:gd name="connsiteY1" fmla="*/ 491155 h 900633"/>
              <a:gd name="connsiteX2" fmla="*/ 524140 w 1330698"/>
              <a:gd name="connsiteY2" fmla="*/ 324569 h 900633"/>
              <a:gd name="connsiteX3" fmla="*/ 37032 w 1330698"/>
              <a:gd name="connsiteY3" fmla="*/ 323279 h 900633"/>
              <a:gd name="connsiteX4" fmla="*/ 35556 w 1330698"/>
              <a:gd name="connsiteY4" fmla="*/ 4762 h 900633"/>
              <a:gd name="connsiteX5" fmla="*/ 1327384 w 1330698"/>
              <a:gd name="connsiteY5" fmla="*/ 0 h 900633"/>
              <a:gd name="connsiteX6" fmla="*/ 1327384 w 1330698"/>
              <a:gd name="connsiteY6" fmla="*/ 325039 h 900633"/>
              <a:gd name="connsiteX7" fmla="*/ 835030 w 1330698"/>
              <a:gd name="connsiteY7" fmla="*/ 324569 h 900633"/>
              <a:gd name="connsiteX8" fmla="*/ 835030 w 1330698"/>
              <a:gd name="connsiteY8" fmla="*/ 491155 h 900633"/>
              <a:gd name="connsiteX9" fmla="*/ 1147637 w 1330698"/>
              <a:gd name="connsiteY9" fmla="*/ 491155 h 900633"/>
              <a:gd name="connsiteX10" fmla="*/ 679585 w 1330698"/>
              <a:gd name="connsiteY10" fmla="*/ 900633 h 900633"/>
              <a:gd name="connsiteX11" fmla="*/ 211533 w 1330698"/>
              <a:gd name="connsiteY11" fmla="*/ 491155 h 900633"/>
              <a:gd name="connsiteX0" fmla="*/ 177136 w 1296301"/>
              <a:gd name="connsiteY0" fmla="*/ 491155 h 900633"/>
              <a:gd name="connsiteX1" fmla="*/ 489743 w 1296301"/>
              <a:gd name="connsiteY1" fmla="*/ 491155 h 900633"/>
              <a:gd name="connsiteX2" fmla="*/ 489743 w 1296301"/>
              <a:gd name="connsiteY2" fmla="*/ 324569 h 900633"/>
              <a:gd name="connsiteX3" fmla="*/ 2635 w 1296301"/>
              <a:gd name="connsiteY3" fmla="*/ 323279 h 900633"/>
              <a:gd name="connsiteX4" fmla="*/ 1159 w 1296301"/>
              <a:gd name="connsiteY4" fmla="*/ 4762 h 900633"/>
              <a:gd name="connsiteX5" fmla="*/ 1292987 w 1296301"/>
              <a:gd name="connsiteY5" fmla="*/ 0 h 900633"/>
              <a:gd name="connsiteX6" fmla="*/ 1292987 w 1296301"/>
              <a:gd name="connsiteY6" fmla="*/ 325039 h 900633"/>
              <a:gd name="connsiteX7" fmla="*/ 800633 w 1296301"/>
              <a:gd name="connsiteY7" fmla="*/ 324569 h 900633"/>
              <a:gd name="connsiteX8" fmla="*/ 800633 w 1296301"/>
              <a:gd name="connsiteY8" fmla="*/ 491155 h 900633"/>
              <a:gd name="connsiteX9" fmla="*/ 1113240 w 1296301"/>
              <a:gd name="connsiteY9" fmla="*/ 491155 h 900633"/>
              <a:gd name="connsiteX10" fmla="*/ 645188 w 1296301"/>
              <a:gd name="connsiteY10" fmla="*/ 900633 h 900633"/>
              <a:gd name="connsiteX11" fmla="*/ 177136 w 1296301"/>
              <a:gd name="connsiteY11" fmla="*/ 491155 h 900633"/>
              <a:gd name="connsiteX0" fmla="*/ 177136 w 1296301"/>
              <a:gd name="connsiteY0" fmla="*/ 491155 h 900633"/>
              <a:gd name="connsiteX1" fmla="*/ 489743 w 1296301"/>
              <a:gd name="connsiteY1" fmla="*/ 491155 h 900633"/>
              <a:gd name="connsiteX2" fmla="*/ 489743 w 1296301"/>
              <a:gd name="connsiteY2" fmla="*/ 324569 h 900633"/>
              <a:gd name="connsiteX3" fmla="*/ 2635 w 1296301"/>
              <a:gd name="connsiteY3" fmla="*/ 323279 h 900633"/>
              <a:gd name="connsiteX4" fmla="*/ 1159 w 1296301"/>
              <a:gd name="connsiteY4" fmla="*/ 4762 h 900633"/>
              <a:gd name="connsiteX5" fmla="*/ 1292987 w 1296301"/>
              <a:gd name="connsiteY5" fmla="*/ 0 h 900633"/>
              <a:gd name="connsiteX6" fmla="*/ 1292987 w 1296301"/>
              <a:gd name="connsiteY6" fmla="*/ 325039 h 900633"/>
              <a:gd name="connsiteX7" fmla="*/ 800633 w 1296301"/>
              <a:gd name="connsiteY7" fmla="*/ 324569 h 900633"/>
              <a:gd name="connsiteX8" fmla="*/ 800633 w 1296301"/>
              <a:gd name="connsiteY8" fmla="*/ 491155 h 900633"/>
              <a:gd name="connsiteX9" fmla="*/ 1113240 w 1296301"/>
              <a:gd name="connsiteY9" fmla="*/ 491155 h 900633"/>
              <a:gd name="connsiteX10" fmla="*/ 645188 w 1296301"/>
              <a:gd name="connsiteY10" fmla="*/ 900633 h 900633"/>
              <a:gd name="connsiteX11" fmla="*/ 177136 w 1296301"/>
              <a:gd name="connsiteY11" fmla="*/ 491155 h 900633"/>
              <a:gd name="connsiteX0" fmla="*/ 177136 w 1296301"/>
              <a:gd name="connsiteY0" fmla="*/ 491155 h 900633"/>
              <a:gd name="connsiteX1" fmla="*/ 489743 w 1296301"/>
              <a:gd name="connsiteY1" fmla="*/ 491155 h 900633"/>
              <a:gd name="connsiteX2" fmla="*/ 489743 w 1296301"/>
              <a:gd name="connsiteY2" fmla="*/ 324569 h 900633"/>
              <a:gd name="connsiteX3" fmla="*/ 2635 w 1296301"/>
              <a:gd name="connsiteY3" fmla="*/ 323279 h 900633"/>
              <a:gd name="connsiteX4" fmla="*/ 1159 w 1296301"/>
              <a:gd name="connsiteY4" fmla="*/ 4762 h 900633"/>
              <a:gd name="connsiteX5" fmla="*/ 1292987 w 1296301"/>
              <a:gd name="connsiteY5" fmla="*/ 0 h 900633"/>
              <a:gd name="connsiteX6" fmla="*/ 1292987 w 1296301"/>
              <a:gd name="connsiteY6" fmla="*/ 325039 h 900633"/>
              <a:gd name="connsiteX7" fmla="*/ 800633 w 1296301"/>
              <a:gd name="connsiteY7" fmla="*/ 324569 h 900633"/>
              <a:gd name="connsiteX8" fmla="*/ 800633 w 1296301"/>
              <a:gd name="connsiteY8" fmla="*/ 491155 h 900633"/>
              <a:gd name="connsiteX9" fmla="*/ 1113240 w 1296301"/>
              <a:gd name="connsiteY9" fmla="*/ 491155 h 900633"/>
              <a:gd name="connsiteX10" fmla="*/ 645188 w 1296301"/>
              <a:gd name="connsiteY10" fmla="*/ 900633 h 900633"/>
              <a:gd name="connsiteX11" fmla="*/ 177136 w 1296301"/>
              <a:gd name="connsiteY11" fmla="*/ 491155 h 90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96301" h="900633">
                <a:moveTo>
                  <a:pt x="177136" y="491155"/>
                </a:moveTo>
                <a:lnTo>
                  <a:pt x="489743" y="491155"/>
                </a:lnTo>
                <a:lnTo>
                  <a:pt x="489743" y="324569"/>
                </a:lnTo>
                <a:lnTo>
                  <a:pt x="2635" y="323279"/>
                </a:lnTo>
                <a:cubicBezTo>
                  <a:pt x="-215" y="246166"/>
                  <a:pt x="-825" y="139699"/>
                  <a:pt x="1159" y="4762"/>
                </a:cubicBezTo>
                <a:lnTo>
                  <a:pt x="1292987" y="0"/>
                </a:lnTo>
                <a:cubicBezTo>
                  <a:pt x="1295964" y="330400"/>
                  <a:pt x="1298648" y="-9051"/>
                  <a:pt x="1292987" y="325039"/>
                </a:cubicBezTo>
                <a:lnTo>
                  <a:pt x="800633" y="324569"/>
                </a:lnTo>
                <a:lnTo>
                  <a:pt x="800633" y="491155"/>
                </a:lnTo>
                <a:lnTo>
                  <a:pt x="1113240" y="491155"/>
                </a:lnTo>
                <a:lnTo>
                  <a:pt x="645188" y="900633"/>
                </a:lnTo>
                <a:lnTo>
                  <a:pt x="177136" y="491155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54000" rIns="0" bIns="45720" numCol="1" spcCol="0" rtlCol="0" fromWordArt="0" anchor="t" anchorCtr="0" forceAA="0" compatLnSpc="1">
            <a:prstTxWarp prst="textNoShape">
              <a:avLst/>
            </a:prstTxWarp>
            <a:no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en-US" sz="1400" dirty="0">
                <a:solidFill>
                  <a:schemeClr val="bg1">
                    <a:lumMod val="10000"/>
                  </a:schemeClr>
                </a:solidFill>
              </a:rPr>
              <a:t>f</a:t>
            </a:r>
            <a:r>
              <a:rPr lang="en-US" sz="1400" dirty="0" smtClean="0">
                <a:solidFill>
                  <a:schemeClr val="bg1">
                    <a:lumMod val="10000"/>
                  </a:schemeClr>
                </a:solidFill>
              </a:rPr>
              <a:t>ind(2)</a:t>
            </a:r>
            <a:endParaRPr lang="de-DE" sz="14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26" name="Down Arrow 14"/>
          <p:cNvSpPr/>
          <p:nvPr/>
        </p:nvSpPr>
        <p:spPr>
          <a:xfrm rot="10800000">
            <a:off x="4464988" y="4400575"/>
            <a:ext cx="1296301" cy="900633"/>
          </a:xfrm>
          <a:custGeom>
            <a:avLst/>
            <a:gdLst>
              <a:gd name="connsiteX0" fmla="*/ 0 w 936104"/>
              <a:gd name="connsiteY0" fmla="*/ 166586 h 576064"/>
              <a:gd name="connsiteX1" fmla="*/ 312607 w 936104"/>
              <a:gd name="connsiteY1" fmla="*/ 166586 h 576064"/>
              <a:gd name="connsiteX2" fmla="*/ 312607 w 936104"/>
              <a:gd name="connsiteY2" fmla="*/ 0 h 576064"/>
              <a:gd name="connsiteX3" fmla="*/ 623497 w 936104"/>
              <a:gd name="connsiteY3" fmla="*/ 0 h 576064"/>
              <a:gd name="connsiteX4" fmla="*/ 623497 w 936104"/>
              <a:gd name="connsiteY4" fmla="*/ 166586 h 576064"/>
              <a:gd name="connsiteX5" fmla="*/ 936104 w 936104"/>
              <a:gd name="connsiteY5" fmla="*/ 166586 h 576064"/>
              <a:gd name="connsiteX6" fmla="*/ 468052 w 936104"/>
              <a:gd name="connsiteY6" fmla="*/ 576064 h 576064"/>
              <a:gd name="connsiteX7" fmla="*/ 0 w 936104"/>
              <a:gd name="connsiteY7" fmla="*/ 166586 h 576064"/>
              <a:gd name="connsiteX0" fmla="*/ 0 w 936104"/>
              <a:gd name="connsiteY0" fmla="*/ 167876 h 577354"/>
              <a:gd name="connsiteX1" fmla="*/ 312607 w 936104"/>
              <a:gd name="connsiteY1" fmla="*/ 167876 h 577354"/>
              <a:gd name="connsiteX2" fmla="*/ 312607 w 936104"/>
              <a:gd name="connsiteY2" fmla="*/ 1290 h 577354"/>
              <a:gd name="connsiteX3" fmla="*/ 46955 w 936104"/>
              <a:gd name="connsiteY3" fmla="*/ 0 h 577354"/>
              <a:gd name="connsiteX4" fmla="*/ 623497 w 936104"/>
              <a:gd name="connsiteY4" fmla="*/ 1290 h 577354"/>
              <a:gd name="connsiteX5" fmla="*/ 623497 w 936104"/>
              <a:gd name="connsiteY5" fmla="*/ 167876 h 577354"/>
              <a:gd name="connsiteX6" fmla="*/ 936104 w 936104"/>
              <a:gd name="connsiteY6" fmla="*/ 167876 h 577354"/>
              <a:gd name="connsiteX7" fmla="*/ 468052 w 936104"/>
              <a:gd name="connsiteY7" fmla="*/ 577354 h 577354"/>
              <a:gd name="connsiteX8" fmla="*/ 0 w 936104"/>
              <a:gd name="connsiteY8" fmla="*/ 167876 h 577354"/>
              <a:gd name="connsiteX0" fmla="*/ 0 w 936104"/>
              <a:gd name="connsiteY0" fmla="*/ 488774 h 898252"/>
              <a:gd name="connsiteX1" fmla="*/ 312607 w 936104"/>
              <a:gd name="connsiteY1" fmla="*/ 488774 h 898252"/>
              <a:gd name="connsiteX2" fmla="*/ 312607 w 936104"/>
              <a:gd name="connsiteY2" fmla="*/ 322188 h 898252"/>
              <a:gd name="connsiteX3" fmla="*/ 46955 w 936104"/>
              <a:gd name="connsiteY3" fmla="*/ 320898 h 898252"/>
              <a:gd name="connsiteX4" fmla="*/ 50242 w 936104"/>
              <a:gd name="connsiteY4" fmla="*/ 0 h 898252"/>
              <a:gd name="connsiteX5" fmla="*/ 623497 w 936104"/>
              <a:gd name="connsiteY5" fmla="*/ 322188 h 898252"/>
              <a:gd name="connsiteX6" fmla="*/ 623497 w 936104"/>
              <a:gd name="connsiteY6" fmla="*/ 488774 h 898252"/>
              <a:gd name="connsiteX7" fmla="*/ 936104 w 936104"/>
              <a:gd name="connsiteY7" fmla="*/ 488774 h 898252"/>
              <a:gd name="connsiteX8" fmla="*/ 468052 w 936104"/>
              <a:gd name="connsiteY8" fmla="*/ 898252 h 898252"/>
              <a:gd name="connsiteX9" fmla="*/ 0 w 936104"/>
              <a:gd name="connsiteY9" fmla="*/ 488774 h 898252"/>
              <a:gd name="connsiteX0" fmla="*/ 0 w 936104"/>
              <a:gd name="connsiteY0" fmla="*/ 488774 h 898252"/>
              <a:gd name="connsiteX1" fmla="*/ 312607 w 936104"/>
              <a:gd name="connsiteY1" fmla="*/ 488774 h 898252"/>
              <a:gd name="connsiteX2" fmla="*/ 312607 w 936104"/>
              <a:gd name="connsiteY2" fmla="*/ 322188 h 898252"/>
              <a:gd name="connsiteX3" fmla="*/ 46955 w 936104"/>
              <a:gd name="connsiteY3" fmla="*/ 320898 h 898252"/>
              <a:gd name="connsiteX4" fmla="*/ 50242 w 936104"/>
              <a:gd name="connsiteY4" fmla="*/ 0 h 898252"/>
              <a:gd name="connsiteX5" fmla="*/ 868201 w 936104"/>
              <a:gd name="connsiteY5" fmla="*/ 325041 h 898252"/>
              <a:gd name="connsiteX6" fmla="*/ 623497 w 936104"/>
              <a:gd name="connsiteY6" fmla="*/ 322188 h 898252"/>
              <a:gd name="connsiteX7" fmla="*/ 623497 w 936104"/>
              <a:gd name="connsiteY7" fmla="*/ 488774 h 898252"/>
              <a:gd name="connsiteX8" fmla="*/ 936104 w 936104"/>
              <a:gd name="connsiteY8" fmla="*/ 488774 h 898252"/>
              <a:gd name="connsiteX9" fmla="*/ 468052 w 936104"/>
              <a:gd name="connsiteY9" fmla="*/ 898252 h 898252"/>
              <a:gd name="connsiteX10" fmla="*/ 0 w 936104"/>
              <a:gd name="connsiteY10" fmla="*/ 488774 h 898252"/>
              <a:gd name="connsiteX0" fmla="*/ 0 w 936119"/>
              <a:gd name="connsiteY0" fmla="*/ 519204 h 928682"/>
              <a:gd name="connsiteX1" fmla="*/ 312607 w 936119"/>
              <a:gd name="connsiteY1" fmla="*/ 519204 h 928682"/>
              <a:gd name="connsiteX2" fmla="*/ 312607 w 936119"/>
              <a:gd name="connsiteY2" fmla="*/ 352618 h 928682"/>
              <a:gd name="connsiteX3" fmla="*/ 46955 w 936119"/>
              <a:gd name="connsiteY3" fmla="*/ 351328 h 928682"/>
              <a:gd name="connsiteX4" fmla="*/ 50242 w 936119"/>
              <a:gd name="connsiteY4" fmla="*/ 30430 h 928682"/>
              <a:gd name="connsiteX5" fmla="*/ 882488 w 936119"/>
              <a:gd name="connsiteY5" fmla="*/ 30430 h 928682"/>
              <a:gd name="connsiteX6" fmla="*/ 868201 w 936119"/>
              <a:gd name="connsiteY6" fmla="*/ 355471 h 928682"/>
              <a:gd name="connsiteX7" fmla="*/ 623497 w 936119"/>
              <a:gd name="connsiteY7" fmla="*/ 352618 h 928682"/>
              <a:gd name="connsiteX8" fmla="*/ 623497 w 936119"/>
              <a:gd name="connsiteY8" fmla="*/ 519204 h 928682"/>
              <a:gd name="connsiteX9" fmla="*/ 936104 w 936119"/>
              <a:gd name="connsiteY9" fmla="*/ 519204 h 928682"/>
              <a:gd name="connsiteX10" fmla="*/ 468052 w 936119"/>
              <a:gd name="connsiteY10" fmla="*/ 928682 h 928682"/>
              <a:gd name="connsiteX11" fmla="*/ 0 w 936119"/>
              <a:gd name="connsiteY11" fmla="*/ 519204 h 928682"/>
              <a:gd name="connsiteX0" fmla="*/ 0 w 936104"/>
              <a:gd name="connsiteY0" fmla="*/ 519204 h 928682"/>
              <a:gd name="connsiteX1" fmla="*/ 312607 w 936104"/>
              <a:gd name="connsiteY1" fmla="*/ 519204 h 928682"/>
              <a:gd name="connsiteX2" fmla="*/ 312607 w 936104"/>
              <a:gd name="connsiteY2" fmla="*/ 352618 h 928682"/>
              <a:gd name="connsiteX3" fmla="*/ 46955 w 936104"/>
              <a:gd name="connsiteY3" fmla="*/ 351328 h 928682"/>
              <a:gd name="connsiteX4" fmla="*/ 50242 w 936104"/>
              <a:gd name="connsiteY4" fmla="*/ 30430 h 928682"/>
              <a:gd name="connsiteX5" fmla="*/ 882488 w 936104"/>
              <a:gd name="connsiteY5" fmla="*/ 30430 h 928682"/>
              <a:gd name="connsiteX6" fmla="*/ 868201 w 936104"/>
              <a:gd name="connsiteY6" fmla="*/ 355471 h 928682"/>
              <a:gd name="connsiteX7" fmla="*/ 623497 w 936104"/>
              <a:gd name="connsiteY7" fmla="*/ 352618 h 928682"/>
              <a:gd name="connsiteX8" fmla="*/ 623497 w 936104"/>
              <a:gd name="connsiteY8" fmla="*/ 519204 h 928682"/>
              <a:gd name="connsiteX9" fmla="*/ 936104 w 936104"/>
              <a:gd name="connsiteY9" fmla="*/ 519204 h 928682"/>
              <a:gd name="connsiteX10" fmla="*/ 468052 w 936104"/>
              <a:gd name="connsiteY10" fmla="*/ 928682 h 928682"/>
              <a:gd name="connsiteX11" fmla="*/ 0 w 936104"/>
              <a:gd name="connsiteY11" fmla="*/ 519204 h 928682"/>
              <a:gd name="connsiteX0" fmla="*/ 0 w 936104"/>
              <a:gd name="connsiteY0" fmla="*/ 499449 h 908927"/>
              <a:gd name="connsiteX1" fmla="*/ 312607 w 936104"/>
              <a:gd name="connsiteY1" fmla="*/ 499449 h 908927"/>
              <a:gd name="connsiteX2" fmla="*/ 312607 w 936104"/>
              <a:gd name="connsiteY2" fmla="*/ 332863 h 908927"/>
              <a:gd name="connsiteX3" fmla="*/ 46955 w 936104"/>
              <a:gd name="connsiteY3" fmla="*/ 331573 h 908927"/>
              <a:gd name="connsiteX4" fmla="*/ 50242 w 936104"/>
              <a:gd name="connsiteY4" fmla="*/ 10675 h 908927"/>
              <a:gd name="connsiteX5" fmla="*/ 882488 w 936104"/>
              <a:gd name="connsiteY5" fmla="*/ 10675 h 908927"/>
              <a:gd name="connsiteX6" fmla="*/ 868201 w 936104"/>
              <a:gd name="connsiteY6" fmla="*/ 335716 h 908927"/>
              <a:gd name="connsiteX7" fmla="*/ 623497 w 936104"/>
              <a:gd name="connsiteY7" fmla="*/ 332863 h 908927"/>
              <a:gd name="connsiteX8" fmla="*/ 623497 w 936104"/>
              <a:gd name="connsiteY8" fmla="*/ 499449 h 908927"/>
              <a:gd name="connsiteX9" fmla="*/ 936104 w 936104"/>
              <a:gd name="connsiteY9" fmla="*/ 499449 h 908927"/>
              <a:gd name="connsiteX10" fmla="*/ 468052 w 936104"/>
              <a:gd name="connsiteY10" fmla="*/ 908927 h 908927"/>
              <a:gd name="connsiteX11" fmla="*/ 0 w 936104"/>
              <a:gd name="connsiteY11" fmla="*/ 499449 h 908927"/>
              <a:gd name="connsiteX0" fmla="*/ 0 w 936104"/>
              <a:gd name="connsiteY0" fmla="*/ 489933 h 899411"/>
              <a:gd name="connsiteX1" fmla="*/ 312607 w 936104"/>
              <a:gd name="connsiteY1" fmla="*/ 489933 h 899411"/>
              <a:gd name="connsiteX2" fmla="*/ 312607 w 936104"/>
              <a:gd name="connsiteY2" fmla="*/ 323347 h 899411"/>
              <a:gd name="connsiteX3" fmla="*/ 46955 w 936104"/>
              <a:gd name="connsiteY3" fmla="*/ 322057 h 899411"/>
              <a:gd name="connsiteX4" fmla="*/ 50242 w 936104"/>
              <a:gd name="connsiteY4" fmla="*/ 1159 h 899411"/>
              <a:gd name="connsiteX5" fmla="*/ 882488 w 936104"/>
              <a:gd name="connsiteY5" fmla="*/ 1159 h 899411"/>
              <a:gd name="connsiteX6" fmla="*/ 868201 w 936104"/>
              <a:gd name="connsiteY6" fmla="*/ 326200 h 899411"/>
              <a:gd name="connsiteX7" fmla="*/ 623497 w 936104"/>
              <a:gd name="connsiteY7" fmla="*/ 323347 h 899411"/>
              <a:gd name="connsiteX8" fmla="*/ 623497 w 936104"/>
              <a:gd name="connsiteY8" fmla="*/ 489933 h 899411"/>
              <a:gd name="connsiteX9" fmla="*/ 936104 w 936104"/>
              <a:gd name="connsiteY9" fmla="*/ 489933 h 899411"/>
              <a:gd name="connsiteX10" fmla="*/ 468052 w 936104"/>
              <a:gd name="connsiteY10" fmla="*/ 899411 h 899411"/>
              <a:gd name="connsiteX11" fmla="*/ 0 w 936104"/>
              <a:gd name="connsiteY11" fmla="*/ 489933 h 899411"/>
              <a:gd name="connsiteX0" fmla="*/ 0 w 936104"/>
              <a:gd name="connsiteY0" fmla="*/ 489933 h 899411"/>
              <a:gd name="connsiteX1" fmla="*/ 312607 w 936104"/>
              <a:gd name="connsiteY1" fmla="*/ 489933 h 899411"/>
              <a:gd name="connsiteX2" fmla="*/ 312607 w 936104"/>
              <a:gd name="connsiteY2" fmla="*/ 323347 h 899411"/>
              <a:gd name="connsiteX3" fmla="*/ 46955 w 936104"/>
              <a:gd name="connsiteY3" fmla="*/ 322057 h 899411"/>
              <a:gd name="connsiteX4" fmla="*/ 50242 w 936104"/>
              <a:gd name="connsiteY4" fmla="*/ 1159 h 899411"/>
              <a:gd name="connsiteX5" fmla="*/ 882488 w 936104"/>
              <a:gd name="connsiteY5" fmla="*/ 1159 h 899411"/>
              <a:gd name="connsiteX6" fmla="*/ 868201 w 936104"/>
              <a:gd name="connsiteY6" fmla="*/ 326200 h 899411"/>
              <a:gd name="connsiteX7" fmla="*/ 623497 w 936104"/>
              <a:gd name="connsiteY7" fmla="*/ 323347 h 899411"/>
              <a:gd name="connsiteX8" fmla="*/ 623497 w 936104"/>
              <a:gd name="connsiteY8" fmla="*/ 489933 h 899411"/>
              <a:gd name="connsiteX9" fmla="*/ 936104 w 936104"/>
              <a:gd name="connsiteY9" fmla="*/ 489933 h 899411"/>
              <a:gd name="connsiteX10" fmla="*/ 468052 w 936104"/>
              <a:gd name="connsiteY10" fmla="*/ 899411 h 899411"/>
              <a:gd name="connsiteX11" fmla="*/ 0 w 936104"/>
              <a:gd name="connsiteY11" fmla="*/ 489933 h 899411"/>
              <a:gd name="connsiteX0" fmla="*/ 0 w 936104"/>
              <a:gd name="connsiteY0" fmla="*/ 489933 h 899411"/>
              <a:gd name="connsiteX1" fmla="*/ 312607 w 936104"/>
              <a:gd name="connsiteY1" fmla="*/ 489933 h 899411"/>
              <a:gd name="connsiteX2" fmla="*/ 312607 w 936104"/>
              <a:gd name="connsiteY2" fmla="*/ 323347 h 899411"/>
              <a:gd name="connsiteX3" fmla="*/ 46955 w 936104"/>
              <a:gd name="connsiteY3" fmla="*/ 322057 h 899411"/>
              <a:gd name="connsiteX4" fmla="*/ 50242 w 936104"/>
              <a:gd name="connsiteY4" fmla="*/ 1159 h 899411"/>
              <a:gd name="connsiteX5" fmla="*/ 882488 w 936104"/>
              <a:gd name="connsiteY5" fmla="*/ 1159 h 899411"/>
              <a:gd name="connsiteX6" fmla="*/ 868201 w 936104"/>
              <a:gd name="connsiteY6" fmla="*/ 326200 h 899411"/>
              <a:gd name="connsiteX7" fmla="*/ 623497 w 936104"/>
              <a:gd name="connsiteY7" fmla="*/ 323347 h 899411"/>
              <a:gd name="connsiteX8" fmla="*/ 623497 w 936104"/>
              <a:gd name="connsiteY8" fmla="*/ 489933 h 899411"/>
              <a:gd name="connsiteX9" fmla="*/ 936104 w 936104"/>
              <a:gd name="connsiteY9" fmla="*/ 489933 h 899411"/>
              <a:gd name="connsiteX10" fmla="*/ 468052 w 936104"/>
              <a:gd name="connsiteY10" fmla="*/ 899411 h 899411"/>
              <a:gd name="connsiteX11" fmla="*/ 0 w 936104"/>
              <a:gd name="connsiteY11" fmla="*/ 489933 h 899411"/>
              <a:gd name="connsiteX0" fmla="*/ 0 w 936104"/>
              <a:gd name="connsiteY0" fmla="*/ 489933 h 899411"/>
              <a:gd name="connsiteX1" fmla="*/ 312607 w 936104"/>
              <a:gd name="connsiteY1" fmla="*/ 489933 h 899411"/>
              <a:gd name="connsiteX2" fmla="*/ 312607 w 936104"/>
              <a:gd name="connsiteY2" fmla="*/ 323347 h 899411"/>
              <a:gd name="connsiteX3" fmla="*/ 46955 w 936104"/>
              <a:gd name="connsiteY3" fmla="*/ 322057 h 899411"/>
              <a:gd name="connsiteX4" fmla="*/ 50242 w 936104"/>
              <a:gd name="connsiteY4" fmla="*/ 1159 h 899411"/>
              <a:gd name="connsiteX5" fmla="*/ 882488 w 936104"/>
              <a:gd name="connsiteY5" fmla="*/ 1159 h 899411"/>
              <a:gd name="connsiteX6" fmla="*/ 868201 w 936104"/>
              <a:gd name="connsiteY6" fmla="*/ 326200 h 899411"/>
              <a:gd name="connsiteX7" fmla="*/ 623497 w 936104"/>
              <a:gd name="connsiteY7" fmla="*/ 323347 h 899411"/>
              <a:gd name="connsiteX8" fmla="*/ 623497 w 936104"/>
              <a:gd name="connsiteY8" fmla="*/ 489933 h 899411"/>
              <a:gd name="connsiteX9" fmla="*/ 936104 w 936104"/>
              <a:gd name="connsiteY9" fmla="*/ 489933 h 899411"/>
              <a:gd name="connsiteX10" fmla="*/ 468052 w 936104"/>
              <a:gd name="connsiteY10" fmla="*/ 899411 h 899411"/>
              <a:gd name="connsiteX11" fmla="*/ 0 w 936104"/>
              <a:gd name="connsiteY11" fmla="*/ 489933 h 899411"/>
              <a:gd name="connsiteX0" fmla="*/ 0 w 1127757"/>
              <a:gd name="connsiteY0" fmla="*/ 489933 h 899411"/>
              <a:gd name="connsiteX1" fmla="*/ 312607 w 1127757"/>
              <a:gd name="connsiteY1" fmla="*/ 489933 h 899411"/>
              <a:gd name="connsiteX2" fmla="*/ 312607 w 1127757"/>
              <a:gd name="connsiteY2" fmla="*/ 323347 h 899411"/>
              <a:gd name="connsiteX3" fmla="*/ 46955 w 1127757"/>
              <a:gd name="connsiteY3" fmla="*/ 322057 h 899411"/>
              <a:gd name="connsiteX4" fmla="*/ 50242 w 1127757"/>
              <a:gd name="connsiteY4" fmla="*/ 1159 h 899411"/>
              <a:gd name="connsiteX5" fmla="*/ 882488 w 1127757"/>
              <a:gd name="connsiteY5" fmla="*/ 1159 h 899411"/>
              <a:gd name="connsiteX6" fmla="*/ 1127757 w 1127757"/>
              <a:gd name="connsiteY6" fmla="*/ 340487 h 899411"/>
              <a:gd name="connsiteX7" fmla="*/ 623497 w 1127757"/>
              <a:gd name="connsiteY7" fmla="*/ 323347 h 899411"/>
              <a:gd name="connsiteX8" fmla="*/ 623497 w 1127757"/>
              <a:gd name="connsiteY8" fmla="*/ 489933 h 899411"/>
              <a:gd name="connsiteX9" fmla="*/ 936104 w 1127757"/>
              <a:gd name="connsiteY9" fmla="*/ 489933 h 899411"/>
              <a:gd name="connsiteX10" fmla="*/ 468052 w 1127757"/>
              <a:gd name="connsiteY10" fmla="*/ 899411 h 899411"/>
              <a:gd name="connsiteX11" fmla="*/ 0 w 1127757"/>
              <a:gd name="connsiteY11" fmla="*/ 489933 h 899411"/>
              <a:gd name="connsiteX0" fmla="*/ 0 w 1127757"/>
              <a:gd name="connsiteY0" fmla="*/ 488774 h 898252"/>
              <a:gd name="connsiteX1" fmla="*/ 312607 w 1127757"/>
              <a:gd name="connsiteY1" fmla="*/ 488774 h 898252"/>
              <a:gd name="connsiteX2" fmla="*/ 312607 w 1127757"/>
              <a:gd name="connsiteY2" fmla="*/ 322188 h 898252"/>
              <a:gd name="connsiteX3" fmla="*/ 46955 w 1127757"/>
              <a:gd name="connsiteY3" fmla="*/ 320898 h 898252"/>
              <a:gd name="connsiteX4" fmla="*/ 50242 w 1127757"/>
              <a:gd name="connsiteY4" fmla="*/ 0 h 898252"/>
              <a:gd name="connsiteX5" fmla="*/ 1125376 w 1127757"/>
              <a:gd name="connsiteY5" fmla="*/ 0 h 898252"/>
              <a:gd name="connsiteX6" fmla="*/ 1127757 w 1127757"/>
              <a:gd name="connsiteY6" fmla="*/ 339328 h 898252"/>
              <a:gd name="connsiteX7" fmla="*/ 623497 w 1127757"/>
              <a:gd name="connsiteY7" fmla="*/ 322188 h 898252"/>
              <a:gd name="connsiteX8" fmla="*/ 623497 w 1127757"/>
              <a:gd name="connsiteY8" fmla="*/ 488774 h 898252"/>
              <a:gd name="connsiteX9" fmla="*/ 936104 w 1127757"/>
              <a:gd name="connsiteY9" fmla="*/ 488774 h 898252"/>
              <a:gd name="connsiteX10" fmla="*/ 468052 w 1127757"/>
              <a:gd name="connsiteY10" fmla="*/ 898252 h 898252"/>
              <a:gd name="connsiteX11" fmla="*/ 0 w 1127757"/>
              <a:gd name="connsiteY11" fmla="*/ 488774 h 898252"/>
              <a:gd name="connsiteX0" fmla="*/ 0 w 1127757"/>
              <a:gd name="connsiteY0" fmla="*/ 488774 h 898252"/>
              <a:gd name="connsiteX1" fmla="*/ 312607 w 1127757"/>
              <a:gd name="connsiteY1" fmla="*/ 488774 h 898252"/>
              <a:gd name="connsiteX2" fmla="*/ 312607 w 1127757"/>
              <a:gd name="connsiteY2" fmla="*/ 322188 h 898252"/>
              <a:gd name="connsiteX3" fmla="*/ 46955 w 1127757"/>
              <a:gd name="connsiteY3" fmla="*/ 320898 h 898252"/>
              <a:gd name="connsiteX4" fmla="*/ 50242 w 1127757"/>
              <a:gd name="connsiteY4" fmla="*/ 0 h 898252"/>
              <a:gd name="connsiteX5" fmla="*/ 1125376 w 1127757"/>
              <a:gd name="connsiteY5" fmla="*/ 0 h 898252"/>
              <a:gd name="connsiteX6" fmla="*/ 1127757 w 1127757"/>
              <a:gd name="connsiteY6" fmla="*/ 339328 h 898252"/>
              <a:gd name="connsiteX7" fmla="*/ 623497 w 1127757"/>
              <a:gd name="connsiteY7" fmla="*/ 322188 h 898252"/>
              <a:gd name="connsiteX8" fmla="*/ 623497 w 1127757"/>
              <a:gd name="connsiteY8" fmla="*/ 488774 h 898252"/>
              <a:gd name="connsiteX9" fmla="*/ 936104 w 1127757"/>
              <a:gd name="connsiteY9" fmla="*/ 488774 h 898252"/>
              <a:gd name="connsiteX10" fmla="*/ 468052 w 1127757"/>
              <a:gd name="connsiteY10" fmla="*/ 898252 h 898252"/>
              <a:gd name="connsiteX11" fmla="*/ 0 w 1127757"/>
              <a:gd name="connsiteY11" fmla="*/ 488774 h 898252"/>
              <a:gd name="connsiteX0" fmla="*/ 0 w 1125597"/>
              <a:gd name="connsiteY0" fmla="*/ 488774 h 898252"/>
              <a:gd name="connsiteX1" fmla="*/ 312607 w 1125597"/>
              <a:gd name="connsiteY1" fmla="*/ 488774 h 898252"/>
              <a:gd name="connsiteX2" fmla="*/ 312607 w 1125597"/>
              <a:gd name="connsiteY2" fmla="*/ 322188 h 898252"/>
              <a:gd name="connsiteX3" fmla="*/ 46955 w 1125597"/>
              <a:gd name="connsiteY3" fmla="*/ 320898 h 898252"/>
              <a:gd name="connsiteX4" fmla="*/ 50242 w 1125597"/>
              <a:gd name="connsiteY4" fmla="*/ 0 h 898252"/>
              <a:gd name="connsiteX5" fmla="*/ 1125376 w 1125597"/>
              <a:gd name="connsiteY5" fmla="*/ 0 h 898252"/>
              <a:gd name="connsiteX6" fmla="*/ 1118232 w 1125597"/>
              <a:gd name="connsiteY6" fmla="*/ 344090 h 898252"/>
              <a:gd name="connsiteX7" fmla="*/ 623497 w 1125597"/>
              <a:gd name="connsiteY7" fmla="*/ 322188 h 898252"/>
              <a:gd name="connsiteX8" fmla="*/ 623497 w 1125597"/>
              <a:gd name="connsiteY8" fmla="*/ 488774 h 898252"/>
              <a:gd name="connsiteX9" fmla="*/ 936104 w 1125597"/>
              <a:gd name="connsiteY9" fmla="*/ 488774 h 898252"/>
              <a:gd name="connsiteX10" fmla="*/ 468052 w 1125597"/>
              <a:gd name="connsiteY10" fmla="*/ 898252 h 898252"/>
              <a:gd name="connsiteX11" fmla="*/ 0 w 1125597"/>
              <a:gd name="connsiteY11" fmla="*/ 488774 h 898252"/>
              <a:gd name="connsiteX0" fmla="*/ 0 w 1126327"/>
              <a:gd name="connsiteY0" fmla="*/ 488774 h 898252"/>
              <a:gd name="connsiteX1" fmla="*/ 312607 w 1126327"/>
              <a:gd name="connsiteY1" fmla="*/ 488774 h 898252"/>
              <a:gd name="connsiteX2" fmla="*/ 312607 w 1126327"/>
              <a:gd name="connsiteY2" fmla="*/ 322188 h 898252"/>
              <a:gd name="connsiteX3" fmla="*/ 46955 w 1126327"/>
              <a:gd name="connsiteY3" fmla="*/ 320898 h 898252"/>
              <a:gd name="connsiteX4" fmla="*/ 50242 w 1126327"/>
              <a:gd name="connsiteY4" fmla="*/ 0 h 898252"/>
              <a:gd name="connsiteX5" fmla="*/ 1125376 w 1126327"/>
              <a:gd name="connsiteY5" fmla="*/ 0 h 898252"/>
              <a:gd name="connsiteX6" fmla="*/ 1118232 w 1126327"/>
              <a:gd name="connsiteY6" fmla="*/ 344090 h 898252"/>
              <a:gd name="connsiteX7" fmla="*/ 623497 w 1126327"/>
              <a:gd name="connsiteY7" fmla="*/ 322188 h 898252"/>
              <a:gd name="connsiteX8" fmla="*/ 623497 w 1126327"/>
              <a:gd name="connsiteY8" fmla="*/ 488774 h 898252"/>
              <a:gd name="connsiteX9" fmla="*/ 936104 w 1126327"/>
              <a:gd name="connsiteY9" fmla="*/ 488774 h 898252"/>
              <a:gd name="connsiteX10" fmla="*/ 468052 w 1126327"/>
              <a:gd name="connsiteY10" fmla="*/ 898252 h 898252"/>
              <a:gd name="connsiteX11" fmla="*/ 0 w 1126327"/>
              <a:gd name="connsiteY11" fmla="*/ 488774 h 898252"/>
              <a:gd name="connsiteX0" fmla="*/ 0 w 1126327"/>
              <a:gd name="connsiteY0" fmla="*/ 488774 h 898252"/>
              <a:gd name="connsiteX1" fmla="*/ 312607 w 1126327"/>
              <a:gd name="connsiteY1" fmla="*/ 488774 h 898252"/>
              <a:gd name="connsiteX2" fmla="*/ 312607 w 1126327"/>
              <a:gd name="connsiteY2" fmla="*/ 322188 h 898252"/>
              <a:gd name="connsiteX3" fmla="*/ 46955 w 1126327"/>
              <a:gd name="connsiteY3" fmla="*/ 320898 h 898252"/>
              <a:gd name="connsiteX4" fmla="*/ 50242 w 1126327"/>
              <a:gd name="connsiteY4" fmla="*/ 0 h 898252"/>
              <a:gd name="connsiteX5" fmla="*/ 1125376 w 1126327"/>
              <a:gd name="connsiteY5" fmla="*/ 0 h 898252"/>
              <a:gd name="connsiteX6" fmla="*/ 1118232 w 1126327"/>
              <a:gd name="connsiteY6" fmla="*/ 344090 h 898252"/>
              <a:gd name="connsiteX7" fmla="*/ 623497 w 1126327"/>
              <a:gd name="connsiteY7" fmla="*/ 322188 h 898252"/>
              <a:gd name="connsiteX8" fmla="*/ 623497 w 1126327"/>
              <a:gd name="connsiteY8" fmla="*/ 488774 h 898252"/>
              <a:gd name="connsiteX9" fmla="*/ 936104 w 1126327"/>
              <a:gd name="connsiteY9" fmla="*/ 488774 h 898252"/>
              <a:gd name="connsiteX10" fmla="*/ 468052 w 1126327"/>
              <a:gd name="connsiteY10" fmla="*/ 898252 h 898252"/>
              <a:gd name="connsiteX11" fmla="*/ 0 w 1126327"/>
              <a:gd name="connsiteY11" fmla="*/ 488774 h 898252"/>
              <a:gd name="connsiteX0" fmla="*/ 0 w 1126097"/>
              <a:gd name="connsiteY0" fmla="*/ 488774 h 898252"/>
              <a:gd name="connsiteX1" fmla="*/ 312607 w 1126097"/>
              <a:gd name="connsiteY1" fmla="*/ 488774 h 898252"/>
              <a:gd name="connsiteX2" fmla="*/ 312607 w 1126097"/>
              <a:gd name="connsiteY2" fmla="*/ 322188 h 898252"/>
              <a:gd name="connsiteX3" fmla="*/ 46955 w 1126097"/>
              <a:gd name="connsiteY3" fmla="*/ 320898 h 898252"/>
              <a:gd name="connsiteX4" fmla="*/ 50242 w 1126097"/>
              <a:gd name="connsiteY4" fmla="*/ 0 h 898252"/>
              <a:gd name="connsiteX5" fmla="*/ 1125376 w 1126097"/>
              <a:gd name="connsiteY5" fmla="*/ 0 h 898252"/>
              <a:gd name="connsiteX6" fmla="*/ 1115851 w 1126097"/>
              <a:gd name="connsiteY6" fmla="*/ 322658 h 898252"/>
              <a:gd name="connsiteX7" fmla="*/ 623497 w 1126097"/>
              <a:gd name="connsiteY7" fmla="*/ 322188 h 898252"/>
              <a:gd name="connsiteX8" fmla="*/ 623497 w 1126097"/>
              <a:gd name="connsiteY8" fmla="*/ 488774 h 898252"/>
              <a:gd name="connsiteX9" fmla="*/ 936104 w 1126097"/>
              <a:gd name="connsiteY9" fmla="*/ 488774 h 898252"/>
              <a:gd name="connsiteX10" fmla="*/ 468052 w 1126097"/>
              <a:gd name="connsiteY10" fmla="*/ 898252 h 898252"/>
              <a:gd name="connsiteX11" fmla="*/ 0 w 1126097"/>
              <a:gd name="connsiteY11" fmla="*/ 488774 h 898252"/>
              <a:gd name="connsiteX0" fmla="*/ 0 w 1120328"/>
              <a:gd name="connsiteY0" fmla="*/ 491155 h 900633"/>
              <a:gd name="connsiteX1" fmla="*/ 312607 w 1120328"/>
              <a:gd name="connsiteY1" fmla="*/ 491155 h 900633"/>
              <a:gd name="connsiteX2" fmla="*/ 312607 w 1120328"/>
              <a:gd name="connsiteY2" fmla="*/ 324569 h 900633"/>
              <a:gd name="connsiteX3" fmla="*/ 46955 w 1120328"/>
              <a:gd name="connsiteY3" fmla="*/ 323279 h 900633"/>
              <a:gd name="connsiteX4" fmla="*/ 50242 w 1120328"/>
              <a:gd name="connsiteY4" fmla="*/ 2381 h 900633"/>
              <a:gd name="connsiteX5" fmla="*/ 1118232 w 1120328"/>
              <a:gd name="connsiteY5" fmla="*/ 0 h 900633"/>
              <a:gd name="connsiteX6" fmla="*/ 1115851 w 1120328"/>
              <a:gd name="connsiteY6" fmla="*/ 325039 h 900633"/>
              <a:gd name="connsiteX7" fmla="*/ 623497 w 1120328"/>
              <a:gd name="connsiteY7" fmla="*/ 324569 h 900633"/>
              <a:gd name="connsiteX8" fmla="*/ 623497 w 1120328"/>
              <a:gd name="connsiteY8" fmla="*/ 491155 h 900633"/>
              <a:gd name="connsiteX9" fmla="*/ 936104 w 1120328"/>
              <a:gd name="connsiteY9" fmla="*/ 491155 h 900633"/>
              <a:gd name="connsiteX10" fmla="*/ 468052 w 1120328"/>
              <a:gd name="connsiteY10" fmla="*/ 900633 h 900633"/>
              <a:gd name="connsiteX11" fmla="*/ 0 w 1120328"/>
              <a:gd name="connsiteY11" fmla="*/ 491155 h 900633"/>
              <a:gd name="connsiteX0" fmla="*/ 0 w 1119165"/>
              <a:gd name="connsiteY0" fmla="*/ 491155 h 900633"/>
              <a:gd name="connsiteX1" fmla="*/ 312607 w 1119165"/>
              <a:gd name="connsiteY1" fmla="*/ 491155 h 900633"/>
              <a:gd name="connsiteX2" fmla="*/ 312607 w 1119165"/>
              <a:gd name="connsiteY2" fmla="*/ 324569 h 900633"/>
              <a:gd name="connsiteX3" fmla="*/ 46955 w 1119165"/>
              <a:gd name="connsiteY3" fmla="*/ 323279 h 900633"/>
              <a:gd name="connsiteX4" fmla="*/ 50242 w 1119165"/>
              <a:gd name="connsiteY4" fmla="*/ 2381 h 900633"/>
              <a:gd name="connsiteX5" fmla="*/ 1115851 w 1119165"/>
              <a:gd name="connsiteY5" fmla="*/ 0 h 900633"/>
              <a:gd name="connsiteX6" fmla="*/ 1115851 w 1119165"/>
              <a:gd name="connsiteY6" fmla="*/ 325039 h 900633"/>
              <a:gd name="connsiteX7" fmla="*/ 623497 w 1119165"/>
              <a:gd name="connsiteY7" fmla="*/ 324569 h 900633"/>
              <a:gd name="connsiteX8" fmla="*/ 623497 w 1119165"/>
              <a:gd name="connsiteY8" fmla="*/ 491155 h 900633"/>
              <a:gd name="connsiteX9" fmla="*/ 936104 w 1119165"/>
              <a:gd name="connsiteY9" fmla="*/ 491155 h 900633"/>
              <a:gd name="connsiteX10" fmla="*/ 468052 w 1119165"/>
              <a:gd name="connsiteY10" fmla="*/ 900633 h 900633"/>
              <a:gd name="connsiteX11" fmla="*/ 0 w 1119165"/>
              <a:gd name="connsiteY11" fmla="*/ 491155 h 900633"/>
              <a:gd name="connsiteX0" fmla="*/ 175977 w 1295142"/>
              <a:gd name="connsiteY0" fmla="*/ 491155 h 900633"/>
              <a:gd name="connsiteX1" fmla="*/ 488584 w 1295142"/>
              <a:gd name="connsiteY1" fmla="*/ 491155 h 900633"/>
              <a:gd name="connsiteX2" fmla="*/ 488584 w 1295142"/>
              <a:gd name="connsiteY2" fmla="*/ 324569 h 900633"/>
              <a:gd name="connsiteX3" fmla="*/ 222932 w 1295142"/>
              <a:gd name="connsiteY3" fmla="*/ 323279 h 900633"/>
              <a:gd name="connsiteX4" fmla="*/ 0 w 1295142"/>
              <a:gd name="connsiteY4" fmla="*/ 4762 h 900633"/>
              <a:gd name="connsiteX5" fmla="*/ 1291828 w 1295142"/>
              <a:gd name="connsiteY5" fmla="*/ 0 h 900633"/>
              <a:gd name="connsiteX6" fmla="*/ 1291828 w 1295142"/>
              <a:gd name="connsiteY6" fmla="*/ 325039 h 900633"/>
              <a:gd name="connsiteX7" fmla="*/ 799474 w 1295142"/>
              <a:gd name="connsiteY7" fmla="*/ 324569 h 900633"/>
              <a:gd name="connsiteX8" fmla="*/ 799474 w 1295142"/>
              <a:gd name="connsiteY8" fmla="*/ 491155 h 900633"/>
              <a:gd name="connsiteX9" fmla="*/ 1112081 w 1295142"/>
              <a:gd name="connsiteY9" fmla="*/ 491155 h 900633"/>
              <a:gd name="connsiteX10" fmla="*/ 644029 w 1295142"/>
              <a:gd name="connsiteY10" fmla="*/ 900633 h 900633"/>
              <a:gd name="connsiteX11" fmla="*/ 175977 w 1295142"/>
              <a:gd name="connsiteY11" fmla="*/ 491155 h 900633"/>
              <a:gd name="connsiteX0" fmla="*/ 175977 w 1295142"/>
              <a:gd name="connsiteY0" fmla="*/ 491155 h 900633"/>
              <a:gd name="connsiteX1" fmla="*/ 488584 w 1295142"/>
              <a:gd name="connsiteY1" fmla="*/ 491155 h 900633"/>
              <a:gd name="connsiteX2" fmla="*/ 488584 w 1295142"/>
              <a:gd name="connsiteY2" fmla="*/ 324569 h 900633"/>
              <a:gd name="connsiteX3" fmla="*/ 1476 w 1295142"/>
              <a:gd name="connsiteY3" fmla="*/ 323279 h 900633"/>
              <a:gd name="connsiteX4" fmla="*/ 0 w 1295142"/>
              <a:gd name="connsiteY4" fmla="*/ 4762 h 900633"/>
              <a:gd name="connsiteX5" fmla="*/ 1291828 w 1295142"/>
              <a:gd name="connsiteY5" fmla="*/ 0 h 900633"/>
              <a:gd name="connsiteX6" fmla="*/ 1291828 w 1295142"/>
              <a:gd name="connsiteY6" fmla="*/ 325039 h 900633"/>
              <a:gd name="connsiteX7" fmla="*/ 799474 w 1295142"/>
              <a:gd name="connsiteY7" fmla="*/ 324569 h 900633"/>
              <a:gd name="connsiteX8" fmla="*/ 799474 w 1295142"/>
              <a:gd name="connsiteY8" fmla="*/ 491155 h 900633"/>
              <a:gd name="connsiteX9" fmla="*/ 1112081 w 1295142"/>
              <a:gd name="connsiteY9" fmla="*/ 491155 h 900633"/>
              <a:gd name="connsiteX10" fmla="*/ 644029 w 1295142"/>
              <a:gd name="connsiteY10" fmla="*/ 900633 h 900633"/>
              <a:gd name="connsiteX11" fmla="*/ 175977 w 1295142"/>
              <a:gd name="connsiteY11" fmla="*/ 491155 h 900633"/>
              <a:gd name="connsiteX0" fmla="*/ 291815 w 1410980"/>
              <a:gd name="connsiteY0" fmla="*/ 491155 h 900633"/>
              <a:gd name="connsiteX1" fmla="*/ 604422 w 1410980"/>
              <a:gd name="connsiteY1" fmla="*/ 491155 h 900633"/>
              <a:gd name="connsiteX2" fmla="*/ 604422 w 1410980"/>
              <a:gd name="connsiteY2" fmla="*/ 324569 h 900633"/>
              <a:gd name="connsiteX3" fmla="*/ 117314 w 1410980"/>
              <a:gd name="connsiteY3" fmla="*/ 323279 h 900633"/>
              <a:gd name="connsiteX4" fmla="*/ 115838 w 1410980"/>
              <a:gd name="connsiteY4" fmla="*/ 4762 h 900633"/>
              <a:gd name="connsiteX5" fmla="*/ 1407666 w 1410980"/>
              <a:gd name="connsiteY5" fmla="*/ 0 h 900633"/>
              <a:gd name="connsiteX6" fmla="*/ 1407666 w 1410980"/>
              <a:gd name="connsiteY6" fmla="*/ 325039 h 900633"/>
              <a:gd name="connsiteX7" fmla="*/ 915312 w 1410980"/>
              <a:gd name="connsiteY7" fmla="*/ 324569 h 900633"/>
              <a:gd name="connsiteX8" fmla="*/ 915312 w 1410980"/>
              <a:gd name="connsiteY8" fmla="*/ 491155 h 900633"/>
              <a:gd name="connsiteX9" fmla="*/ 1227919 w 1410980"/>
              <a:gd name="connsiteY9" fmla="*/ 491155 h 900633"/>
              <a:gd name="connsiteX10" fmla="*/ 759867 w 1410980"/>
              <a:gd name="connsiteY10" fmla="*/ 900633 h 900633"/>
              <a:gd name="connsiteX11" fmla="*/ 291815 w 1410980"/>
              <a:gd name="connsiteY11" fmla="*/ 491155 h 900633"/>
              <a:gd name="connsiteX0" fmla="*/ 291815 w 1410980"/>
              <a:gd name="connsiteY0" fmla="*/ 491155 h 900633"/>
              <a:gd name="connsiteX1" fmla="*/ 604422 w 1410980"/>
              <a:gd name="connsiteY1" fmla="*/ 491155 h 900633"/>
              <a:gd name="connsiteX2" fmla="*/ 604422 w 1410980"/>
              <a:gd name="connsiteY2" fmla="*/ 324569 h 900633"/>
              <a:gd name="connsiteX3" fmla="*/ 117314 w 1410980"/>
              <a:gd name="connsiteY3" fmla="*/ 323279 h 900633"/>
              <a:gd name="connsiteX4" fmla="*/ 115838 w 1410980"/>
              <a:gd name="connsiteY4" fmla="*/ 4762 h 900633"/>
              <a:gd name="connsiteX5" fmla="*/ 1407666 w 1410980"/>
              <a:gd name="connsiteY5" fmla="*/ 0 h 900633"/>
              <a:gd name="connsiteX6" fmla="*/ 1407666 w 1410980"/>
              <a:gd name="connsiteY6" fmla="*/ 325039 h 900633"/>
              <a:gd name="connsiteX7" fmla="*/ 915312 w 1410980"/>
              <a:gd name="connsiteY7" fmla="*/ 324569 h 900633"/>
              <a:gd name="connsiteX8" fmla="*/ 915312 w 1410980"/>
              <a:gd name="connsiteY8" fmla="*/ 491155 h 900633"/>
              <a:gd name="connsiteX9" fmla="*/ 1227919 w 1410980"/>
              <a:gd name="connsiteY9" fmla="*/ 491155 h 900633"/>
              <a:gd name="connsiteX10" fmla="*/ 759867 w 1410980"/>
              <a:gd name="connsiteY10" fmla="*/ 900633 h 900633"/>
              <a:gd name="connsiteX11" fmla="*/ 291815 w 1410980"/>
              <a:gd name="connsiteY11" fmla="*/ 491155 h 900633"/>
              <a:gd name="connsiteX0" fmla="*/ 386324 w 1505489"/>
              <a:gd name="connsiteY0" fmla="*/ 491155 h 900633"/>
              <a:gd name="connsiteX1" fmla="*/ 698931 w 1505489"/>
              <a:gd name="connsiteY1" fmla="*/ 491155 h 900633"/>
              <a:gd name="connsiteX2" fmla="*/ 698931 w 1505489"/>
              <a:gd name="connsiteY2" fmla="*/ 324569 h 900633"/>
              <a:gd name="connsiteX3" fmla="*/ 211823 w 1505489"/>
              <a:gd name="connsiteY3" fmla="*/ 323279 h 900633"/>
              <a:gd name="connsiteX4" fmla="*/ 210347 w 1505489"/>
              <a:gd name="connsiteY4" fmla="*/ 4762 h 900633"/>
              <a:gd name="connsiteX5" fmla="*/ 1502175 w 1505489"/>
              <a:gd name="connsiteY5" fmla="*/ 0 h 900633"/>
              <a:gd name="connsiteX6" fmla="*/ 1502175 w 1505489"/>
              <a:gd name="connsiteY6" fmla="*/ 325039 h 900633"/>
              <a:gd name="connsiteX7" fmla="*/ 1009821 w 1505489"/>
              <a:gd name="connsiteY7" fmla="*/ 324569 h 900633"/>
              <a:gd name="connsiteX8" fmla="*/ 1009821 w 1505489"/>
              <a:gd name="connsiteY8" fmla="*/ 491155 h 900633"/>
              <a:gd name="connsiteX9" fmla="*/ 1322428 w 1505489"/>
              <a:gd name="connsiteY9" fmla="*/ 491155 h 900633"/>
              <a:gd name="connsiteX10" fmla="*/ 854376 w 1505489"/>
              <a:gd name="connsiteY10" fmla="*/ 900633 h 900633"/>
              <a:gd name="connsiteX11" fmla="*/ 386324 w 1505489"/>
              <a:gd name="connsiteY11" fmla="*/ 491155 h 900633"/>
              <a:gd name="connsiteX0" fmla="*/ 386324 w 1505489"/>
              <a:gd name="connsiteY0" fmla="*/ 491155 h 900633"/>
              <a:gd name="connsiteX1" fmla="*/ 698931 w 1505489"/>
              <a:gd name="connsiteY1" fmla="*/ 491155 h 900633"/>
              <a:gd name="connsiteX2" fmla="*/ 698931 w 1505489"/>
              <a:gd name="connsiteY2" fmla="*/ 324569 h 900633"/>
              <a:gd name="connsiteX3" fmla="*/ 211823 w 1505489"/>
              <a:gd name="connsiteY3" fmla="*/ 323279 h 900633"/>
              <a:gd name="connsiteX4" fmla="*/ 210347 w 1505489"/>
              <a:gd name="connsiteY4" fmla="*/ 4762 h 900633"/>
              <a:gd name="connsiteX5" fmla="*/ 1502175 w 1505489"/>
              <a:gd name="connsiteY5" fmla="*/ 0 h 900633"/>
              <a:gd name="connsiteX6" fmla="*/ 1502175 w 1505489"/>
              <a:gd name="connsiteY6" fmla="*/ 325039 h 900633"/>
              <a:gd name="connsiteX7" fmla="*/ 1009821 w 1505489"/>
              <a:gd name="connsiteY7" fmla="*/ 324569 h 900633"/>
              <a:gd name="connsiteX8" fmla="*/ 1009821 w 1505489"/>
              <a:gd name="connsiteY8" fmla="*/ 491155 h 900633"/>
              <a:gd name="connsiteX9" fmla="*/ 1322428 w 1505489"/>
              <a:gd name="connsiteY9" fmla="*/ 491155 h 900633"/>
              <a:gd name="connsiteX10" fmla="*/ 854376 w 1505489"/>
              <a:gd name="connsiteY10" fmla="*/ 900633 h 900633"/>
              <a:gd name="connsiteX11" fmla="*/ 386324 w 1505489"/>
              <a:gd name="connsiteY11" fmla="*/ 491155 h 900633"/>
              <a:gd name="connsiteX0" fmla="*/ 211533 w 1330698"/>
              <a:gd name="connsiteY0" fmla="*/ 491155 h 900633"/>
              <a:gd name="connsiteX1" fmla="*/ 524140 w 1330698"/>
              <a:gd name="connsiteY1" fmla="*/ 491155 h 900633"/>
              <a:gd name="connsiteX2" fmla="*/ 524140 w 1330698"/>
              <a:gd name="connsiteY2" fmla="*/ 324569 h 900633"/>
              <a:gd name="connsiteX3" fmla="*/ 37032 w 1330698"/>
              <a:gd name="connsiteY3" fmla="*/ 323279 h 900633"/>
              <a:gd name="connsiteX4" fmla="*/ 35556 w 1330698"/>
              <a:gd name="connsiteY4" fmla="*/ 4762 h 900633"/>
              <a:gd name="connsiteX5" fmla="*/ 1327384 w 1330698"/>
              <a:gd name="connsiteY5" fmla="*/ 0 h 900633"/>
              <a:gd name="connsiteX6" fmla="*/ 1327384 w 1330698"/>
              <a:gd name="connsiteY6" fmla="*/ 325039 h 900633"/>
              <a:gd name="connsiteX7" fmla="*/ 835030 w 1330698"/>
              <a:gd name="connsiteY7" fmla="*/ 324569 h 900633"/>
              <a:gd name="connsiteX8" fmla="*/ 835030 w 1330698"/>
              <a:gd name="connsiteY8" fmla="*/ 491155 h 900633"/>
              <a:gd name="connsiteX9" fmla="*/ 1147637 w 1330698"/>
              <a:gd name="connsiteY9" fmla="*/ 491155 h 900633"/>
              <a:gd name="connsiteX10" fmla="*/ 679585 w 1330698"/>
              <a:gd name="connsiteY10" fmla="*/ 900633 h 900633"/>
              <a:gd name="connsiteX11" fmla="*/ 211533 w 1330698"/>
              <a:gd name="connsiteY11" fmla="*/ 491155 h 900633"/>
              <a:gd name="connsiteX0" fmla="*/ 211533 w 1330698"/>
              <a:gd name="connsiteY0" fmla="*/ 491155 h 900633"/>
              <a:gd name="connsiteX1" fmla="*/ 524140 w 1330698"/>
              <a:gd name="connsiteY1" fmla="*/ 491155 h 900633"/>
              <a:gd name="connsiteX2" fmla="*/ 524140 w 1330698"/>
              <a:gd name="connsiteY2" fmla="*/ 324569 h 900633"/>
              <a:gd name="connsiteX3" fmla="*/ 37032 w 1330698"/>
              <a:gd name="connsiteY3" fmla="*/ 323279 h 900633"/>
              <a:gd name="connsiteX4" fmla="*/ 35556 w 1330698"/>
              <a:gd name="connsiteY4" fmla="*/ 4762 h 900633"/>
              <a:gd name="connsiteX5" fmla="*/ 1327384 w 1330698"/>
              <a:gd name="connsiteY5" fmla="*/ 0 h 900633"/>
              <a:gd name="connsiteX6" fmla="*/ 1327384 w 1330698"/>
              <a:gd name="connsiteY6" fmla="*/ 325039 h 900633"/>
              <a:gd name="connsiteX7" fmla="*/ 835030 w 1330698"/>
              <a:gd name="connsiteY7" fmla="*/ 324569 h 900633"/>
              <a:gd name="connsiteX8" fmla="*/ 835030 w 1330698"/>
              <a:gd name="connsiteY8" fmla="*/ 491155 h 900633"/>
              <a:gd name="connsiteX9" fmla="*/ 1147637 w 1330698"/>
              <a:gd name="connsiteY9" fmla="*/ 491155 h 900633"/>
              <a:gd name="connsiteX10" fmla="*/ 679585 w 1330698"/>
              <a:gd name="connsiteY10" fmla="*/ 900633 h 900633"/>
              <a:gd name="connsiteX11" fmla="*/ 211533 w 1330698"/>
              <a:gd name="connsiteY11" fmla="*/ 491155 h 900633"/>
              <a:gd name="connsiteX0" fmla="*/ 177136 w 1296301"/>
              <a:gd name="connsiteY0" fmla="*/ 491155 h 900633"/>
              <a:gd name="connsiteX1" fmla="*/ 489743 w 1296301"/>
              <a:gd name="connsiteY1" fmla="*/ 491155 h 900633"/>
              <a:gd name="connsiteX2" fmla="*/ 489743 w 1296301"/>
              <a:gd name="connsiteY2" fmla="*/ 324569 h 900633"/>
              <a:gd name="connsiteX3" fmla="*/ 2635 w 1296301"/>
              <a:gd name="connsiteY3" fmla="*/ 323279 h 900633"/>
              <a:gd name="connsiteX4" fmla="*/ 1159 w 1296301"/>
              <a:gd name="connsiteY4" fmla="*/ 4762 h 900633"/>
              <a:gd name="connsiteX5" fmla="*/ 1292987 w 1296301"/>
              <a:gd name="connsiteY5" fmla="*/ 0 h 900633"/>
              <a:gd name="connsiteX6" fmla="*/ 1292987 w 1296301"/>
              <a:gd name="connsiteY6" fmla="*/ 325039 h 900633"/>
              <a:gd name="connsiteX7" fmla="*/ 800633 w 1296301"/>
              <a:gd name="connsiteY7" fmla="*/ 324569 h 900633"/>
              <a:gd name="connsiteX8" fmla="*/ 800633 w 1296301"/>
              <a:gd name="connsiteY8" fmla="*/ 491155 h 900633"/>
              <a:gd name="connsiteX9" fmla="*/ 1113240 w 1296301"/>
              <a:gd name="connsiteY9" fmla="*/ 491155 h 900633"/>
              <a:gd name="connsiteX10" fmla="*/ 645188 w 1296301"/>
              <a:gd name="connsiteY10" fmla="*/ 900633 h 900633"/>
              <a:gd name="connsiteX11" fmla="*/ 177136 w 1296301"/>
              <a:gd name="connsiteY11" fmla="*/ 491155 h 900633"/>
              <a:gd name="connsiteX0" fmla="*/ 177136 w 1296301"/>
              <a:gd name="connsiteY0" fmla="*/ 491155 h 900633"/>
              <a:gd name="connsiteX1" fmla="*/ 489743 w 1296301"/>
              <a:gd name="connsiteY1" fmla="*/ 491155 h 900633"/>
              <a:gd name="connsiteX2" fmla="*/ 489743 w 1296301"/>
              <a:gd name="connsiteY2" fmla="*/ 324569 h 900633"/>
              <a:gd name="connsiteX3" fmla="*/ 2635 w 1296301"/>
              <a:gd name="connsiteY3" fmla="*/ 323279 h 900633"/>
              <a:gd name="connsiteX4" fmla="*/ 1159 w 1296301"/>
              <a:gd name="connsiteY4" fmla="*/ 4762 h 900633"/>
              <a:gd name="connsiteX5" fmla="*/ 1292987 w 1296301"/>
              <a:gd name="connsiteY5" fmla="*/ 0 h 900633"/>
              <a:gd name="connsiteX6" fmla="*/ 1292987 w 1296301"/>
              <a:gd name="connsiteY6" fmla="*/ 325039 h 900633"/>
              <a:gd name="connsiteX7" fmla="*/ 800633 w 1296301"/>
              <a:gd name="connsiteY7" fmla="*/ 324569 h 900633"/>
              <a:gd name="connsiteX8" fmla="*/ 800633 w 1296301"/>
              <a:gd name="connsiteY8" fmla="*/ 491155 h 900633"/>
              <a:gd name="connsiteX9" fmla="*/ 1113240 w 1296301"/>
              <a:gd name="connsiteY9" fmla="*/ 491155 h 900633"/>
              <a:gd name="connsiteX10" fmla="*/ 645188 w 1296301"/>
              <a:gd name="connsiteY10" fmla="*/ 900633 h 900633"/>
              <a:gd name="connsiteX11" fmla="*/ 177136 w 1296301"/>
              <a:gd name="connsiteY11" fmla="*/ 491155 h 900633"/>
              <a:gd name="connsiteX0" fmla="*/ 177136 w 1296301"/>
              <a:gd name="connsiteY0" fmla="*/ 491155 h 900633"/>
              <a:gd name="connsiteX1" fmla="*/ 489743 w 1296301"/>
              <a:gd name="connsiteY1" fmla="*/ 491155 h 900633"/>
              <a:gd name="connsiteX2" fmla="*/ 489743 w 1296301"/>
              <a:gd name="connsiteY2" fmla="*/ 324569 h 900633"/>
              <a:gd name="connsiteX3" fmla="*/ 2635 w 1296301"/>
              <a:gd name="connsiteY3" fmla="*/ 323279 h 900633"/>
              <a:gd name="connsiteX4" fmla="*/ 1159 w 1296301"/>
              <a:gd name="connsiteY4" fmla="*/ 4762 h 900633"/>
              <a:gd name="connsiteX5" fmla="*/ 1292987 w 1296301"/>
              <a:gd name="connsiteY5" fmla="*/ 0 h 900633"/>
              <a:gd name="connsiteX6" fmla="*/ 1292987 w 1296301"/>
              <a:gd name="connsiteY6" fmla="*/ 325039 h 900633"/>
              <a:gd name="connsiteX7" fmla="*/ 800633 w 1296301"/>
              <a:gd name="connsiteY7" fmla="*/ 324569 h 900633"/>
              <a:gd name="connsiteX8" fmla="*/ 800633 w 1296301"/>
              <a:gd name="connsiteY8" fmla="*/ 491155 h 900633"/>
              <a:gd name="connsiteX9" fmla="*/ 1113240 w 1296301"/>
              <a:gd name="connsiteY9" fmla="*/ 491155 h 900633"/>
              <a:gd name="connsiteX10" fmla="*/ 645188 w 1296301"/>
              <a:gd name="connsiteY10" fmla="*/ 900633 h 900633"/>
              <a:gd name="connsiteX11" fmla="*/ 177136 w 1296301"/>
              <a:gd name="connsiteY11" fmla="*/ 491155 h 90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96301" h="900633">
                <a:moveTo>
                  <a:pt x="177136" y="491155"/>
                </a:moveTo>
                <a:lnTo>
                  <a:pt x="489743" y="491155"/>
                </a:lnTo>
                <a:lnTo>
                  <a:pt x="489743" y="324569"/>
                </a:lnTo>
                <a:lnTo>
                  <a:pt x="2635" y="323279"/>
                </a:lnTo>
                <a:cubicBezTo>
                  <a:pt x="-215" y="246166"/>
                  <a:pt x="-825" y="139699"/>
                  <a:pt x="1159" y="4762"/>
                </a:cubicBezTo>
                <a:lnTo>
                  <a:pt x="1292987" y="0"/>
                </a:lnTo>
                <a:cubicBezTo>
                  <a:pt x="1295964" y="330400"/>
                  <a:pt x="1298648" y="-9051"/>
                  <a:pt x="1292987" y="325039"/>
                </a:cubicBezTo>
                <a:lnTo>
                  <a:pt x="800633" y="324569"/>
                </a:lnTo>
                <a:lnTo>
                  <a:pt x="800633" y="491155"/>
                </a:lnTo>
                <a:lnTo>
                  <a:pt x="1113240" y="491155"/>
                </a:lnTo>
                <a:lnTo>
                  <a:pt x="645188" y="900633"/>
                </a:lnTo>
                <a:lnTo>
                  <a:pt x="177136" y="491155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54000" rIns="0" bIns="45720" numCol="1" spcCol="0" rtlCol="0" fromWordArt="0" anchor="t" anchorCtr="0" forceAA="0" compatLnSpc="1">
            <a:prstTxWarp prst="textNoShape">
              <a:avLst/>
            </a:prstTxWarp>
            <a:no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en-US" sz="1400" dirty="0" err="1" smtClean="0">
                <a:solidFill>
                  <a:schemeClr val="bg1">
                    <a:lumMod val="10000"/>
                  </a:schemeClr>
                </a:solidFill>
              </a:rPr>
              <a:t>upper_bound</a:t>
            </a:r>
            <a:r>
              <a:rPr lang="en-US" sz="1400" dirty="0" smtClean="0">
                <a:solidFill>
                  <a:schemeClr val="bg1">
                    <a:lumMod val="10000"/>
                  </a:schemeClr>
                </a:solidFill>
              </a:rPr>
              <a:t>(4)</a:t>
            </a:r>
            <a:endParaRPr lang="de-DE" sz="1400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17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Folie </a:t>
            </a:r>
            <a:fld id="{36370ADA-F3BD-4AE5-9F32-CA5691B92C95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1026" name="Picture 2" descr="ASCII-Table-wi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7"/>
            <a:ext cx="8136904" cy="541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>
          <a:xfrm rot="10800000">
            <a:off x="4342197" y="3090168"/>
            <a:ext cx="360040" cy="216024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32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 rot="10800000">
            <a:off x="6031210" y="4904085"/>
            <a:ext cx="360040" cy="216024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32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5661248"/>
            <a:ext cx="6552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999999"/>
                </a:solidFill>
              </a:rPr>
              <a:t>https://simple.wikipedia.org/wiki/ASCII#/media/File:ASCII-Table-wide.svg</a:t>
            </a:r>
            <a:endParaRPr lang="de-DE" sz="1400" dirty="0" smtClean="0">
              <a:solidFill>
                <a:srgbClr val="99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73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ordering</a:t>
            </a:r>
            <a:endParaRPr lang="de-DE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mnt</a:t>
            </a:r>
            <a:r>
              <a:rPr lang="en-US" dirty="0" smtClean="0"/>
              <a:t>-more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mnt.txt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mnt</a:t>
            </a:r>
            <a:r>
              <a:rPr lang="en-US" dirty="0" smtClean="0"/>
              <a:t>/txt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mnt1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mntZ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mnt</a:t>
            </a:r>
            <a:r>
              <a:rPr lang="en-US" dirty="0" smtClean="0"/>
              <a:t>\txt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mnt_txt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mntz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m</a:t>
            </a:r>
            <a:r>
              <a:rPr lang="en-US" dirty="0" err="1" smtClean="0"/>
              <a:t>nt</a:t>
            </a:r>
            <a:r>
              <a:rPr lang="en-US" dirty="0" smtClean="0"/>
              <a:t>/txt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mnt</a:t>
            </a:r>
            <a:r>
              <a:rPr lang="en-US" dirty="0" smtClean="0"/>
              <a:t>\txt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mnt</a:t>
            </a:r>
            <a:r>
              <a:rPr lang="en-US" dirty="0"/>
              <a:t>-more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mnt.txt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mnt1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mntZ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mnt_txt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mntz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endParaRPr lang="en-US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Folie </a:t>
            </a:r>
            <a:fld id="{36370ADA-F3BD-4AE5-9F32-CA5691B92C95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372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PIMPL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162925" y="6308725"/>
            <a:ext cx="981075" cy="365125"/>
          </a:xfrm>
        </p:spPr>
        <p:txBody>
          <a:bodyPr/>
          <a:lstStyle/>
          <a:p>
            <a:r>
              <a:rPr lang="de-DE" smtClean="0"/>
              <a:t>Folie </a:t>
            </a:r>
            <a:fld id="{36370ADA-F3BD-4AE5-9F32-CA5691B92C95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739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InputMono Medium" panose="02000709030000090004" pitchFamily="49" charset="0"/>
              </a:rPr>
              <a:t>std</a:t>
            </a:r>
            <a:r>
              <a:rPr lang="en-US" dirty="0" smtClean="0">
                <a:latin typeface="InputMono Medium" panose="02000709030000090004" pitchFamily="49" charset="0"/>
              </a:rPr>
              <a:t>::</a:t>
            </a:r>
            <a:r>
              <a:rPr lang="en-US" dirty="0" err="1" smtClean="0">
                <a:latin typeface="InputMono Medium" panose="02000709030000090004" pitchFamily="49" charset="0"/>
              </a:rPr>
              <a:t>unique_ptr</a:t>
            </a:r>
            <a:r>
              <a:rPr lang="en-US" dirty="0" smtClean="0">
                <a:latin typeface="InputMono Medium" panose="02000709030000090004" pitchFamily="49" charset="0"/>
              </a:rPr>
              <a:t>&lt;</a:t>
            </a:r>
            <a:r>
              <a:rPr lang="en-US" dirty="0" err="1" smtClean="0">
                <a:latin typeface="InputMono Medium" panose="02000709030000090004" pitchFamily="49" charset="0"/>
              </a:rPr>
              <a:t>Impl</a:t>
            </a:r>
            <a:r>
              <a:rPr lang="en-US" dirty="0" smtClean="0">
                <a:latin typeface="InputMono Medium" panose="02000709030000090004" pitchFamily="49" charset="0"/>
              </a:rPr>
              <a:t>&gt;</a:t>
            </a:r>
          </a:p>
          <a:p>
            <a:r>
              <a:rPr lang="en-US" dirty="0" err="1">
                <a:latin typeface="InputMono Medium" panose="02000709030000090004" pitchFamily="49" charset="0"/>
              </a:rPr>
              <a:t>std</a:t>
            </a:r>
            <a:r>
              <a:rPr lang="en-US" dirty="0" smtClean="0">
                <a:latin typeface="InputMono Medium" panose="02000709030000090004" pitchFamily="49" charset="0"/>
              </a:rPr>
              <a:t>::</a:t>
            </a:r>
            <a:r>
              <a:rPr lang="en-US" dirty="0" err="1" smtClean="0">
                <a:latin typeface="InputMono Medium" panose="02000709030000090004" pitchFamily="49" charset="0"/>
              </a:rPr>
              <a:t>shared_ptr</a:t>
            </a:r>
            <a:r>
              <a:rPr lang="en-US" dirty="0" smtClean="0">
                <a:latin typeface="InputMono Medium" panose="02000709030000090004" pitchFamily="49" charset="0"/>
              </a:rPr>
              <a:t>&lt;</a:t>
            </a:r>
            <a:r>
              <a:rPr lang="en-US" dirty="0" err="1" smtClean="0">
                <a:latin typeface="InputMono Medium" panose="02000709030000090004" pitchFamily="49" charset="0"/>
              </a:rPr>
              <a:t>Impl</a:t>
            </a:r>
            <a:r>
              <a:rPr lang="en-US" dirty="0" smtClean="0">
                <a:latin typeface="InputMono Medium" panose="02000709030000090004" pitchFamily="49" charset="0"/>
              </a:rPr>
              <a:t>&gt;</a:t>
            </a:r>
          </a:p>
          <a:p>
            <a:endParaRPr lang="en-US" dirty="0" smtClean="0">
              <a:latin typeface="InputMono Medium" panose="02000709030000090004" pitchFamily="49" charset="0"/>
            </a:endParaRPr>
          </a:p>
          <a:p>
            <a:r>
              <a:rPr lang="en-US" dirty="0" smtClean="0">
                <a:latin typeface="InputMono Medium" panose="02000709030000090004" pitchFamily="49" charset="0"/>
              </a:rPr>
              <a:t>chained</a:t>
            </a:r>
          </a:p>
          <a:p>
            <a:endParaRPr lang="de-DE" dirty="0">
              <a:latin typeface="InputMono Medium" panose="02000709030000090004" pitchFamily="49" charset="0"/>
            </a:endParaRPr>
          </a:p>
          <a:p>
            <a:endParaRPr lang="de-DE" dirty="0">
              <a:latin typeface="InputMono Medium" panose="0200070903000009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68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755576" y="3339502"/>
            <a:ext cx="620702" cy="5040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solidFill>
                  <a:schemeClr val="bg1">
                    <a:lumMod val="10000"/>
                  </a:schemeClr>
                </a:solidFill>
              </a:rPr>
              <a:t>RC</a:t>
            </a:r>
            <a:endParaRPr lang="de-DE" sz="32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Plain Class Layout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Folie </a:t>
            </a:r>
            <a:fld id="{36370ADA-F3BD-4AE5-9F32-CA5691B92C95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3986194" y="2873758"/>
            <a:ext cx="165618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err="1" smtClean="0">
                <a:solidFill>
                  <a:schemeClr val="bg1">
                    <a:lumMod val="10000"/>
                  </a:schemeClr>
                </a:solidFill>
              </a:rPr>
              <a:t>vtable</a:t>
            </a:r>
            <a:endParaRPr lang="de-DE" sz="32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 rot="14498554">
            <a:off x="3340466" y="2945766"/>
            <a:ext cx="360040" cy="86409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32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77653" y="3339502"/>
            <a:ext cx="165618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solidFill>
                  <a:schemeClr val="bg1">
                    <a:lumMod val="10000"/>
                  </a:schemeClr>
                </a:solidFill>
              </a:rPr>
              <a:t>Interface</a:t>
            </a:r>
            <a:endParaRPr lang="de-DE" sz="32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 rot="20015184">
            <a:off x="989602" y="2441709"/>
            <a:ext cx="360040" cy="86409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32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94953" y="1862314"/>
            <a:ext cx="165618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solidFill>
                  <a:schemeClr val="bg1">
                    <a:lumMod val="10000"/>
                  </a:schemeClr>
                </a:solidFill>
              </a:rPr>
              <a:t>user</a:t>
            </a:r>
            <a:endParaRPr lang="de-DE" sz="3200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2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755576" y="3339502"/>
            <a:ext cx="620702" cy="5040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solidFill>
                  <a:schemeClr val="bg1">
                    <a:lumMod val="10000"/>
                  </a:schemeClr>
                </a:solidFill>
              </a:rPr>
              <a:t>RC</a:t>
            </a:r>
            <a:endParaRPr lang="de-DE" sz="32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Unique Pointer Memory Layout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Folie </a:t>
            </a:r>
            <a:fld id="{36370ADA-F3BD-4AE5-9F32-CA5691B92C95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3986194" y="2873758"/>
            <a:ext cx="165618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err="1" smtClean="0">
                <a:solidFill>
                  <a:schemeClr val="bg1">
                    <a:lumMod val="10000"/>
                  </a:schemeClr>
                </a:solidFill>
              </a:rPr>
              <a:t>vtable</a:t>
            </a:r>
            <a:endParaRPr lang="de-DE" sz="32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447" y="4779662"/>
            <a:ext cx="288032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solidFill>
                  <a:schemeClr val="bg1">
                    <a:lumMod val="10000"/>
                  </a:schemeClr>
                </a:solidFill>
              </a:rPr>
              <a:t>Implementation</a:t>
            </a:r>
          </a:p>
        </p:txBody>
      </p:sp>
      <p:sp>
        <p:nvSpPr>
          <p:cNvPr id="9" name="Down Arrow 8"/>
          <p:cNvSpPr/>
          <p:nvPr/>
        </p:nvSpPr>
        <p:spPr>
          <a:xfrm rot="13717265">
            <a:off x="6191936" y="4347613"/>
            <a:ext cx="360040" cy="86409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32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 rot="14498554">
            <a:off x="3340466" y="2945766"/>
            <a:ext cx="360040" cy="86409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32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77653" y="3339502"/>
            <a:ext cx="165618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solidFill>
                  <a:schemeClr val="bg1">
                    <a:lumMod val="10000"/>
                  </a:schemeClr>
                </a:solidFill>
              </a:rPr>
              <a:t>Interface</a:t>
            </a:r>
            <a:endParaRPr lang="de-DE" sz="32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 rot="20015184">
            <a:off x="2661038" y="3880587"/>
            <a:ext cx="360040" cy="864096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32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792863" y="4203596"/>
            <a:ext cx="165618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err="1" smtClean="0">
                <a:solidFill>
                  <a:schemeClr val="bg1">
                    <a:lumMod val="10000"/>
                  </a:schemeClr>
                </a:solidFill>
              </a:rPr>
              <a:t>vtable</a:t>
            </a:r>
            <a:endParaRPr lang="de-DE" sz="32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 rot="20015184">
            <a:off x="989602" y="2441709"/>
            <a:ext cx="360040" cy="86409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32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94953" y="1862314"/>
            <a:ext cx="165618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solidFill>
                  <a:schemeClr val="bg1">
                    <a:lumMod val="10000"/>
                  </a:schemeClr>
                </a:solidFill>
              </a:rPr>
              <a:t>user</a:t>
            </a:r>
            <a:endParaRPr lang="de-DE" sz="3200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43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inter-friendly">
  <a:themeElements>
    <a:clrScheme name="HnH Design">
      <a:dk1>
        <a:srgbClr val="FFFFFF"/>
      </a:dk1>
      <a:lt1>
        <a:srgbClr val="F2F2F2"/>
      </a:lt1>
      <a:dk2>
        <a:srgbClr val="7F7F7F"/>
      </a:dk2>
      <a:lt2>
        <a:srgbClr val="BFBFBF"/>
      </a:lt2>
      <a:accent1>
        <a:srgbClr val="EBD007"/>
      </a:accent1>
      <a:accent2>
        <a:srgbClr val="75BF5E"/>
      </a:accent2>
      <a:accent3>
        <a:srgbClr val="DB8635"/>
      </a:accent3>
      <a:accent4>
        <a:srgbClr val="5893CD"/>
      </a:accent4>
      <a:accent5>
        <a:srgbClr val="C97F90"/>
      </a:accent5>
      <a:accent6>
        <a:srgbClr val="9A57CD"/>
      </a:accent6>
      <a:hlink>
        <a:srgbClr val="002060"/>
      </a:hlink>
      <a:folHlink>
        <a:srgbClr val="00206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Hyperio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3200" dirty="0">
            <a:solidFill>
              <a:schemeClr val="bg1">
                <a:lumMod val="1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400" dirty="0" smtClean="0">
            <a:solidFill>
              <a:srgbClr val="999999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DC8D9C35-0753-4D99-A059-64D84E78F43E}" vid="{42DC2B06-9A73-480F-A359-EB9786D08BAB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Printer-friendly2</Template>
  <TotalTime>0</TotalTime>
  <Words>138</Words>
  <Application>Microsoft Office PowerPoint</Application>
  <PresentationFormat>On-screen Show (4:3)</PresentationFormat>
  <Paragraphs>86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InputMono Medium</vt:lpstr>
      <vt:lpstr>Printer-friendly</vt:lpstr>
      <vt:lpstr>HicknHack Software</vt:lpstr>
      <vt:lpstr>Mount Coding Dojo</vt:lpstr>
      <vt:lpstr>Map Lowerbound &amp; Upperbound</vt:lpstr>
      <vt:lpstr>PowerPoint Presentation</vt:lpstr>
      <vt:lpstr>Path ordering</vt:lpstr>
      <vt:lpstr>PIMPL</vt:lpstr>
      <vt:lpstr>Options</vt:lpstr>
      <vt:lpstr>Plain Class Layout</vt:lpstr>
      <vt:lpstr>Unique Pointer Memory Layout</vt:lpstr>
      <vt:lpstr>Shared Pointer Memory Layout</vt:lpstr>
      <vt:lpstr>Chained Pimpl Memory Layout</vt:lpstr>
      <vt:lpstr>Vector Tree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HicknHack Software</dc:title>
  <dc:creator>Andreas Reischuck</dc:creator>
  <cp:lastModifiedBy>Andreas Reischuck</cp:lastModifiedBy>
  <cp:revision>12</cp:revision>
  <dcterms:created xsi:type="dcterms:W3CDTF">2016-05-12T10:19:53Z</dcterms:created>
  <dcterms:modified xsi:type="dcterms:W3CDTF">2016-05-12T17:03:59Z</dcterms:modified>
</cp:coreProperties>
</file>