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966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73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856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6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472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2016-04-28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22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2016-04-28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09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2016-04-28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394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2016-04-28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62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2016-04-28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204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2016-04-28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195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5872B-7991-4A00-95ED-06D285747B9C}" type="datetimeFigureOut">
              <a:rPr lang="en-CA" smtClean="0"/>
              <a:t>2016-04-28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1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6003148" y="1597014"/>
            <a:ext cx="3227797" cy="23571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29041" y="814063"/>
            <a:ext cx="51449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Raspberry Pi 2 Model B</a:t>
            </a:r>
            <a:endParaRPr lang="en-CA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56324" y="1915556"/>
            <a:ext cx="1022108" cy="4133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index.py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19825" y="2699385"/>
            <a:ext cx="895106" cy="42660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Bottle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1" idx="2"/>
            <a:endCxn id="22" idx="0"/>
          </p:cNvCxnSpPr>
          <p:nvPr/>
        </p:nvCxnSpPr>
        <p:spPr>
          <a:xfrm>
            <a:off x="6867378" y="2328949"/>
            <a:ext cx="0" cy="370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731944" y="1755976"/>
            <a:ext cx="1280557" cy="3851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deviceI</a:t>
            </a:r>
            <a:r>
              <a:rPr lang="en-US" altLang="ja-JP" dirty="0">
                <a:solidFill>
                  <a:schemeClr val="tx1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.py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1" idx="3"/>
            <a:endCxn id="25" idx="1"/>
          </p:cNvCxnSpPr>
          <p:nvPr/>
        </p:nvCxnSpPr>
        <p:spPr>
          <a:xfrm flipV="1">
            <a:off x="7378432" y="1948553"/>
            <a:ext cx="353512" cy="173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0258459" y="2180160"/>
            <a:ext cx="942941" cy="4254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Keys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rot="10800000">
            <a:off x="9220200" y="2238373"/>
            <a:ext cx="1027623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10258459" y="2816533"/>
            <a:ext cx="1621145" cy="4019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Rotary Encoder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254708" y="3467672"/>
            <a:ext cx="1616891" cy="3793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Accelerometer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rot="10800000">
            <a:off x="9220200" y="2855700"/>
            <a:ext cx="1035628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38" name="Right Arrow 37"/>
          <p:cNvSpPr/>
          <p:nvPr/>
        </p:nvSpPr>
        <p:spPr>
          <a:xfrm rot="10800000">
            <a:off x="9212195" y="3499512"/>
            <a:ext cx="1035628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40" name="Rectangle 39"/>
          <p:cNvSpPr/>
          <p:nvPr/>
        </p:nvSpPr>
        <p:spPr>
          <a:xfrm>
            <a:off x="7731943" y="2328949"/>
            <a:ext cx="1280557" cy="1485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device/</a:t>
            </a:r>
          </a:p>
          <a:p>
            <a:r>
              <a:rPr lang="en-CA" sz="1200" dirty="0">
                <a:solidFill>
                  <a:schemeClr val="tx1"/>
                </a:solidFill>
              </a:rPr>
              <a:t>gpioInOut.py</a:t>
            </a:r>
          </a:p>
          <a:p>
            <a:r>
              <a:rPr lang="en-CA" sz="1200" dirty="0">
                <a:solidFill>
                  <a:schemeClr val="tx1"/>
                </a:solidFill>
              </a:rPr>
              <a:t>gpioPWM.py</a:t>
            </a:r>
          </a:p>
          <a:p>
            <a:r>
              <a:rPr lang="en-CA" sz="1200" dirty="0">
                <a:solidFill>
                  <a:schemeClr val="tx1"/>
                </a:solidFill>
              </a:rPr>
              <a:t>gpioRotaryEncoder.py</a:t>
            </a:r>
          </a:p>
          <a:p>
            <a:r>
              <a:rPr lang="en-CA" sz="1200" dirty="0">
                <a:solidFill>
                  <a:schemeClr val="tx1"/>
                </a:solidFill>
              </a:rPr>
              <a:t>i2cAccel.py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25" idx="2"/>
            <a:endCxn id="40" idx="0"/>
          </p:cNvCxnSpPr>
          <p:nvPr/>
        </p:nvCxnSpPr>
        <p:spPr>
          <a:xfrm flipH="1">
            <a:off x="8372222" y="2141129"/>
            <a:ext cx="1" cy="1878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103552" y="4403105"/>
            <a:ext cx="632960" cy="3911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60" name="Right Arrow 59"/>
          <p:cNvSpPr/>
          <p:nvPr/>
        </p:nvSpPr>
        <p:spPr>
          <a:xfrm rot="5400000">
            <a:off x="7202977" y="3988308"/>
            <a:ext cx="43411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69" name="Rectangle 68"/>
          <p:cNvSpPr/>
          <p:nvPr/>
        </p:nvSpPr>
        <p:spPr>
          <a:xfrm>
            <a:off x="7862307" y="4400980"/>
            <a:ext cx="836215" cy="3911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Motor</a:t>
            </a:r>
          </a:p>
        </p:txBody>
      </p:sp>
      <p:sp>
        <p:nvSpPr>
          <p:cNvPr id="71" name="Right Arrow 70"/>
          <p:cNvSpPr/>
          <p:nvPr/>
        </p:nvSpPr>
        <p:spPr>
          <a:xfrm rot="5400000">
            <a:off x="7961733" y="3986183"/>
            <a:ext cx="43411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74" name="Rectangle 73"/>
          <p:cNvSpPr/>
          <p:nvPr/>
        </p:nvSpPr>
        <p:spPr>
          <a:xfrm>
            <a:off x="8783433" y="4410467"/>
            <a:ext cx="836215" cy="3911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Servo</a:t>
            </a:r>
          </a:p>
        </p:txBody>
      </p:sp>
      <p:sp>
        <p:nvSpPr>
          <p:cNvPr id="75" name="Right Arrow 74"/>
          <p:cNvSpPr/>
          <p:nvPr/>
        </p:nvSpPr>
        <p:spPr>
          <a:xfrm rot="5400000">
            <a:off x="8882859" y="3995670"/>
            <a:ext cx="43411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76" name="Rectangular Callout 75"/>
          <p:cNvSpPr/>
          <p:nvPr/>
        </p:nvSpPr>
        <p:spPr>
          <a:xfrm>
            <a:off x="3847937" y="1643122"/>
            <a:ext cx="1342066" cy="378549"/>
          </a:xfrm>
          <a:prstGeom prst="wedgeRectCallout">
            <a:avLst>
              <a:gd name="adj1" fmla="val 39692"/>
              <a:gd name="adj2" fmla="val 902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http on </a:t>
            </a:r>
            <a:r>
              <a:rPr lang="en-US" dirty="0" err="1">
                <a:solidFill>
                  <a:schemeClr val="tx1"/>
                </a:solidFill>
              </a:rPr>
              <a:t>WiFi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9" name="Rectangular Callout 78"/>
          <p:cNvSpPr/>
          <p:nvPr/>
        </p:nvSpPr>
        <p:spPr>
          <a:xfrm>
            <a:off x="4656083" y="1155541"/>
            <a:ext cx="1763742" cy="346462"/>
          </a:xfrm>
          <a:prstGeom prst="wedgeRectCallout">
            <a:avLst>
              <a:gd name="adj1" fmla="val 46597"/>
              <a:gd name="adj2" fmla="val 16107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Publish Web API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90608" y="2180160"/>
            <a:ext cx="3227797" cy="23571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190608" y="1531671"/>
            <a:ext cx="20746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Client PC</a:t>
            </a:r>
            <a:endParaRPr lang="en-CA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562283" y="2532247"/>
            <a:ext cx="842152" cy="4133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QMLs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034017" y="2413262"/>
            <a:ext cx="1174669" cy="6513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WrapperWebApi.js</a:t>
            </a:r>
          </a:p>
        </p:txBody>
      </p:sp>
      <p:cxnSp>
        <p:nvCxnSpPr>
          <p:cNvPr id="90" name="Straight Arrow Connector 89"/>
          <p:cNvCxnSpPr>
            <a:stCxn id="83" idx="3"/>
            <a:endCxn id="84" idx="1"/>
          </p:cNvCxnSpPr>
          <p:nvPr/>
        </p:nvCxnSpPr>
        <p:spPr>
          <a:xfrm>
            <a:off x="2404435" y="2738944"/>
            <a:ext cx="6295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539068" y="3518372"/>
            <a:ext cx="865367" cy="6899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dirty="0">
                <a:solidFill>
                  <a:schemeClr val="tx1"/>
                </a:solidFill>
              </a:rPr>
              <a:t>Controller.py</a:t>
            </a:r>
          </a:p>
        </p:txBody>
      </p:sp>
      <p:cxnSp>
        <p:nvCxnSpPr>
          <p:cNvPr id="92" name="Straight Arrow Connector 91"/>
          <p:cNvCxnSpPr>
            <a:stCxn id="91" idx="0"/>
            <a:endCxn id="83" idx="2"/>
          </p:cNvCxnSpPr>
          <p:nvPr/>
        </p:nvCxnSpPr>
        <p:spPr>
          <a:xfrm flipV="1">
            <a:off x="1971752" y="2945640"/>
            <a:ext cx="11607" cy="572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Left-Right Arrow 76"/>
          <p:cNvSpPr/>
          <p:nvPr/>
        </p:nvSpPr>
        <p:spPr>
          <a:xfrm rot="10243416">
            <a:off x="4203821" y="2235097"/>
            <a:ext cx="2097904" cy="270681"/>
          </a:xfrm>
          <a:prstGeom prst="left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50" name="Smiley Face 49"/>
          <p:cNvSpPr/>
          <p:nvPr/>
        </p:nvSpPr>
        <p:spPr>
          <a:xfrm>
            <a:off x="300845" y="2514167"/>
            <a:ext cx="339734" cy="339734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Left-Right Arrow 92"/>
          <p:cNvSpPr/>
          <p:nvPr/>
        </p:nvSpPr>
        <p:spPr>
          <a:xfrm rot="10800000">
            <a:off x="743056" y="2569026"/>
            <a:ext cx="767148" cy="2706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/>
          </a:p>
        </p:txBody>
      </p:sp>
      <p:sp>
        <p:nvSpPr>
          <p:cNvPr id="94" name="Rectangular Callout 93"/>
          <p:cNvSpPr/>
          <p:nvPr/>
        </p:nvSpPr>
        <p:spPr>
          <a:xfrm>
            <a:off x="144838" y="3094026"/>
            <a:ext cx="1348951" cy="378549"/>
          </a:xfrm>
          <a:prstGeom prst="wedgeRectCallout">
            <a:avLst>
              <a:gd name="adj1" fmla="val 20573"/>
              <a:gd name="adj2" fmla="val -14354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dirty="0">
                <a:solidFill>
                  <a:schemeClr val="tx1"/>
                </a:solidFill>
              </a:rPr>
              <a:t>User interaction</a:t>
            </a:r>
          </a:p>
        </p:txBody>
      </p:sp>
      <p:sp>
        <p:nvSpPr>
          <p:cNvPr id="95" name="Rectangular Callout 94"/>
          <p:cNvSpPr/>
          <p:nvPr/>
        </p:nvSpPr>
        <p:spPr>
          <a:xfrm>
            <a:off x="9460740" y="1629965"/>
            <a:ext cx="1763742" cy="346462"/>
          </a:xfrm>
          <a:prstGeom prst="wedgeRectCallout">
            <a:avLst>
              <a:gd name="adj1" fmla="val -87001"/>
              <a:gd name="adj2" fmla="val 20336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Device Drivers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54" name="Lightning Bolt 53"/>
          <p:cNvSpPr/>
          <p:nvPr/>
        </p:nvSpPr>
        <p:spPr>
          <a:xfrm>
            <a:off x="5161596" y="2196658"/>
            <a:ext cx="422031" cy="264582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Rectangular Callout 96"/>
          <p:cNvSpPr/>
          <p:nvPr/>
        </p:nvSpPr>
        <p:spPr>
          <a:xfrm>
            <a:off x="2694562" y="3989275"/>
            <a:ext cx="1023995" cy="378549"/>
          </a:xfrm>
          <a:prstGeom prst="wedgeRectCallout">
            <a:avLst>
              <a:gd name="adj1" fmla="val -88048"/>
              <a:gd name="adj2" fmla="val -6302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dirty="0" err="1">
                <a:solidFill>
                  <a:schemeClr val="tx1"/>
                </a:solidFill>
              </a:rPr>
              <a:t>PyQt</a:t>
            </a:r>
            <a:r>
              <a:rPr lang="en-CA" sz="1400" dirty="0">
                <a:solidFill>
                  <a:schemeClr val="tx1"/>
                </a:solidFill>
              </a:rPr>
              <a:t> main</a:t>
            </a:r>
          </a:p>
        </p:txBody>
      </p:sp>
      <p:sp>
        <p:nvSpPr>
          <p:cNvPr id="98" name="Rectangular Callout 97"/>
          <p:cNvSpPr/>
          <p:nvPr/>
        </p:nvSpPr>
        <p:spPr>
          <a:xfrm>
            <a:off x="2779776" y="3339735"/>
            <a:ext cx="2662392" cy="412033"/>
          </a:xfrm>
          <a:prstGeom prst="wedgeRectCallout">
            <a:avLst>
              <a:gd name="adj1" fmla="val -67446"/>
              <a:gd name="adj2" fmla="val -1561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Provides Controller View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Takeshi Iwanari</dc:creator>
  <cp:lastModifiedBy>takeshi</cp:lastModifiedBy>
  <cp:revision>105</cp:revision>
  <dcterms:created xsi:type="dcterms:W3CDTF">2016-03-05T21:29:25Z</dcterms:created>
  <dcterms:modified xsi:type="dcterms:W3CDTF">2016-04-28T20:22:40Z</dcterms:modified>
</cp:coreProperties>
</file>