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58" r:id="rId3"/>
    <p:sldId id="261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>
        <p:scale>
          <a:sx n="150" d="100"/>
          <a:sy n="150" d="100"/>
        </p:scale>
        <p:origin x="86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F3C669-F7C1-45BD-A9EA-CDEA88C2DE85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67ABA5-92FF-4F83-9679-17AA7B7BA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2208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211C9-4052-4416-B36D-772073CCF76B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C5113-0212-4F96-80B5-3BE289E7F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548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211C9-4052-4416-B36D-772073CCF76B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C5113-0212-4F96-80B5-3BE289E7F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972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211C9-4052-4416-B36D-772073CCF76B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C5113-0212-4F96-80B5-3BE289E7F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942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211C9-4052-4416-B36D-772073CCF76B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C5113-0212-4F96-80B5-3BE289E7F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545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211C9-4052-4416-B36D-772073CCF76B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C5113-0212-4F96-80B5-3BE289E7F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828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211C9-4052-4416-B36D-772073CCF76B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C5113-0212-4F96-80B5-3BE289E7F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347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211C9-4052-4416-B36D-772073CCF76B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C5113-0212-4F96-80B5-3BE289E7F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974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211C9-4052-4416-B36D-772073CCF76B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C5113-0212-4F96-80B5-3BE289E7F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441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211C9-4052-4416-B36D-772073CCF76B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C5113-0212-4F96-80B5-3BE289E7F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094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211C9-4052-4416-B36D-772073CCF76B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C5113-0212-4F96-80B5-3BE289E7F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233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211C9-4052-4416-B36D-772073CCF76B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C5113-0212-4F96-80B5-3BE289E7F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932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C211C9-4052-4416-B36D-772073CCF76B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C5113-0212-4F96-80B5-3BE289E7F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389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85741" y="3197262"/>
            <a:ext cx="914400" cy="414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033965" y="2139886"/>
            <a:ext cx="906402" cy="575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Decoy Site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1464" y="1681850"/>
            <a:ext cx="867227" cy="576706"/>
          </a:xfrm>
          <a:prstGeom prst="rect">
            <a:avLst/>
          </a:prstGeom>
        </p:spPr>
      </p:pic>
      <p:pic>
        <p:nvPicPr>
          <p:cNvPr id="7" name="Picture 6" descr="&lt;strong&gt;Clipart&lt;/strong&gt; - Rubber &lt;strong&gt;Duck&lt;/strong&gt;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901" b="23049"/>
          <a:stretch/>
        </p:blipFill>
        <p:spPr>
          <a:xfrm flipH="1">
            <a:off x="6748247" y="1706250"/>
            <a:ext cx="734920" cy="561731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7029966" y="3612039"/>
            <a:ext cx="906402" cy="575036"/>
          </a:xfrm>
          <a:prstGeom prst="rect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Dark Decoy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029966" y="4480232"/>
            <a:ext cx="906402" cy="575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Mask Site</a:t>
            </a:r>
            <a:endParaRPr lang="en-US" dirty="0"/>
          </a:p>
        </p:txBody>
      </p:sp>
      <p:pic>
        <p:nvPicPr>
          <p:cNvPr id="8" name="Picture 7" descr="Purple &lt;strong&gt;Mask&lt;/strong&gt; - Rooweb &lt;strong&gt;Clipart&lt;/strong&gt;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1028" y="4137829"/>
            <a:ext cx="629921" cy="62992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716806" y="2139886"/>
            <a:ext cx="864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ISP Tap</a:t>
            </a:r>
            <a:endParaRPr lang="en-US" b="1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2457450" y="2509218"/>
            <a:ext cx="4263578" cy="839772"/>
          </a:xfrm>
          <a:prstGeom prst="straightConnector1">
            <a:avLst/>
          </a:prstGeom>
          <a:ln w="31750"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rot="20915000">
            <a:off x="3509777" y="2688561"/>
            <a:ext cx="1304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Registration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457450" y="3545786"/>
            <a:ext cx="2663190" cy="196796"/>
          </a:xfrm>
          <a:prstGeom prst="straightConnector1">
            <a:avLst/>
          </a:prstGeom>
          <a:ln w="31750"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169784" y="3742582"/>
            <a:ext cx="1708553" cy="126975"/>
          </a:xfrm>
          <a:prstGeom prst="straightConnector1">
            <a:avLst/>
          </a:prstGeom>
          <a:ln w="31750">
            <a:prstDash val="sysDash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 rot="215815">
            <a:off x="3497931" y="3309487"/>
            <a:ext cx="700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Proxy</a:t>
            </a:r>
            <a:endParaRPr lang="en-US" dirty="0"/>
          </a:p>
        </p:txBody>
      </p:sp>
      <p:cxnSp>
        <p:nvCxnSpPr>
          <p:cNvPr id="28" name="Straight Connector 27"/>
          <p:cNvCxnSpPr>
            <a:stCxn id="13" idx="2"/>
          </p:cNvCxnSpPr>
          <p:nvPr/>
        </p:nvCxnSpPr>
        <p:spPr>
          <a:xfrm>
            <a:off x="5149072" y="2509218"/>
            <a:ext cx="0" cy="33429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7030133" y="2873227"/>
            <a:ext cx="906402" cy="575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Proxy Service</a:t>
            </a:r>
            <a:endParaRPr lang="en-US" dirty="0"/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5149850" y="3324340"/>
            <a:ext cx="1851683" cy="396760"/>
          </a:xfrm>
          <a:prstGeom prst="straightConnector1">
            <a:avLst/>
          </a:prstGeom>
          <a:ln w="31750">
            <a:solidFill>
              <a:schemeClr val="accent6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 rot="20798521">
            <a:off x="5511740" y="3185805"/>
            <a:ext cx="1024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Has seed</a:t>
            </a:r>
            <a:endParaRPr lang="en-US" dirty="0">
              <a:solidFill>
                <a:schemeClr val="accent6"/>
              </a:solidFill>
            </a:endParaRPr>
          </a:p>
        </p:txBody>
      </p:sp>
      <p:pic>
        <p:nvPicPr>
          <p:cNvPr id="36" name="Picture 35" descr="&lt;strong&gt;Check&lt;/strong&gt; Correct Mark · Free vector graphic on Pixabay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1495" y="3418566"/>
            <a:ext cx="190692" cy="190692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 flipV="1">
            <a:off x="3691890" y="4412166"/>
            <a:ext cx="1457182" cy="276498"/>
          </a:xfrm>
          <a:prstGeom prst="straightConnector1">
            <a:avLst/>
          </a:prstGeom>
          <a:ln w="31750"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 rot="21051825">
            <a:off x="4059787" y="4227500"/>
            <a:ext cx="907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Probing</a:t>
            </a:r>
            <a:endParaRPr lang="en-US" dirty="0"/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5177504" y="4097879"/>
            <a:ext cx="1693852" cy="307470"/>
          </a:xfrm>
          <a:prstGeom prst="straightConnector1">
            <a:avLst/>
          </a:prstGeom>
          <a:ln w="31750">
            <a:prstDash val="sysDash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5135282" y="4445270"/>
            <a:ext cx="1676998" cy="332189"/>
          </a:xfrm>
          <a:prstGeom prst="straightConnector1">
            <a:avLst/>
          </a:prstGeom>
          <a:ln w="31750">
            <a:solidFill>
              <a:srgbClr val="FF00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 rot="656275">
            <a:off x="5740871" y="4359647"/>
            <a:ext cx="1038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Bad seed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2714628" y="4481275"/>
            <a:ext cx="914400" cy="414777"/>
          </a:xfrm>
          <a:prstGeom prst="rect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Censor</a:t>
            </a:r>
            <a:endParaRPr lang="en-US" dirty="0"/>
          </a:p>
        </p:txBody>
      </p:sp>
      <p:pic>
        <p:nvPicPr>
          <p:cNvPr id="49" name="Picture 48" descr="Free vector graphic: Bricks, Wall, Red - Free Image on Pixabay - 16123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552745" y="4180689"/>
            <a:ext cx="460705" cy="525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49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37389" y="1225795"/>
            <a:ext cx="914400" cy="1186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599625" y="821626"/>
            <a:ext cx="906402" cy="575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Decoy Site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124" y="60965"/>
            <a:ext cx="867227" cy="576706"/>
          </a:xfrm>
          <a:prstGeom prst="rect">
            <a:avLst/>
          </a:prstGeom>
        </p:spPr>
      </p:pic>
      <p:pic>
        <p:nvPicPr>
          <p:cNvPr id="7" name="Picture 6" descr="&lt;strong&gt;Clipart&lt;/strong&gt; - Rubber &lt;strong&gt;Duck&lt;/strong&gt;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901" b="23049"/>
          <a:stretch/>
        </p:blipFill>
        <p:spPr>
          <a:xfrm flipH="1">
            <a:off x="6313907" y="387990"/>
            <a:ext cx="734920" cy="561731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6595626" y="2293779"/>
            <a:ext cx="906402" cy="575036"/>
          </a:xfrm>
          <a:prstGeom prst="rect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Dark Decoy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595626" y="3161972"/>
            <a:ext cx="906402" cy="575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Mask Site</a:t>
            </a:r>
            <a:endParaRPr lang="en-US" dirty="0"/>
          </a:p>
        </p:txBody>
      </p:sp>
      <p:pic>
        <p:nvPicPr>
          <p:cNvPr id="8" name="Picture 7" descr="Purple &lt;strong&gt;Mask&lt;/strong&gt; - Rooweb &lt;strong&gt;Clipart&lt;/strong&gt;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688" y="2819569"/>
            <a:ext cx="629921" cy="62992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282466" y="519001"/>
            <a:ext cx="864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ISP Tap</a:t>
            </a:r>
            <a:endParaRPr lang="en-US" b="1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051789" y="1314694"/>
            <a:ext cx="3385227" cy="0"/>
          </a:xfrm>
          <a:prstGeom prst="straightConnector1">
            <a:avLst/>
          </a:prstGeom>
          <a:ln w="31750"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501193" y="1017200"/>
            <a:ext cx="1940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Registration (seed)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4765656" y="2336893"/>
            <a:ext cx="1701572" cy="8882"/>
          </a:xfrm>
          <a:prstGeom prst="straightConnector1">
            <a:avLst/>
          </a:prstGeom>
          <a:ln w="31750">
            <a:prstDash val="sysDash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495688" y="2004693"/>
            <a:ext cx="700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Proxy</a:t>
            </a:r>
            <a:endParaRPr lang="en-US" dirty="0"/>
          </a:p>
        </p:txBody>
      </p:sp>
      <p:cxnSp>
        <p:nvCxnSpPr>
          <p:cNvPr id="28" name="Straight Connector 27"/>
          <p:cNvCxnSpPr>
            <a:stCxn id="13" idx="2"/>
          </p:cNvCxnSpPr>
          <p:nvPr/>
        </p:nvCxnSpPr>
        <p:spPr>
          <a:xfrm>
            <a:off x="4714732" y="888333"/>
            <a:ext cx="5348" cy="26702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6595793" y="1554967"/>
            <a:ext cx="906402" cy="575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Proxy Service</a:t>
            </a:r>
            <a:endParaRPr lang="en-US" dirty="0"/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4715510" y="1941420"/>
            <a:ext cx="1729226" cy="385220"/>
          </a:xfrm>
          <a:prstGeom prst="straightConnector1">
            <a:avLst/>
          </a:prstGeom>
          <a:ln w="31750">
            <a:solidFill>
              <a:schemeClr val="accent6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 rot="20871334">
            <a:off x="5114694" y="1816745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Good seed</a:t>
            </a:r>
            <a:endParaRPr lang="en-US" dirty="0">
              <a:solidFill>
                <a:schemeClr val="accent6"/>
              </a:solidFill>
            </a:endParaRPr>
          </a:p>
        </p:txBody>
      </p:sp>
      <p:pic>
        <p:nvPicPr>
          <p:cNvPr id="36" name="Picture 35" descr="&lt;strong&gt;Check&lt;/strong&gt; Correct Mark · Free vector graphic on Pixabay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3441" y="2043193"/>
            <a:ext cx="190692" cy="190692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3495676" y="2484730"/>
            <a:ext cx="907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Probing</a:t>
            </a:r>
            <a:endParaRPr lang="en-US" dirty="0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4720080" y="2804716"/>
            <a:ext cx="1747148" cy="584929"/>
          </a:xfrm>
          <a:prstGeom prst="straightConnector1">
            <a:avLst/>
          </a:prstGeom>
          <a:ln w="31750">
            <a:solidFill>
              <a:srgbClr val="FF00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 rot="1108676">
            <a:off x="5323817" y="2851525"/>
            <a:ext cx="1038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Bad seed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3051789" y="2337044"/>
            <a:ext cx="1683655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4743164" y="2774481"/>
            <a:ext cx="1701572" cy="8882"/>
          </a:xfrm>
          <a:prstGeom prst="straightConnector1">
            <a:avLst/>
          </a:prstGeom>
          <a:ln w="31750">
            <a:prstDash val="sysDash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3029297" y="2774632"/>
            <a:ext cx="1683655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2122716" y="2574354"/>
            <a:ext cx="914400" cy="414777"/>
          </a:xfrm>
          <a:prstGeom prst="rect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Censor</a:t>
            </a:r>
            <a:endParaRPr lang="en-US" dirty="0"/>
          </a:p>
        </p:txBody>
      </p:sp>
      <p:pic>
        <p:nvPicPr>
          <p:cNvPr id="49" name="Picture 48" descr="Free vector graphic: Bricks, Wall, Red - Free Image on Pixabay - 16123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960832" y="2400969"/>
            <a:ext cx="349205" cy="398380"/>
          </a:xfrm>
          <a:prstGeom prst="rect">
            <a:avLst/>
          </a:prstGeom>
        </p:spPr>
      </p:pic>
      <p:pic>
        <p:nvPicPr>
          <p:cNvPr id="32" name="Picture 31" descr="Image vectorielle gratuite: Erreur, Croix, Icône, Symbole - Image gratuite sur Pixabay - 80371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4790" y="2785101"/>
            <a:ext cx="207819" cy="194505"/>
          </a:xfrm>
          <a:prstGeom prst="rect">
            <a:avLst/>
          </a:prstGeom>
        </p:spPr>
      </p:pic>
      <p:pic>
        <p:nvPicPr>
          <p:cNvPr id="33" name="Picture 32" descr="Clipart - Nuage / &lt;strong&gt;cloud&lt;/strong&gt;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7220" y="1412666"/>
            <a:ext cx="512538" cy="342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933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490954" y="1018012"/>
            <a:ext cx="1068086" cy="575036"/>
          </a:xfrm>
          <a:prstGeom prst="rect">
            <a:avLst/>
          </a:prstGeom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dirty="0" smtClean="0"/>
              <a:t>Decoy Site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7164" y="76205"/>
            <a:ext cx="867227" cy="576706"/>
          </a:xfrm>
          <a:prstGeom prst="rect">
            <a:avLst/>
          </a:prstGeom>
        </p:spPr>
      </p:pic>
      <p:pic>
        <p:nvPicPr>
          <p:cNvPr id="7" name="Picture 6" descr="&lt;strong&gt;Clipart&lt;/strong&gt; - Rubber &lt;strong&gt;Duck&lt;/strong&gt;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901" b="23049"/>
          <a:stretch/>
        </p:blipFill>
        <p:spPr>
          <a:xfrm flipH="1">
            <a:off x="6123494" y="600042"/>
            <a:ext cx="734920" cy="56173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596498" y="524081"/>
            <a:ext cx="866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Station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942080" y="1314694"/>
            <a:ext cx="2494936" cy="0"/>
          </a:xfrm>
          <a:prstGeom prst="straightConnector1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 rot="20871334">
            <a:off x="5260442" y="2144519"/>
            <a:ext cx="102143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>
                <a:solidFill>
                  <a:schemeClr val="accent6"/>
                </a:solidFill>
              </a:rPr>
              <a:t>Good seed</a:t>
            </a:r>
            <a:endParaRPr lang="en-US" sz="1500" dirty="0">
              <a:solidFill>
                <a:schemeClr val="accent6"/>
              </a:solidFill>
            </a:endParaRPr>
          </a:p>
        </p:txBody>
      </p:sp>
      <p:pic>
        <p:nvPicPr>
          <p:cNvPr id="36" name="Picture 35" descr="&lt;strong&gt;Check&lt;/strong&gt; Correct Mark · Free vector graphic on Pixabay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87029">
            <a:off x="5155830" y="2337724"/>
            <a:ext cx="190692" cy="190692"/>
          </a:xfrm>
          <a:prstGeom prst="rect">
            <a:avLst/>
          </a:prstGeom>
        </p:spPr>
      </p:pic>
      <p:pic>
        <p:nvPicPr>
          <p:cNvPr id="32" name="Picture 31" descr="Image vectorielle gratuite: Erreur, Croix, Icône, Symbole - Image gratuite sur Pixabay - 8037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14224">
            <a:off x="5145670" y="3651536"/>
            <a:ext cx="207819" cy="194505"/>
          </a:xfrm>
          <a:prstGeom prst="rect">
            <a:avLst/>
          </a:prstGeom>
        </p:spPr>
      </p:pic>
      <p:pic>
        <p:nvPicPr>
          <p:cNvPr id="2" name="Picture 1" descr="File:Gnome-searchtool.svg - Wikipedia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2384" y="1118630"/>
            <a:ext cx="543823" cy="543823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 flipV="1">
            <a:off x="5018841" y="825301"/>
            <a:ext cx="1" cy="312619"/>
          </a:xfrm>
          <a:prstGeom prst="straightConnector1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  <a:prstDash val="sysDot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980644" y="842580"/>
            <a:ext cx="5661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>
                <a:solidFill>
                  <a:schemeClr val="accent1">
                    <a:lumMod val="75000"/>
                  </a:schemeClr>
                </a:solidFill>
              </a:rPr>
              <a:t>seed</a:t>
            </a:r>
            <a:endParaRPr lang="en-US" sz="16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4925144" y="2614934"/>
            <a:ext cx="1511216" cy="0"/>
          </a:xfrm>
          <a:prstGeom prst="straightConnector1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  <a:prstDash val="sysDash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916993" y="1805360"/>
            <a:ext cx="957763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b="1" dirty="0" smtClean="0"/>
              <a:t>Proxy </a:t>
            </a:r>
            <a:br>
              <a:rPr lang="en-US" b="1" dirty="0" smtClean="0"/>
            </a:br>
            <a:r>
              <a:rPr lang="en-US" b="1" dirty="0" smtClean="0"/>
              <a:t>Request</a:t>
            </a:r>
            <a:endParaRPr lang="en-US" b="1" dirty="0"/>
          </a:p>
        </p:txBody>
      </p:sp>
      <p:cxnSp>
        <p:nvCxnSpPr>
          <p:cNvPr id="48" name="Straight Connector 47"/>
          <p:cNvCxnSpPr/>
          <p:nvPr/>
        </p:nvCxnSpPr>
        <p:spPr>
          <a:xfrm>
            <a:off x="3952240" y="2615085"/>
            <a:ext cx="1078144" cy="0"/>
          </a:xfrm>
          <a:prstGeom prst="line">
            <a:avLst/>
          </a:prstGeom>
          <a:ln w="31750">
            <a:solidFill>
              <a:schemeClr val="accent6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6490954" y="2331857"/>
            <a:ext cx="1068086" cy="57503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6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dirty="0" smtClean="0"/>
              <a:t>Phantom Proxy</a:t>
            </a:r>
            <a:endParaRPr lang="en-US" dirty="0"/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7164" y="1849015"/>
            <a:ext cx="867227" cy="576706"/>
          </a:xfrm>
          <a:prstGeom prst="rect">
            <a:avLst/>
          </a:prstGeom>
        </p:spPr>
      </p:pic>
      <p:cxnSp>
        <p:nvCxnSpPr>
          <p:cNvPr id="55" name="Straight Arrow Connector 54"/>
          <p:cNvCxnSpPr/>
          <p:nvPr/>
        </p:nvCxnSpPr>
        <p:spPr>
          <a:xfrm flipH="1" flipV="1">
            <a:off x="5020224" y="2352837"/>
            <a:ext cx="2443" cy="255443"/>
          </a:xfrm>
          <a:prstGeom prst="straightConnector1">
            <a:avLst/>
          </a:prstGeom>
          <a:ln w="31750">
            <a:solidFill>
              <a:schemeClr val="accent6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3031469" y="1120787"/>
            <a:ext cx="914400" cy="370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916993" y="494226"/>
            <a:ext cx="1332096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b="1" dirty="0" smtClean="0"/>
              <a:t>Client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>Registration</a:t>
            </a:r>
            <a:endParaRPr lang="en-US" b="1" dirty="0"/>
          </a:p>
        </p:txBody>
      </p:sp>
      <p:sp>
        <p:nvSpPr>
          <p:cNvPr id="40" name="Rectangle 39"/>
          <p:cNvSpPr/>
          <p:nvPr/>
        </p:nvSpPr>
        <p:spPr>
          <a:xfrm>
            <a:off x="3027956" y="2426446"/>
            <a:ext cx="914400" cy="370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 rot="20871334">
            <a:off x="5268682" y="3486887"/>
            <a:ext cx="89319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>
                <a:solidFill>
                  <a:srgbClr val="FF0000"/>
                </a:solidFill>
              </a:rPr>
              <a:t>Bad </a:t>
            </a:r>
            <a:r>
              <a:rPr lang="en-US" sz="1500" dirty="0" smtClean="0">
                <a:solidFill>
                  <a:srgbClr val="FF0000"/>
                </a:solidFill>
              </a:rPr>
              <a:t>seed</a:t>
            </a:r>
            <a:endParaRPr lang="en-US" sz="1500" dirty="0">
              <a:solidFill>
                <a:srgbClr val="FF0000"/>
              </a:solidFill>
            </a:endParaRPr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4925144" y="3942062"/>
            <a:ext cx="1511216" cy="0"/>
          </a:xfrm>
          <a:prstGeom prst="straightConnector1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  <a:prstDash val="sysDash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2916993" y="2990248"/>
            <a:ext cx="922432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b="1" dirty="0" smtClean="0"/>
              <a:t>Probing</a:t>
            </a:r>
          </a:p>
          <a:p>
            <a:pPr>
              <a:lnSpc>
                <a:spcPct val="90000"/>
              </a:lnSpc>
            </a:pPr>
            <a:r>
              <a:rPr lang="en-US" b="1" dirty="0" smtClean="0"/>
              <a:t>Attack</a:t>
            </a:r>
            <a:endParaRPr lang="en-US" b="1" dirty="0"/>
          </a:p>
        </p:txBody>
      </p:sp>
      <p:cxnSp>
        <p:nvCxnSpPr>
          <p:cNvPr id="61" name="Straight Connector 60"/>
          <p:cNvCxnSpPr/>
          <p:nvPr/>
        </p:nvCxnSpPr>
        <p:spPr>
          <a:xfrm>
            <a:off x="3952240" y="3942213"/>
            <a:ext cx="1078144" cy="0"/>
          </a:xfrm>
          <a:prstGeom prst="line">
            <a:avLst/>
          </a:prstGeom>
          <a:ln w="31750">
            <a:solidFill>
              <a:srgbClr val="FF0000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6490954" y="3658985"/>
            <a:ext cx="1068086" cy="575036"/>
          </a:xfrm>
          <a:prstGeom prst="rect">
            <a:avLst/>
          </a:prstGeom>
          <a:solidFill>
            <a:srgbClr val="FF9999"/>
          </a:solidFill>
          <a:ln w="38100">
            <a:solidFill>
              <a:srgbClr val="FFCCC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dirty="0" smtClean="0"/>
              <a:t>Mask</a:t>
            </a:r>
            <a:br>
              <a:rPr lang="en-US" dirty="0" smtClean="0"/>
            </a:br>
            <a:r>
              <a:rPr lang="en-US" dirty="0" smtClean="0"/>
              <a:t>Site</a:t>
            </a:r>
            <a:endParaRPr lang="en-US" dirty="0"/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7164" y="3176143"/>
            <a:ext cx="867227" cy="576706"/>
          </a:xfrm>
          <a:prstGeom prst="rect">
            <a:avLst/>
          </a:prstGeom>
        </p:spPr>
      </p:pic>
      <p:cxnSp>
        <p:nvCxnSpPr>
          <p:cNvPr id="64" name="Straight Arrow Connector 63"/>
          <p:cNvCxnSpPr/>
          <p:nvPr/>
        </p:nvCxnSpPr>
        <p:spPr>
          <a:xfrm flipH="1" flipV="1">
            <a:off x="5020224" y="3674885"/>
            <a:ext cx="2443" cy="255443"/>
          </a:xfrm>
          <a:prstGeom prst="straightConnector1">
            <a:avLst/>
          </a:prstGeom>
          <a:ln w="31750">
            <a:solidFill>
              <a:srgbClr val="FF0000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027956" y="3753574"/>
            <a:ext cx="914400" cy="370826"/>
          </a:xfrm>
          <a:prstGeom prst="rect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Censor</a:t>
            </a:r>
            <a:endParaRPr lang="en-US" dirty="0"/>
          </a:p>
        </p:txBody>
      </p:sp>
      <p:pic>
        <p:nvPicPr>
          <p:cNvPr id="49" name="Picture 48" descr="Free vector graphic: Bricks, Wall, Red - Free Image on Pixabay - 16123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876298" y="3557029"/>
            <a:ext cx="349205" cy="398380"/>
          </a:xfrm>
          <a:prstGeom prst="rect">
            <a:avLst/>
          </a:prstGeom>
        </p:spPr>
      </p:pic>
      <p:pic>
        <p:nvPicPr>
          <p:cNvPr id="8" name="Picture 7" descr="Purple &lt;strong&gt;Mask&lt;/strong&gt; - Rooweb &lt;strong&gt;Clipart&lt;/strong&gt;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472" y="3296036"/>
            <a:ext cx="629921" cy="629921"/>
          </a:xfrm>
          <a:prstGeom prst="rect">
            <a:avLst/>
          </a:prstGeom>
        </p:spPr>
      </p:pic>
      <p:pic>
        <p:nvPicPr>
          <p:cNvPr id="66" name="Picture 65" descr="Clipart - Nuage / &lt;strong&gt;cloud&lt;/strong&gt;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101" y="2035972"/>
            <a:ext cx="512538" cy="342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783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:\Documents and Settings\Eric\Local Settings\Temporary Internet Files\Content.IE5\J3WCMIIA\MC900431641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22587" y="2091083"/>
            <a:ext cx="601412" cy="584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009650" y="2610993"/>
            <a:ext cx="725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Client</a:t>
            </a:r>
            <a:endParaRPr lang="en-US" dirty="0"/>
          </a:p>
        </p:txBody>
      </p:sp>
      <p:pic>
        <p:nvPicPr>
          <p:cNvPr id="6" name="Picture 5" descr="Free vector graphic: Bricks, Wall, Red - Free Image on Pixabay - 16123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208481" y="2138273"/>
            <a:ext cx="429943" cy="4904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017731" y="2610993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Censor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954" y="2105232"/>
            <a:ext cx="867227" cy="576706"/>
          </a:xfrm>
          <a:prstGeom prst="rect">
            <a:avLst/>
          </a:prstGeom>
        </p:spPr>
      </p:pic>
      <p:pic>
        <p:nvPicPr>
          <p:cNvPr id="14" name="Picture 13" descr="File:Gorilla-&lt;strong&gt;server&lt;/strong&gt;.svg - Wikimedia Commons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456" y="1583439"/>
            <a:ext cx="447675" cy="447675"/>
          </a:xfrm>
          <a:prstGeom prst="rect">
            <a:avLst/>
          </a:prstGeom>
        </p:spPr>
      </p:pic>
      <p:cxnSp>
        <p:nvCxnSpPr>
          <p:cNvPr id="16" name="Straight Connector 15"/>
          <p:cNvCxnSpPr/>
          <p:nvPr/>
        </p:nvCxnSpPr>
        <p:spPr>
          <a:xfrm flipV="1">
            <a:off x="4222181" y="1847849"/>
            <a:ext cx="1483293" cy="3842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3991424" y="1384054"/>
            <a:ext cx="618676" cy="6559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4163568" y="2369540"/>
            <a:ext cx="1642026" cy="24935"/>
          </a:xfrm>
          <a:prstGeom prst="line">
            <a:avLst/>
          </a:prstGeom>
          <a:ln w="34925">
            <a:prstDash val="solid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4068841" y="2610993"/>
            <a:ext cx="1088375" cy="6503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392169" y="915199"/>
            <a:ext cx="1116203" cy="5909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Unused</a:t>
            </a:r>
            <a:br>
              <a:rPr lang="en-US" dirty="0" smtClean="0"/>
            </a:br>
            <a:r>
              <a:rPr lang="en-US" dirty="0" smtClean="0"/>
              <a:t>addresses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580314" y="175067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ISP</a:t>
            </a:r>
            <a:endParaRPr lang="en-US" dirty="0"/>
          </a:p>
        </p:txBody>
      </p:sp>
      <p:cxnSp>
        <p:nvCxnSpPr>
          <p:cNvPr id="37" name="Straight Connector 36"/>
          <p:cNvCxnSpPr/>
          <p:nvPr/>
        </p:nvCxnSpPr>
        <p:spPr>
          <a:xfrm>
            <a:off x="1559703" y="2378963"/>
            <a:ext cx="610473" cy="0"/>
          </a:xfrm>
          <a:prstGeom prst="line">
            <a:avLst/>
          </a:prstGeom>
          <a:ln w="34925"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2663952" y="2383517"/>
            <a:ext cx="762000" cy="0"/>
          </a:xfrm>
          <a:prstGeom prst="line">
            <a:avLst/>
          </a:prstGeom>
          <a:ln w="34925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4166330" y="1628142"/>
            <a:ext cx="953128" cy="4918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5179571" y="1433341"/>
            <a:ext cx="285750" cy="285750"/>
          </a:xfrm>
          <a:prstGeom prst="rect">
            <a:avLst/>
          </a:prstGeom>
          <a:noFill/>
          <a:ln w="222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3293841" y="2931470"/>
            <a:ext cx="1001378" cy="5257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dirty="0" smtClean="0"/>
              <a:t>Conjure</a:t>
            </a:r>
            <a:br>
              <a:rPr lang="en-US" dirty="0" smtClean="0"/>
            </a:br>
            <a:r>
              <a:rPr lang="en-US" dirty="0" smtClean="0"/>
              <a:t>station</a:t>
            </a:r>
            <a:endParaRPr lang="en-US" dirty="0"/>
          </a:p>
        </p:txBody>
      </p:sp>
      <p:cxnSp>
        <p:nvCxnSpPr>
          <p:cNvPr id="55" name="Straight Connector 54"/>
          <p:cNvCxnSpPr/>
          <p:nvPr/>
        </p:nvCxnSpPr>
        <p:spPr>
          <a:xfrm flipV="1">
            <a:off x="3794530" y="2598801"/>
            <a:ext cx="0" cy="298023"/>
          </a:xfrm>
          <a:prstGeom prst="line">
            <a:avLst/>
          </a:prstGeom>
          <a:ln w="34925">
            <a:prstDash val="sysDot"/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25" name="Picture 24" descr="File:Gorilla-&lt;strong&gt;server&lt;/strong&gt;.svg - Wikimedia Commons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8172" y="1080020"/>
            <a:ext cx="447675" cy="447675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5236287" y="3172085"/>
            <a:ext cx="285750" cy="285750"/>
          </a:xfrm>
          <a:prstGeom prst="rect">
            <a:avLst/>
          </a:prstGeom>
          <a:noFill/>
          <a:ln w="222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 descr="File:Gorilla-&lt;strong&gt;server&lt;/strong&gt;.svg - Wikimedia Commons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hotocopy trans="25000" detail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1446" y="2190165"/>
            <a:ext cx="341664" cy="341664"/>
          </a:xfrm>
          <a:prstGeom prst="rect">
            <a:avLst/>
          </a:prstGeom>
          <a:noFill/>
          <a:ln w="22225">
            <a:solidFill>
              <a:schemeClr val="accent5">
                <a:lumMod val="75000"/>
              </a:schemeClr>
            </a:solidFill>
            <a:prstDash val="sysDash"/>
          </a:ln>
          <a:effectLst>
            <a:glow rad="139700">
              <a:schemeClr val="accent3">
                <a:satMod val="175000"/>
                <a:alpha val="50000"/>
              </a:schemeClr>
            </a:glow>
          </a:effectLst>
        </p:spPr>
      </p:pic>
      <p:sp>
        <p:nvSpPr>
          <p:cNvPr id="39" name="TextBox 38"/>
          <p:cNvSpPr txBox="1"/>
          <p:nvPr/>
        </p:nvSpPr>
        <p:spPr>
          <a:xfrm>
            <a:off x="5516693" y="2595262"/>
            <a:ext cx="1036309" cy="5909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/>
              <a:t>Phantom</a:t>
            </a:r>
            <a:br>
              <a:rPr lang="en-US" dirty="0" smtClean="0"/>
            </a:br>
            <a:r>
              <a:rPr lang="en-US" dirty="0" smtClean="0"/>
              <a:t>proxy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24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744251" y="1502875"/>
            <a:ext cx="1583149" cy="22633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1884478" y="1651898"/>
            <a:ext cx="1041148" cy="47078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Detector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16267" y="1684762"/>
            <a:ext cx="1041148" cy="47078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Detector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916267" y="2433874"/>
            <a:ext cx="1278047" cy="47078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916266" y="3138536"/>
            <a:ext cx="733331" cy="47078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Proxy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044273" y="4050983"/>
            <a:ext cx="1278047" cy="4707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Mask Site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026198" y="1091348"/>
            <a:ext cx="101925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chemeClr val="accent5">
                    <a:lumMod val="75000"/>
                  </a:schemeClr>
                </a:solidFill>
              </a:rPr>
              <a:t>Station</a:t>
            </a:r>
            <a:endParaRPr lang="en-US" sz="2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95" y="1863417"/>
            <a:ext cx="867227" cy="576706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1290508" y="2087118"/>
            <a:ext cx="434567" cy="0"/>
          </a:xfrm>
          <a:prstGeom prst="line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282931" y="2913651"/>
            <a:ext cx="0" cy="212980"/>
          </a:xfrm>
          <a:prstGeom prst="line">
            <a:avLst/>
          </a:prstGeom>
          <a:ln w="317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915914" y="2925556"/>
            <a:ext cx="0" cy="1102884"/>
          </a:xfrm>
          <a:prstGeom prst="line">
            <a:avLst/>
          </a:prstGeom>
          <a:ln w="317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263878" y="2199428"/>
            <a:ext cx="0" cy="212980"/>
          </a:xfrm>
          <a:prstGeom prst="line">
            <a:avLst/>
          </a:prstGeom>
          <a:ln w="317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 rot="16200000">
            <a:off x="989491" y="2425567"/>
            <a:ext cx="10182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Tap/Inject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60781" y="3191206"/>
            <a:ext cx="1124704" cy="57503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dirty="0" smtClean="0"/>
              <a:t>Unused</a:t>
            </a:r>
            <a:br>
              <a:rPr lang="en-US" dirty="0" smtClean="0"/>
            </a:br>
            <a:r>
              <a:rPr lang="en-US" dirty="0" smtClean="0"/>
              <a:t>Address</a:t>
            </a:r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916395" y="2371112"/>
            <a:ext cx="9998" cy="777253"/>
          </a:xfrm>
          <a:prstGeom prst="line">
            <a:avLst/>
          </a:prstGeom>
          <a:ln w="34925">
            <a:solidFill>
              <a:schemeClr val="tx1">
                <a:lumMod val="50000"/>
                <a:lumOff val="50000"/>
              </a:schemeClr>
            </a:solidFill>
            <a:prstDash val="sysDash"/>
            <a:headEnd type="none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921394" y="1447800"/>
            <a:ext cx="0" cy="389912"/>
          </a:xfrm>
          <a:prstGeom prst="line">
            <a:avLst/>
          </a:prstGeom>
          <a:ln w="34925"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1950652" y="1713818"/>
            <a:ext cx="1041148" cy="47078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Detector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926367" y="1931842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(x4)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45831" y="1113464"/>
            <a:ext cx="932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Client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122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8068</TotalTime>
  <Words>79</Words>
  <Application>Microsoft Office PowerPoint</Application>
  <PresentationFormat>Widescreen</PresentationFormat>
  <Paragraphs>55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jhalderm</cp:lastModifiedBy>
  <cp:revision>31</cp:revision>
  <dcterms:created xsi:type="dcterms:W3CDTF">2019-02-06T07:13:34Z</dcterms:created>
  <dcterms:modified xsi:type="dcterms:W3CDTF">2019-02-15T23:44:27Z</dcterms:modified>
</cp:coreProperties>
</file>