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25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75" autoAdjust="0"/>
  </p:normalViewPr>
  <p:slideViewPr>
    <p:cSldViewPr snapToGrid="0" snapToObjects="1">
      <p:cViewPr varScale="1">
        <p:scale>
          <a:sx n="106" d="100"/>
          <a:sy n="106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BEC0-78BA-854C-9DEB-4EA870BF204A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6F6AE-9907-DE47-8813-8C57CA63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6AE-9907-DE47-8813-8C57CA63B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baseline="0" dirty="0" smtClean="0"/>
              <a:t> packet summary numbering 1, Scapy starts at 0</a:t>
            </a:r>
          </a:p>
          <a:p>
            <a:r>
              <a:rPr lang="en-US" baseline="0" dirty="0" err="1" smtClean="0"/>
              <a:t>haslayer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getlayer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6AE-9907-DE47-8813-8C57CA63BA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baseline="0" dirty="0" smtClean="0"/>
              <a:t> packet count starts at 1, Scapy starts at 0</a:t>
            </a:r>
          </a:p>
          <a:p>
            <a:r>
              <a:rPr lang="en-US" baseline="0" dirty="0" err="1" smtClean="0"/>
              <a:t>h</a:t>
            </a:r>
            <a:r>
              <a:rPr lang="en-US" baseline="0" smtClean="0"/>
              <a:t>aslayer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getlayer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6AE-9907-DE47-8813-8C57CA63BA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6AE-9907-DE47-8813-8C57CA63BA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D6DA-2E9E-EB41-8CC2-A2771638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talyst256/ScapyWrkSh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b.secdev.org/scapy/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ackets</a:t>
            </a:r>
            <a:r>
              <a:rPr lang="en-US" dirty="0" smtClean="0"/>
              <a:t>, pcap’s &amp;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BSides London 2014 Scapy Workshop</a:t>
            </a:r>
          </a:p>
          <a:p>
            <a:r>
              <a:rPr lang="en-US" dirty="0" smtClean="0"/>
              <a:t>By Adam Maxwell / @catalyst256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Packets – The Humble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release your packet..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Oh did you want to see the response??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src</a:t>
            </a:r>
            <a:r>
              <a:rPr lang="en-US" dirty="0" smtClean="0"/>
              <a:t> IP &amp; </a:t>
            </a:r>
            <a:r>
              <a:rPr lang="en-US" dirty="0" err="1" smtClean="0"/>
              <a:t>dst</a:t>
            </a:r>
            <a:r>
              <a:rPr lang="en-US" dirty="0" smtClean="0"/>
              <a:t> IP to something “valid”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740" y="2421990"/>
            <a:ext cx="2270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sendp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>
                <a:latin typeface="Lucida Console"/>
                <a:cs typeface="Lucida Console"/>
              </a:rPr>
              <a:t>.</a:t>
            </a:r>
          </a:p>
          <a:p>
            <a:r>
              <a:rPr lang="en-US" dirty="0">
                <a:latin typeface="Lucida Console"/>
                <a:cs typeface="Lucida Console"/>
              </a:rPr>
              <a:t>Sent 1 packets.</a:t>
            </a:r>
          </a:p>
          <a:p>
            <a:r>
              <a:rPr lang="en-US" dirty="0">
                <a:latin typeface="Lucida Console"/>
                <a:cs typeface="Lucida Console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740" y="5657671"/>
            <a:ext cx="407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Lucida Console"/>
                <a:cs typeface="Lucida Console"/>
              </a:rPr>
              <a:t>&gt;&gt;&gt; i[IP].</a:t>
            </a:r>
            <a:r>
              <a:rPr lang="da-DK" dirty="0" err="1">
                <a:latin typeface="Lucida Console"/>
                <a:cs typeface="Lucida Console"/>
              </a:rPr>
              <a:t>src</a:t>
            </a:r>
            <a:r>
              <a:rPr lang="da-DK" dirty="0">
                <a:latin typeface="Lucida Console"/>
                <a:cs typeface="Lucida Console"/>
              </a:rPr>
              <a:t> = '10.1.99.28'</a:t>
            </a:r>
          </a:p>
          <a:p>
            <a:r>
              <a:rPr lang="da-DK" dirty="0">
                <a:latin typeface="Lucida Console"/>
                <a:cs typeface="Lucida Console"/>
              </a:rPr>
              <a:t>&gt;&gt;&gt; i[IP].</a:t>
            </a:r>
            <a:r>
              <a:rPr lang="da-DK" dirty="0" err="1">
                <a:latin typeface="Lucida Console"/>
                <a:cs typeface="Lucida Console"/>
              </a:rPr>
              <a:t>dst</a:t>
            </a:r>
            <a:r>
              <a:rPr lang="da-DK" dirty="0">
                <a:latin typeface="Lucida Console"/>
                <a:cs typeface="Lucida Console"/>
              </a:rPr>
              <a:t> = '10.1.99.1'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3326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Packets – The Humble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send it and collect the response.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0740" y="2421990"/>
            <a:ext cx="78343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&gt;</a:t>
            </a:r>
            <a:r>
              <a:rPr lang="en-US" dirty="0">
                <a:latin typeface="Lucida Console"/>
                <a:cs typeface="Lucida Console"/>
              </a:rPr>
              <a:t>&gt;&gt; x = sr1(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>
                <a:latin typeface="Lucida Console"/>
                <a:cs typeface="Lucida Console"/>
              </a:rPr>
              <a:t>Begin emission:</a:t>
            </a:r>
          </a:p>
          <a:p>
            <a:r>
              <a:rPr lang="en-US" dirty="0">
                <a:latin typeface="Lucida Console"/>
                <a:cs typeface="Lucida Console"/>
              </a:rPr>
              <a:t>..Finished to send 1 packets.</a:t>
            </a:r>
          </a:p>
          <a:p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r>
              <a:rPr lang="en-US" dirty="0">
                <a:latin typeface="Lucida Console"/>
                <a:cs typeface="Lucida Console"/>
              </a:rPr>
              <a:t>Received 4 packets, got 1 answers, remaining 0 packets</a:t>
            </a:r>
          </a:p>
          <a:p>
            <a:r>
              <a:rPr lang="en-US" dirty="0">
                <a:latin typeface="Lucida Console"/>
                <a:cs typeface="Lucida Console"/>
              </a:rPr>
              <a:t>&gt;&gt;&gt; x</a:t>
            </a:r>
          </a:p>
          <a:p>
            <a:r>
              <a:rPr lang="en-US" dirty="0">
                <a:latin typeface="Lucida Console"/>
                <a:cs typeface="Lucida Console"/>
              </a:rPr>
              <a:t>&lt;IP  version=4L </a:t>
            </a:r>
            <a:r>
              <a:rPr lang="en-US" dirty="0" err="1">
                <a:latin typeface="Lucida Console"/>
                <a:cs typeface="Lucida Console"/>
              </a:rPr>
              <a:t>ihl</a:t>
            </a:r>
            <a:r>
              <a:rPr lang="en-US" dirty="0">
                <a:latin typeface="Lucida Console"/>
                <a:cs typeface="Lucida Console"/>
              </a:rPr>
              <a:t>=5L </a:t>
            </a:r>
            <a:r>
              <a:rPr lang="en-US" dirty="0" err="1">
                <a:latin typeface="Lucida Console"/>
                <a:cs typeface="Lucida Console"/>
              </a:rPr>
              <a:t>tos</a:t>
            </a:r>
            <a:r>
              <a:rPr lang="en-US" dirty="0">
                <a:latin typeface="Lucida Console"/>
                <a:cs typeface="Lucida Console"/>
              </a:rPr>
              <a:t>=0x0 </a:t>
            </a:r>
            <a:r>
              <a:rPr lang="en-US" dirty="0" err="1">
                <a:latin typeface="Lucida Console"/>
                <a:cs typeface="Lucida Console"/>
              </a:rPr>
              <a:t>len</a:t>
            </a:r>
            <a:r>
              <a:rPr lang="en-US" dirty="0">
                <a:latin typeface="Lucida Console"/>
                <a:cs typeface="Lucida Console"/>
              </a:rPr>
              <a:t>=38 id=22514 flags=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frag</a:t>
            </a:r>
            <a:r>
              <a:rPr lang="en-US" dirty="0">
                <a:latin typeface="Lucida Console"/>
                <a:cs typeface="Lucida Console"/>
              </a:rPr>
              <a:t>=0L </a:t>
            </a:r>
            <a:r>
              <a:rPr lang="en-US" dirty="0" err="1">
                <a:latin typeface="Lucida Console"/>
                <a:cs typeface="Lucida Console"/>
              </a:rPr>
              <a:t>ttl</a:t>
            </a:r>
            <a:r>
              <a:rPr lang="en-US" dirty="0">
                <a:latin typeface="Lucida Console"/>
                <a:cs typeface="Lucida Console"/>
              </a:rPr>
              <a:t>=64 proto=</a:t>
            </a:r>
            <a:r>
              <a:rPr lang="en-US" dirty="0" err="1">
                <a:latin typeface="Lucida Console"/>
                <a:cs typeface="Lucida Console"/>
              </a:rPr>
              <a:t>icmp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chksum</a:t>
            </a:r>
            <a:r>
              <a:rPr lang="en-US" dirty="0">
                <a:latin typeface="Lucida Console"/>
                <a:cs typeface="Lucida Console"/>
              </a:rPr>
              <a:t>=0x48c6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=10.1.99.1 </a:t>
            </a:r>
            <a:r>
              <a:rPr lang="en-US" dirty="0" err="1">
                <a:latin typeface="Lucida Console"/>
                <a:cs typeface="Lucida Console"/>
              </a:rPr>
              <a:t>dst</a:t>
            </a:r>
            <a:r>
              <a:rPr lang="en-US" dirty="0">
                <a:latin typeface="Lucida Console"/>
                <a:cs typeface="Lucida Console"/>
              </a:rPr>
              <a:t>=10.1.99.28 options=[] </a:t>
            </a:r>
            <a:r>
              <a:rPr lang="en-US" dirty="0" smtClean="0">
                <a:latin typeface="Lucida Console"/>
                <a:cs typeface="Lucida Console"/>
              </a:rPr>
              <a:t>|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ICMP  type=echo-reply code=0 </a:t>
            </a:r>
            <a:r>
              <a:rPr lang="en-US" dirty="0" err="1">
                <a:latin typeface="Lucida Console"/>
                <a:cs typeface="Lucida Console"/>
              </a:rPr>
              <a:t>chksum</a:t>
            </a:r>
            <a:r>
              <a:rPr lang="en-US" dirty="0">
                <a:latin typeface="Lucida Console"/>
                <a:cs typeface="Lucida Console"/>
              </a:rPr>
              <a:t>=0x0 id=0x0 </a:t>
            </a:r>
            <a:r>
              <a:rPr lang="en-US" dirty="0" err="1">
                <a:latin typeface="Lucida Console"/>
                <a:cs typeface="Lucida Console"/>
              </a:rPr>
              <a:t>seq</a:t>
            </a:r>
            <a:r>
              <a:rPr lang="en-US" dirty="0">
                <a:latin typeface="Lucida Console"/>
                <a:cs typeface="Lucida Console"/>
              </a:rPr>
              <a:t>=0x0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|</a:t>
            </a:r>
            <a:r>
              <a:rPr lang="en-US" dirty="0">
                <a:latin typeface="Lucida Console"/>
                <a:cs typeface="Lucida Console"/>
              </a:rPr>
              <a:t>&lt;Raw  load='</a:t>
            </a:r>
            <a:r>
              <a:rPr lang="en-US" dirty="0" err="1">
                <a:latin typeface="Lucida Console"/>
                <a:cs typeface="Lucida Console"/>
              </a:rPr>
              <a:t>HelloWorld</a:t>
            </a:r>
            <a:r>
              <a:rPr lang="en-US" dirty="0">
                <a:latin typeface="Lucida Console"/>
                <a:cs typeface="Lucida Console"/>
              </a:rPr>
              <a:t>' |&gt;&gt;&gt;</a:t>
            </a:r>
          </a:p>
        </p:txBody>
      </p:sp>
    </p:spTree>
    <p:extLst>
      <p:ext uri="{BB962C8B-B14F-4D97-AF65-F5344CB8AC3E}">
        <p14:creationId xmlns:p14="http://schemas.microsoft.com/office/powerpoint/2010/main" val="216310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Packets – Something a little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DNS?</a:t>
            </a:r>
          </a:p>
          <a:p>
            <a:endParaRPr lang="en-US" dirty="0"/>
          </a:p>
          <a:p>
            <a:r>
              <a:rPr lang="en-US" dirty="0" smtClean="0"/>
              <a:t>Port Scanner?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Traceroute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2"/>
            <a:r>
              <a:rPr lang="en-US" dirty="0" smtClean="0"/>
              <a:t>This is actually a ICMP &amp; TCP </a:t>
            </a:r>
            <a:r>
              <a:rPr lang="en-US" dirty="0" err="1" smtClean="0"/>
              <a:t>traceroute</a:t>
            </a:r>
            <a:r>
              <a:rPr lang="en-US" dirty="0" smtClean="0"/>
              <a:t>, default destination port is 80 (which you can change of course).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450" y="2201903"/>
            <a:ext cx="8730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latin typeface="Lucida Console"/>
                <a:cs typeface="Lucida Console"/>
              </a:rPr>
              <a:t>&gt;&gt;&gt; p = sr1</a:t>
            </a:r>
            <a:r>
              <a:rPr lang="da-DK" sz="1400" dirty="0">
                <a:latin typeface="Lucida Console"/>
                <a:cs typeface="Lucida Console"/>
              </a:rPr>
              <a:t>(IP(</a:t>
            </a:r>
            <a:r>
              <a:rPr lang="da-DK" sz="1400" dirty="0" err="1">
                <a:latin typeface="Lucida Console"/>
                <a:cs typeface="Lucida Console"/>
              </a:rPr>
              <a:t>dst</a:t>
            </a:r>
            <a:r>
              <a:rPr lang="da-DK" sz="1400" dirty="0">
                <a:latin typeface="Lucida Console"/>
                <a:cs typeface="Lucida Console"/>
              </a:rPr>
              <a:t>="8.8.8.8")/UDP()/DNS(</a:t>
            </a:r>
            <a:r>
              <a:rPr lang="da-DK" sz="1400" dirty="0" err="1">
                <a:latin typeface="Lucida Console"/>
                <a:cs typeface="Lucida Console"/>
              </a:rPr>
              <a:t>rd</a:t>
            </a:r>
            <a:r>
              <a:rPr lang="da-DK" sz="1400" dirty="0">
                <a:latin typeface="Lucida Console"/>
                <a:cs typeface="Lucida Console"/>
              </a:rPr>
              <a:t>=1,qd=DNSQR(</a:t>
            </a:r>
            <a:r>
              <a:rPr lang="da-DK" sz="1400" dirty="0" err="1">
                <a:latin typeface="Lucida Console"/>
                <a:cs typeface="Lucida Console"/>
              </a:rPr>
              <a:t>qname</a:t>
            </a:r>
            <a:r>
              <a:rPr lang="da-DK" sz="1400" dirty="0">
                <a:latin typeface="Lucida Console"/>
                <a:cs typeface="Lucida Console"/>
              </a:rPr>
              <a:t>="</a:t>
            </a:r>
            <a:r>
              <a:rPr lang="da-DK" sz="1400" dirty="0" err="1">
                <a:latin typeface="Lucida Console"/>
                <a:cs typeface="Lucida Console"/>
              </a:rPr>
              <a:t>www.citrix.com</a:t>
            </a:r>
            <a:r>
              <a:rPr lang="da-DK" sz="1400" dirty="0">
                <a:latin typeface="Lucida Console"/>
                <a:cs typeface="Lucida Console"/>
              </a:rPr>
              <a:t>")))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67104"/>
            <a:ext cx="613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Lucida Console"/>
                <a:cs typeface="Lucida Console"/>
              </a:rPr>
              <a:t>&gt;&gt;&gt; p=sr(IP(dst="10.1.99.1")/TCP(dport=[23,80,53,443]))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&gt;&gt;&gt; p=sr(IP(dst="10.1.99.1")/TCP(dport=80))</a:t>
            </a:r>
            <a:endParaRPr lang="da-DK" sz="1400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628612"/>
            <a:ext cx="516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&gt;&gt;&gt; traceroute (["</a:t>
            </a:r>
            <a:r>
              <a:rPr lang="da-DK" sz="1400" dirty="0" err="1">
                <a:latin typeface="Lucida Console"/>
                <a:cs typeface="Lucida Console"/>
              </a:rPr>
              <a:t>www.google.com</a:t>
            </a:r>
            <a:r>
              <a:rPr lang="da-DK" sz="1400" dirty="0">
                <a:latin typeface="Lucida Console"/>
                <a:cs typeface="Lucida Console"/>
              </a:rPr>
              <a:t>"], </a:t>
            </a:r>
            <a:r>
              <a:rPr lang="da-DK" sz="1400" dirty="0" err="1">
                <a:latin typeface="Lucida Console"/>
                <a:cs typeface="Lucida Console"/>
              </a:rPr>
              <a:t>maxttl</a:t>
            </a:r>
            <a:r>
              <a:rPr lang="da-DK" sz="1400" dirty="0">
                <a:latin typeface="Lucida Console"/>
                <a:cs typeface="Lucida Console"/>
              </a:rPr>
              <a:t>=20)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134679"/>
            <a:ext cx="64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latin typeface="Lucida Console"/>
                <a:cs typeface="Lucida Console"/>
              </a:rPr>
              <a:t>&gt;</a:t>
            </a:r>
            <a:r>
              <a:rPr lang="da-DK" sz="1400" dirty="0">
                <a:latin typeface="Lucida Console"/>
                <a:cs typeface="Lucida Console"/>
              </a:rPr>
              <a:t>&gt;&gt; traceroute(["</a:t>
            </a:r>
            <a:r>
              <a:rPr lang="da-DK" sz="1400" dirty="0" err="1">
                <a:latin typeface="Lucida Console"/>
                <a:cs typeface="Lucida Console"/>
              </a:rPr>
              <a:t>www.google.com</a:t>
            </a:r>
            <a:r>
              <a:rPr lang="da-DK" sz="1400" dirty="0">
                <a:latin typeface="Lucida Console"/>
                <a:cs typeface="Lucida Console"/>
              </a:rPr>
              <a:t>"], </a:t>
            </a:r>
            <a:r>
              <a:rPr lang="da-DK" sz="1400" dirty="0" err="1">
                <a:latin typeface="Lucida Console"/>
                <a:cs typeface="Lucida Console"/>
              </a:rPr>
              <a:t>dport</a:t>
            </a:r>
            <a:r>
              <a:rPr lang="da-DK" sz="1400" dirty="0">
                <a:latin typeface="Lucida Console"/>
                <a:cs typeface="Lucida Console"/>
              </a:rPr>
              <a:t>=443, </a:t>
            </a:r>
            <a:r>
              <a:rPr lang="da-DK" sz="1400" dirty="0" err="1">
                <a:latin typeface="Lucida Console"/>
                <a:cs typeface="Lucida Console"/>
              </a:rPr>
              <a:t>maxttl</a:t>
            </a:r>
            <a:r>
              <a:rPr lang="da-DK" sz="1400" dirty="0">
                <a:latin typeface="Lucida Console"/>
                <a:cs typeface="Lucida Console"/>
              </a:rPr>
              <a:t>=20</a:t>
            </a:r>
            <a:r>
              <a:rPr lang="da-DK" sz="1400" dirty="0" smtClean="0">
                <a:latin typeface="Lucida Console"/>
                <a:cs typeface="Lucida Console"/>
              </a:rPr>
              <a:t>)</a:t>
            </a:r>
            <a:endParaRPr lang="da-DK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1486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Packets – HTTP GET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packets require the TCP 3 way handshake to be completed first.</a:t>
            </a:r>
          </a:p>
          <a:p>
            <a:r>
              <a:rPr lang="en-US" dirty="0" smtClean="0"/>
              <a:t>Using Python + Scapy it is easier to create the necessary packets.</a:t>
            </a:r>
          </a:p>
          <a:p>
            <a:r>
              <a:rPr lang="en-US" dirty="0" smtClean="0"/>
              <a:t>Scapy uses Raw packets which might get dropped by your Kernel/OS. You may need to run this command (on Linux).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602943"/>
            <a:ext cx="754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Lucida Console"/>
                <a:cs typeface="Lucida Console"/>
              </a:rPr>
              <a:t>iptables -A OUTPUT -p tcp --tcp-flags RST RST -s [source IP] -j DROP</a:t>
            </a:r>
            <a:endParaRPr lang="da-DK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8777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Packets – HTTP 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the GET Request looks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5633" y="2167939"/>
            <a:ext cx="8925442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/>
                <a:cs typeface="Lucida Console"/>
              </a:rPr>
              <a:t>#!/</a:t>
            </a:r>
            <a:r>
              <a:rPr lang="en-US" sz="1200" dirty="0" err="1">
                <a:latin typeface="Lucida Console"/>
                <a:cs typeface="Lucida Console"/>
              </a:rPr>
              <a:t>usr</a:t>
            </a:r>
            <a:r>
              <a:rPr lang="en-US" sz="1200" dirty="0">
                <a:latin typeface="Lucida Console"/>
                <a:cs typeface="Lucida Console"/>
              </a:rPr>
              <a:t>/bin/</a:t>
            </a:r>
            <a:r>
              <a:rPr lang="en-US" sz="1200" dirty="0" err="1">
                <a:latin typeface="Lucida Console"/>
                <a:cs typeface="Lucida Console"/>
              </a:rPr>
              <a:t>env</a:t>
            </a:r>
            <a:r>
              <a:rPr lang="en-US" sz="1200" dirty="0">
                <a:latin typeface="Lucida Console"/>
                <a:cs typeface="Lucida Console"/>
              </a:rPr>
              <a:t> python</a:t>
            </a:r>
          </a:p>
          <a:p>
            <a:r>
              <a:rPr lang="en-US" sz="1200" dirty="0">
                <a:latin typeface="Lucida Console"/>
                <a:cs typeface="Lucida Console"/>
              </a:rPr>
              <a:t>from </a:t>
            </a:r>
            <a:r>
              <a:rPr lang="en-US" sz="1200" dirty="0" err="1">
                <a:latin typeface="Lucida Console"/>
                <a:cs typeface="Lucida Console"/>
              </a:rPr>
              <a:t>scapy.all</a:t>
            </a:r>
            <a:r>
              <a:rPr lang="en-US" sz="1200" dirty="0">
                <a:latin typeface="Lucida Console"/>
                <a:cs typeface="Lucida Console"/>
              </a:rPr>
              <a:t> import </a:t>
            </a:r>
            <a:r>
              <a:rPr lang="en-US" sz="1200" dirty="0" smtClean="0">
                <a:latin typeface="Lucida Console"/>
                <a:cs typeface="Lucida Console"/>
              </a:rPr>
              <a:t>*</a:t>
            </a:r>
          </a:p>
          <a:p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Set the GET request</a:t>
            </a:r>
          </a:p>
          <a:p>
            <a:r>
              <a:rPr lang="en-US" sz="1200" dirty="0">
                <a:latin typeface="Lucida Console"/>
                <a:cs typeface="Lucida Console"/>
              </a:rPr>
              <a:t>get='GET / HTTP/1.0\n\n'</a:t>
            </a:r>
          </a:p>
          <a:p>
            <a:r>
              <a:rPr lang="en-US" sz="1200" dirty="0">
                <a:latin typeface="Lucida Console"/>
                <a:cs typeface="Lucida Console"/>
              </a:rPr>
              <a:t># Set your target</a:t>
            </a:r>
          </a:p>
          <a:p>
            <a:r>
              <a:rPr lang="en-US" sz="1200" dirty="0" err="1">
                <a:latin typeface="Lucida Console"/>
                <a:cs typeface="Lucida Console"/>
              </a:rPr>
              <a:t>ip</a:t>
            </a:r>
            <a:r>
              <a:rPr lang="en-US" sz="1200" dirty="0">
                <a:latin typeface="Lucida Console"/>
                <a:cs typeface="Lucida Console"/>
              </a:rPr>
              <a:t>=IP(</a:t>
            </a:r>
            <a:r>
              <a:rPr lang="en-US" sz="1200" dirty="0" err="1">
                <a:latin typeface="Lucida Console"/>
                <a:cs typeface="Lucida Console"/>
              </a:rPr>
              <a:t>dst</a:t>
            </a:r>
            <a:r>
              <a:rPr lang="en-US" sz="1200" dirty="0">
                <a:latin typeface="Lucida Console"/>
                <a:cs typeface="Lucida Console"/>
              </a:rPr>
              <a:t>="</a:t>
            </a:r>
            <a:r>
              <a:rPr lang="en-US" sz="1200" dirty="0" err="1">
                <a:latin typeface="Lucida Console"/>
                <a:cs typeface="Lucida Console"/>
              </a:rPr>
              <a:t>www.google.com</a:t>
            </a:r>
            <a:r>
              <a:rPr lang="en-US" sz="1200" dirty="0">
                <a:latin typeface="Lucida Console"/>
                <a:cs typeface="Lucida Console"/>
              </a:rPr>
              <a:t>"</a:t>
            </a:r>
            <a:r>
              <a:rPr lang="en-US" sz="1200" dirty="0" smtClean="0">
                <a:latin typeface="Lucida Console"/>
                <a:cs typeface="Lucida Console"/>
              </a:rPr>
              <a:t>)</a:t>
            </a:r>
          </a:p>
          <a:p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Create a random source port (not needed but nice to have)</a:t>
            </a:r>
          </a:p>
          <a:p>
            <a:r>
              <a:rPr lang="en-US" sz="1200" dirty="0">
                <a:latin typeface="Lucida Console"/>
                <a:cs typeface="Lucida Console"/>
              </a:rPr>
              <a:t>port=</a:t>
            </a:r>
            <a:r>
              <a:rPr lang="en-US" sz="1200" dirty="0" err="1">
                <a:latin typeface="Lucida Console"/>
                <a:cs typeface="Lucida Console"/>
              </a:rPr>
              <a:t>RandNum</a:t>
            </a:r>
            <a:r>
              <a:rPr lang="en-US" sz="1200" dirty="0">
                <a:latin typeface="Lucida Console"/>
                <a:cs typeface="Lucida Console"/>
              </a:rPr>
              <a:t>(1024,65535</a:t>
            </a:r>
            <a:r>
              <a:rPr lang="en-US" sz="1200" dirty="0" smtClean="0">
                <a:latin typeface="Lucida Console"/>
                <a:cs typeface="Lucida Console"/>
              </a:rPr>
              <a:t>)</a:t>
            </a:r>
          </a:p>
          <a:p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Create </a:t>
            </a:r>
            <a:r>
              <a:rPr lang="en-US" sz="1200" dirty="0" smtClean="0">
                <a:latin typeface="Lucida Console"/>
                <a:cs typeface="Lucida Console"/>
              </a:rPr>
              <a:t>the SYN </a:t>
            </a:r>
            <a:r>
              <a:rPr lang="en-US" sz="1200" dirty="0">
                <a:latin typeface="Lucida Console"/>
                <a:cs typeface="Lucida Console"/>
              </a:rPr>
              <a:t>packet</a:t>
            </a:r>
          </a:p>
          <a:p>
            <a:r>
              <a:rPr lang="en-US" sz="1200" dirty="0">
                <a:latin typeface="Lucida Console"/>
                <a:cs typeface="Lucida Console"/>
              </a:rPr>
              <a:t>SYN=</a:t>
            </a:r>
            <a:r>
              <a:rPr lang="en-US" sz="1200" dirty="0" err="1">
                <a:latin typeface="Lucida Console"/>
                <a:cs typeface="Lucida Console"/>
              </a:rPr>
              <a:t>ip</a:t>
            </a:r>
            <a:r>
              <a:rPr lang="en-US" sz="1200" dirty="0">
                <a:latin typeface="Lucida Console"/>
                <a:cs typeface="Lucida Console"/>
              </a:rPr>
              <a:t>/TCP(sport=port, </a:t>
            </a:r>
            <a:r>
              <a:rPr lang="en-US" sz="1200" dirty="0" err="1">
                <a:latin typeface="Lucida Console"/>
                <a:cs typeface="Lucida Console"/>
              </a:rPr>
              <a:t>dport</a:t>
            </a:r>
            <a:r>
              <a:rPr lang="en-US" sz="1200" dirty="0">
                <a:latin typeface="Lucida Console"/>
                <a:cs typeface="Lucida Console"/>
              </a:rPr>
              <a:t>=80, flags="S", </a:t>
            </a:r>
            <a:r>
              <a:rPr lang="en-US" sz="1200" dirty="0" err="1">
                <a:latin typeface="Lucida Console"/>
                <a:cs typeface="Lucida Console"/>
              </a:rPr>
              <a:t>seq</a:t>
            </a:r>
            <a:r>
              <a:rPr lang="en-US" sz="1200" dirty="0" smtClean="0">
                <a:latin typeface="Lucida Console"/>
                <a:cs typeface="Lucida Console"/>
              </a:rPr>
              <a:t>=666)</a:t>
            </a:r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Send SYN and receive SYN,ACK</a:t>
            </a:r>
          </a:p>
          <a:p>
            <a:r>
              <a:rPr lang="en-US" sz="1200" dirty="0">
                <a:latin typeface="Lucida Console"/>
                <a:cs typeface="Lucida Console"/>
              </a:rPr>
              <a:t>SYNACK=sr1(SYN</a:t>
            </a:r>
            <a:r>
              <a:rPr lang="en-US" sz="1200" dirty="0" smtClean="0">
                <a:latin typeface="Lucida Console"/>
                <a:cs typeface="Lucida Console"/>
              </a:rPr>
              <a:t>)</a:t>
            </a:r>
          </a:p>
          <a:p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Create ACK with GET request</a:t>
            </a:r>
          </a:p>
          <a:p>
            <a:r>
              <a:rPr lang="en-US" sz="1200" dirty="0">
                <a:latin typeface="Lucida Console"/>
                <a:cs typeface="Lucida Console"/>
              </a:rPr>
              <a:t>ACK=</a:t>
            </a:r>
            <a:r>
              <a:rPr lang="en-US" sz="1200" dirty="0" err="1">
                <a:latin typeface="Lucida Console"/>
                <a:cs typeface="Lucida Console"/>
              </a:rPr>
              <a:t>ip</a:t>
            </a:r>
            <a:r>
              <a:rPr lang="en-US" sz="1200" dirty="0">
                <a:latin typeface="Lucida Console"/>
                <a:cs typeface="Lucida Console"/>
              </a:rPr>
              <a:t>/TCP(sport=</a:t>
            </a:r>
            <a:r>
              <a:rPr lang="en-US" sz="1200" dirty="0" err="1">
                <a:latin typeface="Lucida Console"/>
                <a:cs typeface="Lucida Console"/>
              </a:rPr>
              <a:t>SYNACK.dport</a:t>
            </a:r>
            <a:r>
              <a:rPr lang="en-US" sz="1200" dirty="0">
                <a:latin typeface="Lucida Console"/>
                <a:cs typeface="Lucida Console"/>
              </a:rPr>
              <a:t>, </a:t>
            </a:r>
            <a:r>
              <a:rPr lang="en-US" sz="1200" dirty="0" err="1">
                <a:latin typeface="Lucida Console"/>
                <a:cs typeface="Lucida Console"/>
              </a:rPr>
              <a:t>dport</a:t>
            </a:r>
            <a:r>
              <a:rPr lang="en-US" sz="1200" dirty="0">
                <a:latin typeface="Lucida Console"/>
                <a:cs typeface="Lucida Console"/>
              </a:rPr>
              <a:t>=80, flags="A", </a:t>
            </a:r>
            <a:r>
              <a:rPr lang="en-US" sz="1200" dirty="0" err="1">
                <a:latin typeface="Lucida Console"/>
                <a:cs typeface="Lucida Console"/>
              </a:rPr>
              <a:t>seq</a:t>
            </a:r>
            <a:r>
              <a:rPr lang="en-US" sz="1200" dirty="0">
                <a:latin typeface="Lucida Console"/>
                <a:cs typeface="Lucida Console"/>
              </a:rPr>
              <a:t>=</a:t>
            </a:r>
            <a:r>
              <a:rPr lang="en-US" sz="1200" dirty="0" err="1">
                <a:latin typeface="Lucida Console"/>
                <a:cs typeface="Lucida Console"/>
              </a:rPr>
              <a:t>SYNACK.ack</a:t>
            </a:r>
            <a:r>
              <a:rPr lang="en-US" sz="1200" dirty="0">
                <a:latin typeface="Lucida Console"/>
                <a:cs typeface="Lucida Console"/>
              </a:rPr>
              <a:t>, </a:t>
            </a:r>
            <a:r>
              <a:rPr lang="en-US" sz="1200" dirty="0" err="1">
                <a:latin typeface="Lucida Console"/>
                <a:cs typeface="Lucida Console"/>
              </a:rPr>
              <a:t>ack</a:t>
            </a:r>
            <a:r>
              <a:rPr lang="en-US" sz="1200" dirty="0">
                <a:latin typeface="Lucida Console"/>
                <a:cs typeface="Lucida Console"/>
              </a:rPr>
              <a:t>=</a:t>
            </a:r>
            <a:r>
              <a:rPr lang="en-US" sz="1200" dirty="0" err="1">
                <a:latin typeface="Lucida Console"/>
                <a:cs typeface="Lucida Console"/>
              </a:rPr>
              <a:t>SYNACK.seq</a:t>
            </a:r>
            <a:r>
              <a:rPr lang="en-US" sz="1200" dirty="0">
                <a:latin typeface="Lucida Console"/>
                <a:cs typeface="Lucida Console"/>
              </a:rPr>
              <a:t> + 1) / </a:t>
            </a:r>
            <a:r>
              <a:rPr lang="en-US" sz="1200" dirty="0" smtClean="0">
                <a:latin typeface="Lucida Console"/>
                <a:cs typeface="Lucida Console"/>
              </a:rPr>
              <a:t>get</a:t>
            </a:r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SEND our ACK-GET request</a:t>
            </a:r>
          </a:p>
          <a:p>
            <a:r>
              <a:rPr lang="en-US" sz="1200" dirty="0" err="1">
                <a:latin typeface="Lucida Console"/>
                <a:cs typeface="Lucida Console"/>
              </a:rPr>
              <a:t>reply,error</a:t>
            </a:r>
            <a:r>
              <a:rPr lang="en-US" sz="1200" dirty="0">
                <a:latin typeface="Lucida Console"/>
                <a:cs typeface="Lucida Console"/>
              </a:rPr>
              <a:t>=</a:t>
            </a:r>
            <a:r>
              <a:rPr lang="en-US" sz="1200" dirty="0" err="1">
                <a:latin typeface="Lucida Console"/>
                <a:cs typeface="Lucida Console"/>
              </a:rPr>
              <a:t>sr</a:t>
            </a:r>
            <a:r>
              <a:rPr lang="en-US" sz="1200" dirty="0">
                <a:latin typeface="Lucida Console"/>
                <a:cs typeface="Lucida Console"/>
              </a:rPr>
              <a:t>(ACK</a:t>
            </a:r>
            <a:r>
              <a:rPr lang="en-US" sz="1200" dirty="0" smtClean="0">
                <a:latin typeface="Lucida Console"/>
                <a:cs typeface="Lucida Console"/>
              </a:rPr>
              <a:t>)</a:t>
            </a:r>
          </a:p>
          <a:p>
            <a:endParaRPr lang="en-US" sz="1200" dirty="0">
              <a:latin typeface="Lucida Console"/>
              <a:cs typeface="Lucida Console"/>
            </a:endParaRPr>
          </a:p>
          <a:p>
            <a:r>
              <a:rPr lang="en-US" sz="1200" dirty="0">
                <a:latin typeface="Lucida Console"/>
                <a:cs typeface="Lucida Console"/>
              </a:rPr>
              <a:t># Print the reply</a:t>
            </a:r>
          </a:p>
          <a:p>
            <a:r>
              <a:rPr lang="en-US" sz="1200" dirty="0">
                <a:latin typeface="Lucida Console"/>
                <a:cs typeface="Lucida Console"/>
              </a:rPr>
              <a:t>print </a:t>
            </a:r>
            <a:r>
              <a:rPr lang="en-US" sz="1200" dirty="0" err="1">
                <a:latin typeface="Lucida Console"/>
                <a:cs typeface="Lucida Console"/>
              </a:rPr>
              <a:t>reply.show</a:t>
            </a:r>
            <a:r>
              <a:rPr lang="en-US" sz="1200" dirty="0">
                <a:latin typeface="Lucida Console"/>
                <a:cs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121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PCAPS – The 3 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719" y="2215182"/>
            <a:ext cx="548537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Lucida Console"/>
                <a:cs typeface="Lucida Console"/>
              </a:rPr>
              <a:t>&gt;&gt;&gt; pkts = rdpcap('pcap/evidence02.pcap'</a:t>
            </a:r>
            <a:r>
              <a:rPr lang="sk-SK" sz="1400" dirty="0" smtClean="0">
                <a:latin typeface="Lucida Console"/>
                <a:cs typeface="Lucida Console"/>
              </a:rPr>
              <a:t>)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dirty="0">
                <a:latin typeface="Lucida Console"/>
                <a:cs typeface="Lucida Console"/>
              </a:rPr>
              <a:t>&gt;&gt;&gt; pkts</a:t>
            </a:r>
          </a:p>
          <a:p>
            <a:r>
              <a:rPr lang="sk-SK" sz="1400" dirty="0">
                <a:latin typeface="Lucida Console"/>
                <a:cs typeface="Lucida Console"/>
              </a:rPr>
              <a:t>&lt;evidence02.pcap: TCP:490 UDP:52 ICMP:0 Other:30</a:t>
            </a:r>
            <a:r>
              <a:rPr lang="sk-SK" sz="1400" dirty="0" smtClean="0">
                <a:latin typeface="Lucida Console"/>
                <a:cs typeface="Lucida Console"/>
              </a:rPr>
              <a:t>&gt;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dirty="0">
                <a:latin typeface="Lucida Console"/>
                <a:cs typeface="Lucida Console"/>
              </a:rPr>
              <a:t>&gt;&gt;&gt; pkts.summary()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&gt;&gt;&gt; pkts.nsummary()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dirty="0">
                <a:latin typeface="Lucida Console"/>
                <a:cs typeface="Lucida Console"/>
              </a:rPr>
              <a:t>&gt;&gt;&gt; pkts[48</a:t>
            </a:r>
            <a:r>
              <a:rPr lang="sk-SK" sz="1400" dirty="0" smtClean="0">
                <a:latin typeface="Lucida Console"/>
                <a:cs typeface="Lucida Console"/>
              </a:rPr>
              <a:t>]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b="1" dirty="0">
                <a:latin typeface="Lucida Console"/>
                <a:cs typeface="Lucida Console"/>
              </a:rPr>
              <a:t>Pull out DNS packets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dirty="0">
                <a:latin typeface="Lucida Console"/>
                <a:cs typeface="Lucida Console"/>
              </a:rPr>
              <a:t>&gt;&gt;&gt; x = []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&gt;&gt;&gt; for p in pkts: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</a:t>
            </a:r>
            <a:r>
              <a:rPr lang="sk-SK" sz="1400" dirty="0" smtClean="0">
                <a:latin typeface="Lucida Console"/>
                <a:cs typeface="Lucida Console"/>
              </a:rPr>
              <a:t>&gt;	if </a:t>
            </a:r>
            <a:r>
              <a:rPr lang="sk-SK" sz="1400" dirty="0">
                <a:latin typeface="Lucida Console"/>
                <a:cs typeface="Lucida Console"/>
              </a:rPr>
              <a:t>p.haslayer(UDP) and p.haslayer(DNS):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</a:t>
            </a:r>
            <a:r>
              <a:rPr lang="sk-SK" sz="1400" dirty="0" smtClean="0">
                <a:latin typeface="Lucida Console"/>
                <a:cs typeface="Lucida Console"/>
              </a:rPr>
              <a:t>&gt; 		x.append</a:t>
            </a:r>
            <a:r>
              <a:rPr lang="sk-SK" sz="1400" dirty="0">
                <a:latin typeface="Lucida Console"/>
                <a:cs typeface="Lucida Console"/>
              </a:rPr>
              <a:t>(p)</a:t>
            </a:r>
          </a:p>
          <a:p>
            <a:r>
              <a:rPr lang="sk-SK" sz="1400" dirty="0">
                <a:latin typeface="Lucida Console"/>
                <a:cs typeface="Lucida Console"/>
              </a:rPr>
              <a:t>&gt;&gt;&gt;</a:t>
            </a:r>
          </a:p>
          <a:p>
            <a:endParaRPr lang="sk-SK" sz="1400" dirty="0">
              <a:latin typeface="Lucida Console"/>
              <a:cs typeface="Lucida Console"/>
            </a:endParaRPr>
          </a:p>
          <a:p>
            <a:r>
              <a:rPr lang="sk-SK" sz="1400" dirty="0">
                <a:latin typeface="Lucida Console"/>
                <a:cs typeface="Lucida Console"/>
              </a:rPr>
              <a:t>&gt;&gt;&gt; x.nsummary()</a:t>
            </a:r>
            <a:endParaRPr lang="da-DK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033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PCAPS – The 3 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740" y="2303844"/>
            <a:ext cx="533083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wrpcap</a:t>
            </a:r>
            <a:r>
              <a:rPr lang="en-US" dirty="0">
                <a:latin typeface="Lucida Console"/>
                <a:cs typeface="Lucida Console"/>
              </a:rPr>
              <a:t>('</a:t>
            </a:r>
            <a:r>
              <a:rPr lang="en-US" dirty="0" err="1">
                <a:latin typeface="Lucida Console"/>
                <a:cs typeface="Lucida Console"/>
              </a:rPr>
              <a:t>pcap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test.pcap</a:t>
            </a:r>
            <a:r>
              <a:rPr lang="en-US" dirty="0">
                <a:latin typeface="Lucida Console"/>
                <a:cs typeface="Lucida Console"/>
              </a:rPr>
              <a:t>', x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&gt;&gt;&gt; </a:t>
            </a:r>
            <a:r>
              <a:rPr lang="en-US" dirty="0" err="1" smtClean="0">
                <a:latin typeface="Lucida Console"/>
                <a:cs typeface="Lucida Console"/>
              </a:rPr>
              <a:t>wireshark</a:t>
            </a:r>
            <a:r>
              <a:rPr lang="en-US" dirty="0" smtClean="0">
                <a:latin typeface="Lucida Console"/>
                <a:cs typeface="Lucida Console"/>
              </a:rPr>
              <a:t>(x)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wrpcap</a:t>
            </a:r>
            <a:r>
              <a:rPr lang="en-US" dirty="0">
                <a:latin typeface="Lucida Console"/>
                <a:cs typeface="Lucida Console"/>
              </a:rPr>
              <a:t>('</a:t>
            </a:r>
            <a:r>
              <a:rPr lang="en-US" dirty="0" err="1">
                <a:latin typeface="Lucida Console"/>
                <a:cs typeface="Lucida Console"/>
              </a:rPr>
              <a:t>pcap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smtClean="0">
                <a:latin typeface="Lucida Console"/>
                <a:cs typeface="Lucida Console"/>
              </a:rPr>
              <a:t>replay1.pcap</a:t>
            </a:r>
            <a:r>
              <a:rPr lang="en-US" dirty="0">
                <a:latin typeface="Lucida Console"/>
                <a:cs typeface="Lucida Console"/>
              </a:rPr>
              <a:t>',x[0]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&gt;&gt;&gt; </a:t>
            </a:r>
            <a:r>
              <a:rPr lang="en-US" dirty="0" err="1" smtClean="0">
                <a:latin typeface="Lucida Console"/>
                <a:cs typeface="Lucida Console"/>
              </a:rPr>
              <a:t>wireshark</a:t>
            </a:r>
            <a:r>
              <a:rPr lang="en-US" dirty="0" smtClean="0">
                <a:latin typeface="Lucida Console"/>
                <a:cs typeface="Lucida Console"/>
              </a:rPr>
              <a:t>(x[0])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1509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PCAPS – The 3 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719" y="2215182"/>
            <a:ext cx="4944482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&gt;&gt;&gt; </a:t>
            </a:r>
            <a:r>
              <a:rPr lang="da-DK" sz="1400" dirty="0" err="1">
                <a:latin typeface="Lucida Console"/>
                <a:cs typeface="Lucida Console"/>
              </a:rPr>
              <a:t>pkts</a:t>
            </a:r>
            <a:r>
              <a:rPr lang="da-DK" sz="1400" dirty="0">
                <a:latin typeface="Lucida Console"/>
                <a:cs typeface="Lucida Console"/>
              </a:rPr>
              <a:t> = </a:t>
            </a:r>
            <a:r>
              <a:rPr lang="da-DK" sz="1400" dirty="0" err="1">
                <a:latin typeface="Lucida Console"/>
                <a:cs typeface="Lucida Console"/>
              </a:rPr>
              <a:t>rdpcap</a:t>
            </a:r>
            <a:r>
              <a:rPr lang="da-DK" sz="1400" dirty="0">
                <a:latin typeface="Lucida Console"/>
                <a:cs typeface="Lucida Console"/>
              </a:rPr>
              <a:t>('</a:t>
            </a:r>
            <a:r>
              <a:rPr lang="da-DK" sz="1400" dirty="0" err="1">
                <a:latin typeface="Lucida Console"/>
                <a:cs typeface="Lucida Console"/>
              </a:rPr>
              <a:t>pcap</a:t>
            </a:r>
            <a:r>
              <a:rPr lang="da-DK" sz="1400" dirty="0">
                <a:latin typeface="Lucida Console"/>
                <a:cs typeface="Lucida Console"/>
              </a:rPr>
              <a:t>/replay1.pcap')</a:t>
            </a: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es-ES_tradnl" sz="1400" dirty="0">
                <a:latin typeface="Lucida Console"/>
                <a:cs typeface="Lucida Console"/>
              </a:rPr>
              <a:t>&gt;&gt;&gt; del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</a:t>
            </a:r>
            <a:r>
              <a:rPr lang="es-ES_tradnl" sz="1400" dirty="0" err="1">
                <a:latin typeface="Lucida Console"/>
                <a:cs typeface="Lucida Console"/>
              </a:rPr>
              <a:t>Ether</a:t>
            </a:r>
            <a:r>
              <a:rPr lang="es-ES_tradnl" sz="1400" dirty="0">
                <a:latin typeface="Lucida Console"/>
                <a:cs typeface="Lucida Console"/>
              </a:rPr>
              <a:t>].</a:t>
            </a:r>
            <a:r>
              <a:rPr lang="es-ES_tradnl" sz="1400" dirty="0" err="1">
                <a:latin typeface="Lucida Console"/>
                <a:cs typeface="Lucida Console"/>
              </a:rPr>
              <a:t>dst</a:t>
            </a:r>
            <a:endParaRPr lang="es-ES_tradnl" sz="1400" dirty="0">
              <a:latin typeface="Lucida Console"/>
              <a:cs typeface="Lucida Console"/>
            </a:endParaRPr>
          </a:p>
          <a:p>
            <a:r>
              <a:rPr lang="es-ES_tradnl" sz="1400" dirty="0">
                <a:latin typeface="Lucida Console"/>
                <a:cs typeface="Lucida Console"/>
              </a:rPr>
              <a:t>&gt;&gt;&gt; del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</a:t>
            </a:r>
            <a:r>
              <a:rPr lang="es-ES_tradnl" sz="1400" dirty="0" err="1">
                <a:latin typeface="Lucida Console"/>
                <a:cs typeface="Lucida Console"/>
              </a:rPr>
              <a:t>Ether</a:t>
            </a:r>
            <a:r>
              <a:rPr lang="es-ES_tradnl" sz="1400" dirty="0">
                <a:latin typeface="Lucida Console"/>
                <a:cs typeface="Lucida Console"/>
              </a:rPr>
              <a:t>].</a:t>
            </a:r>
            <a:r>
              <a:rPr lang="es-ES_tradnl" sz="1400" dirty="0" err="1">
                <a:latin typeface="Lucida Console"/>
                <a:cs typeface="Lucida Console"/>
              </a:rPr>
              <a:t>src</a:t>
            </a:r>
            <a:endParaRPr lang="es-ES_tradnl" sz="1400" dirty="0">
              <a:latin typeface="Lucida Console"/>
              <a:cs typeface="Lucida Console"/>
            </a:endParaRPr>
          </a:p>
          <a:p>
            <a:r>
              <a:rPr lang="es-ES_tradnl" sz="1400" dirty="0">
                <a:latin typeface="Lucida Console"/>
                <a:cs typeface="Lucida Console"/>
              </a:rPr>
              <a:t>&gt;&gt;&gt;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[0][IP].</a:t>
            </a:r>
            <a:r>
              <a:rPr lang="es-ES_tradnl" sz="1400" dirty="0" err="1">
                <a:latin typeface="Lucida Console"/>
                <a:cs typeface="Lucida Console"/>
              </a:rPr>
              <a:t>src</a:t>
            </a:r>
            <a:r>
              <a:rPr lang="es-ES_tradnl" sz="1400" dirty="0">
                <a:latin typeface="Lucida Console"/>
                <a:cs typeface="Lucida Console"/>
              </a:rPr>
              <a:t> = '10.1.99.28'</a:t>
            </a:r>
          </a:p>
          <a:p>
            <a:r>
              <a:rPr lang="es-ES_tradnl" sz="1400" dirty="0">
                <a:latin typeface="Lucida Console"/>
                <a:cs typeface="Lucida Console"/>
              </a:rPr>
              <a:t>&gt;&gt;&gt;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[0][IP].</a:t>
            </a:r>
            <a:r>
              <a:rPr lang="es-ES_tradnl" sz="1400" dirty="0" err="1">
                <a:latin typeface="Lucida Console"/>
                <a:cs typeface="Lucida Console"/>
              </a:rPr>
              <a:t>dst</a:t>
            </a:r>
            <a:r>
              <a:rPr lang="es-ES_tradnl" sz="1400" dirty="0">
                <a:latin typeface="Lucida Console"/>
                <a:cs typeface="Lucida Console"/>
              </a:rPr>
              <a:t> = '8.8.8.8'</a:t>
            </a:r>
          </a:p>
          <a:p>
            <a:r>
              <a:rPr lang="es-ES_tradnl" sz="1400" dirty="0">
                <a:latin typeface="Lucida Console"/>
                <a:cs typeface="Lucida Console"/>
              </a:rPr>
              <a:t>&gt;&gt;&gt; del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[0][IP].</a:t>
            </a:r>
            <a:r>
              <a:rPr lang="es-ES_tradnl" sz="1400" dirty="0" err="1">
                <a:latin typeface="Lucida Console"/>
                <a:cs typeface="Lucida Console"/>
              </a:rPr>
              <a:t>chksum</a:t>
            </a:r>
            <a:endParaRPr lang="es-ES_tradnl" sz="1400" dirty="0">
              <a:latin typeface="Lucida Console"/>
              <a:cs typeface="Lucida Console"/>
            </a:endParaRPr>
          </a:p>
          <a:p>
            <a:r>
              <a:rPr lang="es-ES_tradnl" sz="1400" dirty="0">
                <a:latin typeface="Lucida Console"/>
                <a:cs typeface="Lucida Console"/>
              </a:rPr>
              <a:t>&gt;&gt;&gt; del </a:t>
            </a:r>
            <a:r>
              <a:rPr lang="es-ES_tradnl" sz="1400" dirty="0" err="1">
                <a:latin typeface="Lucida Console"/>
                <a:cs typeface="Lucida Console"/>
              </a:rPr>
              <a:t>pkts</a:t>
            </a:r>
            <a:r>
              <a:rPr lang="es-ES_tradnl" sz="1400" dirty="0">
                <a:latin typeface="Lucida Console"/>
                <a:cs typeface="Lucida Console"/>
              </a:rPr>
              <a:t>[0][UDP].</a:t>
            </a:r>
            <a:r>
              <a:rPr lang="es-ES_tradnl" sz="1400" dirty="0" err="1" smtClean="0">
                <a:latin typeface="Lucida Console"/>
                <a:cs typeface="Lucida Console"/>
              </a:rPr>
              <a:t>chksum</a:t>
            </a:r>
            <a:endParaRPr lang="es-ES_tradnl" sz="1400" dirty="0" smtClean="0">
              <a:latin typeface="Lucida Console"/>
              <a:cs typeface="Lucida Console"/>
            </a:endParaRPr>
          </a:p>
          <a:p>
            <a:endParaRPr lang="es-ES_tradnl" sz="1400" dirty="0">
              <a:latin typeface="Lucida Console"/>
              <a:cs typeface="Lucida Console"/>
            </a:endParaRPr>
          </a:p>
          <a:p>
            <a:r>
              <a:rPr lang="hr-HR" sz="1400" dirty="0">
                <a:latin typeface="Lucida Console"/>
                <a:cs typeface="Lucida Console"/>
              </a:rPr>
              <a:t>&gt;&gt;&gt; x = srp1(pkts[0])</a:t>
            </a:r>
          </a:p>
          <a:p>
            <a:r>
              <a:rPr lang="hr-HR" sz="1400" dirty="0">
                <a:latin typeface="Lucida Console"/>
                <a:cs typeface="Lucida Console"/>
              </a:rPr>
              <a:t>&gt;&gt;&gt; x.summary()</a:t>
            </a:r>
          </a:p>
          <a:p>
            <a:r>
              <a:rPr lang="hr-HR" sz="1400" dirty="0">
                <a:latin typeface="Lucida Console"/>
                <a:cs typeface="Lucida Console"/>
              </a:rPr>
              <a:t>'Ether / IP / UDP / DNS Ans "smtp.cs.com." '</a:t>
            </a:r>
          </a:p>
          <a:p>
            <a:endParaRPr lang="hr-HR" sz="1400" dirty="0">
              <a:latin typeface="Lucida Console"/>
              <a:cs typeface="Lucida Console"/>
            </a:endParaRPr>
          </a:p>
          <a:p>
            <a:r>
              <a:rPr lang="hr-HR" sz="1400" dirty="0">
                <a:latin typeface="Lucida Console"/>
                <a:cs typeface="Lucida Console"/>
              </a:rPr>
              <a:t>&gt;&gt;&gt; srploop(pkts[0]</a:t>
            </a:r>
            <a:r>
              <a:rPr lang="hr-HR" sz="1400" dirty="0" smtClean="0">
                <a:latin typeface="Lucida Console"/>
                <a:cs typeface="Lucida Console"/>
              </a:rPr>
              <a:t>)</a:t>
            </a:r>
          </a:p>
          <a:p>
            <a:endParaRPr lang="hr-HR" sz="1400" dirty="0">
              <a:latin typeface="Lucida Console"/>
              <a:cs typeface="Lucida Console"/>
            </a:endParaRPr>
          </a:p>
          <a:p>
            <a:r>
              <a:rPr lang="hr-HR" sz="1400" dirty="0" smtClean="0">
                <a:latin typeface="Lucida Console"/>
                <a:cs typeface="Lucida Console"/>
              </a:rPr>
              <a:t>&gt;&gt;&gt; wrpcap(‘pcap/replay2.pcap’, pkts[0])</a:t>
            </a:r>
            <a:endParaRPr lang="da-DK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192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Importing 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quick 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Turn off “warning messages”</a:t>
            </a:r>
          </a:p>
          <a:p>
            <a:endParaRPr lang="en-US" dirty="0"/>
          </a:p>
          <a:p>
            <a:r>
              <a:rPr lang="en-US" dirty="0" smtClean="0"/>
              <a:t>Turn off verbose in Scapy interactive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8966" y="2295441"/>
            <a:ext cx="267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from </a:t>
            </a:r>
            <a:r>
              <a:rPr lang="da-DK" sz="1400" dirty="0" err="1">
                <a:latin typeface="Lucida Console"/>
                <a:cs typeface="Lucida Console"/>
              </a:rPr>
              <a:t>scapy.all</a:t>
            </a:r>
            <a:r>
              <a:rPr lang="da-DK" sz="1400" dirty="0">
                <a:latin typeface="Lucida Console"/>
                <a:cs typeface="Lucida Console"/>
              </a:rPr>
              <a:t> import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566" y="3372285"/>
            <a:ext cx="645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import </a:t>
            </a:r>
            <a:r>
              <a:rPr lang="da-DK" sz="1400" dirty="0" err="1">
                <a:latin typeface="Lucida Console"/>
                <a:cs typeface="Lucida Console"/>
              </a:rPr>
              <a:t>logging</a:t>
            </a:r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 err="1">
                <a:latin typeface="Lucida Console"/>
                <a:cs typeface="Lucida Console"/>
              </a:rPr>
              <a:t>logging.getLogger</a:t>
            </a:r>
            <a:r>
              <a:rPr lang="da-DK" sz="1400" dirty="0">
                <a:latin typeface="Lucida Console"/>
                <a:cs typeface="Lucida Console"/>
              </a:rPr>
              <a:t>("</a:t>
            </a:r>
            <a:r>
              <a:rPr lang="da-DK" sz="1400" dirty="0" err="1">
                <a:latin typeface="Lucida Console"/>
                <a:cs typeface="Lucida Console"/>
              </a:rPr>
              <a:t>scapy.runtime</a:t>
            </a:r>
            <a:r>
              <a:rPr lang="da-DK" sz="1400" dirty="0">
                <a:latin typeface="Lucida Console"/>
                <a:cs typeface="Lucida Console"/>
              </a:rPr>
              <a:t>").</a:t>
            </a:r>
            <a:r>
              <a:rPr lang="da-DK" sz="1400" dirty="0" err="1">
                <a:latin typeface="Lucida Console"/>
                <a:cs typeface="Lucida Console"/>
              </a:rPr>
              <a:t>setLevel</a:t>
            </a:r>
            <a:r>
              <a:rPr lang="da-DK" sz="1400" dirty="0">
                <a:latin typeface="Lucida Console"/>
                <a:cs typeface="Lucida Console"/>
              </a:rPr>
              <a:t>(</a:t>
            </a:r>
            <a:r>
              <a:rPr lang="da-DK" sz="1400" dirty="0" err="1">
                <a:latin typeface="Lucida Console"/>
                <a:cs typeface="Lucida Console"/>
              </a:rPr>
              <a:t>logging.ERROR</a:t>
            </a:r>
            <a:r>
              <a:rPr lang="da-DK" sz="14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965" y="4601533"/>
            <a:ext cx="293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&gt;&gt;&gt; </a:t>
            </a:r>
            <a:r>
              <a:rPr lang="da-DK" sz="1400" dirty="0" err="1">
                <a:latin typeface="Lucida Console"/>
                <a:cs typeface="Lucida Console"/>
              </a:rPr>
              <a:t>conf.verb</a:t>
            </a:r>
            <a:r>
              <a:rPr lang="da-DK" sz="1400" dirty="0">
                <a:latin typeface="Lucida Console"/>
                <a:cs typeface="Lucida Console"/>
              </a:rPr>
              <a:t> = </a:t>
            </a:r>
            <a:r>
              <a:rPr lang="da-DK" sz="1400" dirty="0" smtClean="0">
                <a:latin typeface="Lucida Console"/>
                <a:cs typeface="Lucida Console"/>
              </a:rPr>
              <a:t>0</a:t>
            </a:r>
          </a:p>
          <a:p>
            <a:r>
              <a:rPr lang="da-DK" sz="1400" dirty="0" smtClean="0">
                <a:latin typeface="Lucida Console"/>
                <a:cs typeface="Lucida Console"/>
              </a:rPr>
              <a:t> </a:t>
            </a:r>
          </a:p>
          <a:p>
            <a:r>
              <a:rPr lang="da-DK" sz="1400" dirty="0" smtClean="0">
                <a:latin typeface="Lucida Console"/>
                <a:cs typeface="Lucida Console"/>
              </a:rPr>
              <a:t>(</a:t>
            </a:r>
            <a:r>
              <a:rPr lang="da-DK" sz="1400" dirty="0">
                <a:latin typeface="Lucida Console"/>
                <a:cs typeface="Lucida Console"/>
              </a:rPr>
              <a:t>default is 2)</a:t>
            </a:r>
          </a:p>
        </p:txBody>
      </p:sp>
    </p:spTree>
    <p:extLst>
      <p:ext uri="{BB962C8B-B14F-4D97-AF65-F5344CB8AC3E}">
        <p14:creationId xmlns:p14="http://schemas.microsoft.com/office/powerpoint/2010/main" val="3844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Simple Packet 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Sniff all the packets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671" y="2295441"/>
            <a:ext cx="58099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#!/</a:t>
            </a:r>
            <a:r>
              <a:rPr lang="da-DK" sz="1400" dirty="0" err="1">
                <a:latin typeface="Lucida Console"/>
                <a:cs typeface="Lucida Console"/>
              </a:rPr>
              <a:t>usr</a:t>
            </a:r>
            <a:r>
              <a:rPr lang="da-DK" sz="1400" dirty="0">
                <a:latin typeface="Lucida Console"/>
                <a:cs typeface="Lucida Console"/>
              </a:rPr>
              <a:t>/bin/</a:t>
            </a:r>
            <a:r>
              <a:rPr lang="da-DK" sz="1400" dirty="0" err="1">
                <a:latin typeface="Lucida Console"/>
                <a:cs typeface="Lucida Console"/>
              </a:rPr>
              <a:t>env</a:t>
            </a:r>
            <a:r>
              <a:rPr lang="da-DK" sz="1400" dirty="0">
                <a:latin typeface="Lucida Console"/>
                <a:cs typeface="Lucida Console"/>
              </a:rPr>
              <a:t> </a:t>
            </a:r>
            <a:r>
              <a:rPr lang="da-DK" sz="1400" dirty="0" err="1">
                <a:latin typeface="Lucida Console"/>
                <a:cs typeface="Lucida Console"/>
              </a:rPr>
              <a:t>python</a:t>
            </a:r>
            <a:endParaRPr lang="da-DK" sz="1400" dirty="0">
              <a:latin typeface="Lucida Console"/>
              <a:cs typeface="Lucida Console"/>
            </a:endParaRP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>
                <a:latin typeface="Lucida Console"/>
                <a:cs typeface="Lucida Console"/>
              </a:rPr>
              <a:t>import sys</a:t>
            </a:r>
          </a:p>
          <a:p>
            <a:r>
              <a:rPr lang="da-DK" sz="1400" dirty="0">
                <a:latin typeface="Lucida Console"/>
                <a:cs typeface="Lucida Console"/>
              </a:rPr>
              <a:t>from </a:t>
            </a:r>
            <a:r>
              <a:rPr lang="da-DK" sz="1400" dirty="0" err="1">
                <a:latin typeface="Lucida Console"/>
                <a:cs typeface="Lucida Console"/>
              </a:rPr>
              <a:t>scapy.all</a:t>
            </a:r>
            <a:r>
              <a:rPr lang="da-DK" sz="1400" dirty="0">
                <a:latin typeface="Lucida Console"/>
                <a:cs typeface="Lucida Console"/>
              </a:rPr>
              <a:t> import </a:t>
            </a:r>
            <a:r>
              <a:rPr lang="da-DK" sz="1400" dirty="0" smtClean="0">
                <a:latin typeface="Lucida Console"/>
                <a:cs typeface="Lucida Console"/>
              </a:rPr>
              <a:t>*</a:t>
            </a: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 = </a:t>
            </a:r>
            <a:r>
              <a:rPr lang="da-DK" sz="1400" dirty="0" err="1">
                <a:latin typeface="Lucida Console"/>
                <a:cs typeface="Lucida Console"/>
              </a:rPr>
              <a:t>sys.argv</a:t>
            </a:r>
            <a:r>
              <a:rPr lang="da-DK" sz="1400" dirty="0">
                <a:latin typeface="Lucida Console"/>
                <a:cs typeface="Lucida Console"/>
              </a:rPr>
              <a:t>[1</a:t>
            </a:r>
            <a:r>
              <a:rPr lang="da-DK" sz="1400" dirty="0" smtClean="0">
                <a:latin typeface="Lucida Console"/>
                <a:cs typeface="Lucida Console"/>
              </a:rPr>
              <a:t>]</a:t>
            </a: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 err="1">
                <a:latin typeface="Lucida Console"/>
                <a:cs typeface="Lucida Console"/>
              </a:rPr>
              <a:t>pkts</a:t>
            </a:r>
            <a:r>
              <a:rPr lang="da-DK" sz="1400" dirty="0">
                <a:latin typeface="Lucida Console"/>
                <a:cs typeface="Lucida Console"/>
              </a:rPr>
              <a:t> = </a:t>
            </a:r>
            <a:r>
              <a:rPr lang="da-DK" sz="1400" dirty="0" err="1">
                <a:latin typeface="Lucida Console"/>
                <a:cs typeface="Lucida Console"/>
              </a:rPr>
              <a:t>sniff</a:t>
            </a:r>
            <a:r>
              <a:rPr lang="da-DK" sz="1400" dirty="0">
                <a:latin typeface="Lucida Console"/>
                <a:cs typeface="Lucida Console"/>
              </a:rPr>
              <a:t>(</a:t>
            </a:r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=</a:t>
            </a:r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, </a:t>
            </a:r>
            <a:r>
              <a:rPr lang="da-DK" sz="1400" dirty="0" err="1">
                <a:latin typeface="Lucida Console"/>
                <a:cs typeface="Lucida Console"/>
              </a:rPr>
              <a:t>prn</a:t>
            </a:r>
            <a:r>
              <a:rPr lang="da-DK" sz="1400" dirty="0">
                <a:latin typeface="Lucida Console"/>
                <a:cs typeface="Lucida Console"/>
              </a:rPr>
              <a:t>=</a:t>
            </a:r>
            <a:r>
              <a:rPr lang="da-DK" sz="1400" dirty="0" err="1">
                <a:latin typeface="Lucida Console"/>
                <a:cs typeface="Lucida Console"/>
              </a:rPr>
              <a:t>lambda</a:t>
            </a:r>
            <a:r>
              <a:rPr lang="da-DK" sz="1400" dirty="0">
                <a:latin typeface="Lucida Console"/>
                <a:cs typeface="Lucida Console"/>
              </a:rPr>
              <a:t> x: </a:t>
            </a:r>
            <a:r>
              <a:rPr lang="da-DK" sz="1400" dirty="0" err="1">
                <a:latin typeface="Lucida Console"/>
                <a:cs typeface="Lucida Console"/>
              </a:rPr>
              <a:t>x.summary</a:t>
            </a:r>
            <a:r>
              <a:rPr lang="da-DK" sz="1400" dirty="0">
                <a:latin typeface="Lucida Console"/>
                <a:cs typeface="Lucida Console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6300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Pre-requites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 laptop.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Scapy installed (VM is fine).</a:t>
            </a:r>
          </a:p>
          <a:p>
            <a:pPr marL="1314450" lvl="2" indent="-514350"/>
            <a:r>
              <a:rPr lang="en-US" dirty="0" smtClean="0"/>
              <a:t>Kali or </a:t>
            </a:r>
            <a:r>
              <a:rPr lang="en-US" dirty="0" err="1" smtClean="0"/>
              <a:t>BackTrack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Linux</a:t>
            </a:r>
          </a:p>
          <a:p>
            <a:pPr marL="1314450" lvl="2" indent="-514350"/>
            <a:r>
              <a:rPr lang="en-US" dirty="0" smtClean="0"/>
              <a:t>Mac OSX</a:t>
            </a:r>
          </a:p>
          <a:p>
            <a:pPr marL="1314450" lvl="2" indent="-514350"/>
            <a:r>
              <a:rPr lang="en-US" dirty="0" smtClean="0"/>
              <a:t>Windows (you’re on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possible clone this </a:t>
            </a:r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marL="1314450" lvl="2" indent="-514350"/>
            <a:r>
              <a:rPr lang="en-US" dirty="0" smtClean="0">
                <a:hlinkClick r:id="rId2"/>
              </a:rPr>
              <a:t>https://github.com/catalyst256/ScapyWrkShop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BSides London Scapy Cheat Card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Simple Packet 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Sniff some of the packets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Scapy </a:t>
            </a:r>
            <a:r>
              <a:rPr lang="en-US" dirty="0"/>
              <a:t>uses Berkeley Packet </a:t>
            </a:r>
            <a:r>
              <a:rPr lang="en-US" dirty="0" smtClean="0"/>
              <a:t>Filter for filtering packets when sniffing (same as TCPDUMP).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866" y="2212605"/>
            <a:ext cx="79734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Lucida Console"/>
                <a:cs typeface="Lucida Console"/>
              </a:rPr>
              <a:t>#!/</a:t>
            </a:r>
            <a:r>
              <a:rPr lang="da-DK" sz="1400" dirty="0" err="1">
                <a:latin typeface="Lucida Console"/>
                <a:cs typeface="Lucida Console"/>
              </a:rPr>
              <a:t>usr</a:t>
            </a:r>
            <a:r>
              <a:rPr lang="da-DK" sz="1400" dirty="0">
                <a:latin typeface="Lucida Console"/>
                <a:cs typeface="Lucida Console"/>
              </a:rPr>
              <a:t>/bin/</a:t>
            </a:r>
            <a:r>
              <a:rPr lang="da-DK" sz="1400" dirty="0" err="1">
                <a:latin typeface="Lucida Console"/>
                <a:cs typeface="Lucida Console"/>
              </a:rPr>
              <a:t>env</a:t>
            </a:r>
            <a:r>
              <a:rPr lang="da-DK" sz="1400" dirty="0">
                <a:latin typeface="Lucida Console"/>
                <a:cs typeface="Lucida Console"/>
              </a:rPr>
              <a:t> </a:t>
            </a:r>
            <a:r>
              <a:rPr lang="da-DK" sz="1400" dirty="0" err="1">
                <a:latin typeface="Lucida Console"/>
                <a:cs typeface="Lucida Console"/>
              </a:rPr>
              <a:t>python</a:t>
            </a:r>
            <a:endParaRPr lang="da-DK" sz="1400" dirty="0">
              <a:latin typeface="Lucida Console"/>
              <a:cs typeface="Lucida Console"/>
            </a:endParaRP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>
                <a:latin typeface="Lucida Console"/>
                <a:cs typeface="Lucida Console"/>
              </a:rPr>
              <a:t>import sys</a:t>
            </a:r>
          </a:p>
          <a:p>
            <a:r>
              <a:rPr lang="da-DK" sz="1400" dirty="0">
                <a:latin typeface="Lucida Console"/>
                <a:cs typeface="Lucida Console"/>
              </a:rPr>
              <a:t>from </a:t>
            </a:r>
            <a:r>
              <a:rPr lang="da-DK" sz="1400" dirty="0" err="1">
                <a:latin typeface="Lucida Console"/>
                <a:cs typeface="Lucida Console"/>
              </a:rPr>
              <a:t>scapy.all</a:t>
            </a:r>
            <a:r>
              <a:rPr lang="da-DK" sz="1400" dirty="0">
                <a:latin typeface="Lucida Console"/>
                <a:cs typeface="Lucida Console"/>
              </a:rPr>
              <a:t> import </a:t>
            </a:r>
            <a:r>
              <a:rPr lang="da-DK" sz="1400" dirty="0" smtClean="0">
                <a:latin typeface="Lucida Console"/>
                <a:cs typeface="Lucida Console"/>
              </a:rPr>
              <a:t>*</a:t>
            </a:r>
          </a:p>
          <a:p>
            <a:endParaRPr lang="da-DK" sz="1400" dirty="0">
              <a:latin typeface="Lucida Console"/>
              <a:cs typeface="Lucida Console"/>
            </a:endParaRPr>
          </a:p>
          <a:p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 = </a:t>
            </a:r>
            <a:r>
              <a:rPr lang="da-DK" sz="1400" dirty="0" err="1">
                <a:latin typeface="Lucida Console"/>
                <a:cs typeface="Lucida Console"/>
              </a:rPr>
              <a:t>sys.argv</a:t>
            </a:r>
            <a:r>
              <a:rPr lang="da-DK" sz="1400" dirty="0">
                <a:latin typeface="Lucida Console"/>
                <a:cs typeface="Lucida Console"/>
              </a:rPr>
              <a:t>[1</a:t>
            </a:r>
            <a:r>
              <a:rPr lang="da-DK" sz="1400" dirty="0" smtClean="0">
                <a:latin typeface="Lucida Console"/>
                <a:cs typeface="Lucida Console"/>
              </a:rPr>
              <a:t>]</a:t>
            </a:r>
          </a:p>
          <a:p>
            <a:r>
              <a:rPr lang="da-DK" sz="1400" dirty="0" err="1" smtClean="0">
                <a:latin typeface="Lucida Console"/>
                <a:cs typeface="Lucida Console"/>
              </a:rPr>
              <a:t>pkts</a:t>
            </a:r>
            <a:r>
              <a:rPr lang="da-DK" sz="1400" dirty="0" smtClean="0">
                <a:latin typeface="Lucida Console"/>
                <a:cs typeface="Lucida Console"/>
              </a:rPr>
              <a:t> </a:t>
            </a:r>
            <a:r>
              <a:rPr lang="da-DK" sz="1400" dirty="0">
                <a:latin typeface="Lucida Console"/>
                <a:cs typeface="Lucida Console"/>
              </a:rPr>
              <a:t>= </a:t>
            </a:r>
            <a:r>
              <a:rPr lang="da-DK" sz="1400" dirty="0" err="1">
                <a:latin typeface="Lucida Console"/>
                <a:cs typeface="Lucida Console"/>
              </a:rPr>
              <a:t>sniff</a:t>
            </a:r>
            <a:r>
              <a:rPr lang="da-DK" sz="1400" dirty="0">
                <a:latin typeface="Lucida Console"/>
                <a:cs typeface="Lucida Console"/>
              </a:rPr>
              <a:t>(</a:t>
            </a:r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=</a:t>
            </a:r>
            <a:r>
              <a:rPr lang="da-DK" sz="1400" dirty="0" err="1">
                <a:latin typeface="Lucida Console"/>
                <a:cs typeface="Lucida Console"/>
              </a:rPr>
              <a:t>iface</a:t>
            </a:r>
            <a:r>
              <a:rPr lang="da-DK" sz="1400" dirty="0">
                <a:latin typeface="Lucida Console"/>
                <a:cs typeface="Lucida Console"/>
              </a:rPr>
              <a:t>, filter=</a:t>
            </a:r>
            <a:r>
              <a:rPr lang="da-DK" sz="1400" dirty="0" err="1">
                <a:latin typeface="Lucida Console"/>
                <a:cs typeface="Lucida Console"/>
              </a:rPr>
              <a:t>sys.argv</a:t>
            </a:r>
            <a:r>
              <a:rPr lang="da-DK" sz="1400" dirty="0">
                <a:latin typeface="Lucida Console"/>
                <a:cs typeface="Lucida Console"/>
              </a:rPr>
              <a:t>[2], </a:t>
            </a:r>
            <a:r>
              <a:rPr lang="da-DK" sz="1400" dirty="0" err="1">
                <a:latin typeface="Lucida Console"/>
                <a:cs typeface="Lucida Console"/>
              </a:rPr>
              <a:t>prn</a:t>
            </a:r>
            <a:r>
              <a:rPr lang="da-DK" sz="1400" dirty="0">
                <a:latin typeface="Lucida Console"/>
                <a:cs typeface="Lucida Console"/>
              </a:rPr>
              <a:t>=</a:t>
            </a:r>
            <a:r>
              <a:rPr lang="da-DK" sz="1400" dirty="0" err="1">
                <a:latin typeface="Lucida Console"/>
                <a:cs typeface="Lucida Console"/>
              </a:rPr>
              <a:t>lambda</a:t>
            </a:r>
            <a:r>
              <a:rPr lang="da-DK" sz="1400" dirty="0">
                <a:latin typeface="Lucida Console"/>
                <a:cs typeface="Lucida Console"/>
              </a:rPr>
              <a:t> x: </a:t>
            </a:r>
            <a:r>
              <a:rPr lang="da-DK" sz="1400" dirty="0" err="1">
                <a:latin typeface="Lucida Console"/>
                <a:cs typeface="Lucida Console"/>
              </a:rPr>
              <a:t>x.summary</a:t>
            </a:r>
            <a:r>
              <a:rPr lang="da-DK" sz="1400" dirty="0">
                <a:latin typeface="Lucida Console"/>
                <a:cs typeface="Lucida Console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476" y="5151203"/>
            <a:ext cx="4619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latin typeface="Lucida Console"/>
                <a:cs typeface="Lucida Console"/>
              </a:rPr>
              <a:t>sudo</a:t>
            </a:r>
            <a:r>
              <a:rPr lang="da-DK" sz="1400" dirty="0">
                <a:latin typeface="Lucida Console"/>
                <a:cs typeface="Lucida Console"/>
              </a:rPr>
              <a:t> ./</a:t>
            </a:r>
            <a:r>
              <a:rPr lang="da-DK" sz="1400" dirty="0" err="1">
                <a:latin typeface="Lucida Console"/>
                <a:cs typeface="Lucida Console"/>
              </a:rPr>
              <a:t>simplesniffer.py</a:t>
            </a:r>
            <a:r>
              <a:rPr lang="da-DK" sz="1400" dirty="0">
                <a:latin typeface="Lucida Console"/>
                <a:cs typeface="Lucida Console"/>
              </a:rPr>
              <a:t> en1 '</a:t>
            </a:r>
            <a:r>
              <a:rPr lang="da-DK" sz="1400" dirty="0" err="1">
                <a:latin typeface="Lucida Console"/>
                <a:cs typeface="Lucida Console"/>
              </a:rPr>
              <a:t>tcp</a:t>
            </a:r>
            <a:r>
              <a:rPr lang="da-DK" sz="1400" dirty="0">
                <a:latin typeface="Lucida Console"/>
                <a:cs typeface="Lucida Console"/>
              </a:rPr>
              <a:t> port 80'</a:t>
            </a:r>
          </a:p>
        </p:txBody>
      </p:sp>
    </p:spTree>
    <p:extLst>
      <p:ext uri="{BB962C8B-B14F-4D97-AF65-F5344CB8AC3E}">
        <p14:creationId xmlns:p14="http://schemas.microsoft.com/office/powerpoint/2010/main" val="387869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Parse a </a:t>
            </a:r>
            <a:r>
              <a:rPr lang="en-US" dirty="0" err="1" smtClean="0"/>
              <a:t>pcap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HTTP traffic??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261" y="2295441"/>
            <a:ext cx="852198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err="1" smtClean="0">
                <a:latin typeface="Lucida Console"/>
                <a:cs typeface="Lucida Console"/>
              </a:rPr>
              <a:t>def</a:t>
            </a:r>
            <a:r>
              <a:rPr lang="da-DK" sz="1000" dirty="0" smtClean="0">
                <a:latin typeface="Lucida Console"/>
                <a:cs typeface="Lucida Console"/>
              </a:rPr>
              <a:t> </a:t>
            </a:r>
            <a:r>
              <a:rPr lang="da-DK" sz="1000" dirty="0" err="1">
                <a:latin typeface="Lucida Console"/>
                <a:cs typeface="Lucida Console"/>
              </a:rPr>
              <a:t>find_http_requests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pkts</a:t>
            </a:r>
            <a:r>
              <a:rPr lang="da-DK" sz="1000" dirty="0">
                <a:latin typeface="Lucida Console"/>
                <a:cs typeface="Lucida Console"/>
              </a:rPr>
              <a:t>):</a:t>
            </a:r>
          </a:p>
          <a:p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</a:t>
            </a:r>
            <a:r>
              <a:rPr lang="da-DK" sz="1000" dirty="0" err="1">
                <a:latin typeface="Lucida Console"/>
                <a:cs typeface="Lucida Console"/>
              </a:rPr>
              <a:t>get_requests</a:t>
            </a:r>
            <a:r>
              <a:rPr lang="da-DK" sz="1000" dirty="0">
                <a:latin typeface="Lucida Console"/>
                <a:cs typeface="Lucida Console"/>
              </a:rPr>
              <a:t> = []</a:t>
            </a:r>
          </a:p>
          <a:p>
            <a:r>
              <a:rPr lang="da-DK" sz="1000" dirty="0">
                <a:latin typeface="Lucida Console"/>
                <a:cs typeface="Lucida Console"/>
              </a:rPr>
              <a:t>	</a:t>
            </a:r>
            <a:r>
              <a:rPr lang="da-DK" sz="1000" dirty="0" err="1">
                <a:latin typeface="Lucida Console"/>
                <a:cs typeface="Lucida Console"/>
              </a:rPr>
              <a:t>http_get</a:t>
            </a:r>
            <a:r>
              <a:rPr lang="da-DK" sz="1000" dirty="0">
                <a:latin typeface="Lucida Console"/>
                <a:cs typeface="Lucida Console"/>
              </a:rPr>
              <a:t> = 'GET /'</a:t>
            </a:r>
          </a:p>
          <a:p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for p in </a:t>
            </a:r>
            <a:r>
              <a:rPr lang="da-DK" sz="1000" dirty="0" err="1">
                <a:latin typeface="Lucida Console"/>
                <a:cs typeface="Lucida Console"/>
              </a:rPr>
              <a:t>pkts</a:t>
            </a:r>
            <a:r>
              <a:rPr lang="da-DK" sz="1000" dirty="0">
                <a:latin typeface="Lucida Console"/>
                <a:cs typeface="Lucida Console"/>
              </a:rPr>
              <a:t>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</a:t>
            </a:r>
            <a:r>
              <a:rPr lang="da-DK" sz="1000" dirty="0" err="1">
                <a:latin typeface="Lucida Console"/>
                <a:cs typeface="Lucida Console"/>
              </a:rPr>
              <a:t>if</a:t>
            </a:r>
            <a:r>
              <a:rPr lang="da-DK" sz="1000" dirty="0">
                <a:latin typeface="Lucida Console"/>
                <a:cs typeface="Lucida Console"/>
              </a:rPr>
              <a:t> </a:t>
            </a:r>
            <a:r>
              <a:rPr lang="da-DK" sz="1000" dirty="0" err="1">
                <a:latin typeface="Lucida Console"/>
                <a:cs typeface="Lucida Console"/>
              </a:rPr>
              <a:t>p.haslayer</a:t>
            </a:r>
            <a:r>
              <a:rPr lang="da-DK" sz="1000" dirty="0">
                <a:latin typeface="Lucida Console"/>
                <a:cs typeface="Lucida Console"/>
              </a:rPr>
              <a:t>(TCP) and </a:t>
            </a:r>
            <a:r>
              <a:rPr lang="da-DK" sz="1000" dirty="0" err="1">
                <a:latin typeface="Lucida Console"/>
                <a:cs typeface="Lucida Console"/>
              </a:rPr>
              <a:t>p.haslayer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Raw</a:t>
            </a:r>
            <a:r>
              <a:rPr lang="da-DK" sz="1000" dirty="0">
                <a:latin typeface="Lucida Console"/>
                <a:cs typeface="Lucida Console"/>
              </a:rPr>
              <a:t>):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</a:t>
            </a:r>
            <a:r>
              <a:rPr lang="da-DK" sz="1000" dirty="0" err="1">
                <a:latin typeface="Lucida Console"/>
                <a:cs typeface="Lucida Console"/>
              </a:rPr>
              <a:t>raw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p.getlayer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Raw</a:t>
            </a:r>
            <a:r>
              <a:rPr lang="da-DK" sz="1000" dirty="0">
                <a:latin typeface="Lucida Console"/>
                <a:cs typeface="Lucida Console"/>
              </a:rPr>
              <a:t>).load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</a:t>
            </a:r>
            <a:r>
              <a:rPr lang="da-DK" sz="1000" dirty="0" err="1">
                <a:latin typeface="Lucida Console"/>
                <a:cs typeface="Lucida Console"/>
              </a:rPr>
              <a:t>if</a:t>
            </a:r>
            <a:r>
              <a:rPr lang="da-DK" sz="1000" dirty="0">
                <a:latin typeface="Lucida Console"/>
                <a:cs typeface="Lucida Console"/>
              </a:rPr>
              <a:t> </a:t>
            </a:r>
            <a:r>
              <a:rPr lang="da-DK" sz="1000" dirty="0" err="1">
                <a:latin typeface="Lucida Console"/>
                <a:cs typeface="Lucida Console"/>
              </a:rPr>
              <a:t>http_get</a:t>
            </a:r>
            <a:r>
              <a:rPr lang="da-DK" sz="1000" dirty="0">
                <a:latin typeface="Lucida Console"/>
                <a:cs typeface="Lucida Console"/>
              </a:rPr>
              <a:t> in </a:t>
            </a:r>
            <a:r>
              <a:rPr lang="da-DK" sz="1000" dirty="0" err="1">
                <a:latin typeface="Lucida Console"/>
                <a:cs typeface="Lucida Console"/>
              </a:rPr>
              <a:t>raw</a:t>
            </a:r>
            <a:r>
              <a:rPr lang="da-DK" sz="1000" dirty="0">
                <a:latin typeface="Lucida Console"/>
                <a:cs typeface="Lucida Console"/>
              </a:rPr>
              <a:t>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dstip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p.getlayer</a:t>
            </a:r>
            <a:r>
              <a:rPr lang="da-DK" sz="1000" dirty="0">
                <a:latin typeface="Lucida Console"/>
                <a:cs typeface="Lucida Console"/>
              </a:rPr>
              <a:t>(IP).</a:t>
            </a:r>
            <a:r>
              <a:rPr lang="da-DK" sz="1000" dirty="0" err="1">
                <a:latin typeface="Lucida Console"/>
                <a:cs typeface="Lucida Console"/>
              </a:rPr>
              <a:t>dst</a:t>
            </a:r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dport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p.getlayer</a:t>
            </a:r>
            <a:r>
              <a:rPr lang="da-DK" sz="1000" dirty="0">
                <a:latin typeface="Lucida Console"/>
                <a:cs typeface="Lucida Console"/>
              </a:rPr>
              <a:t>(TCP).</a:t>
            </a:r>
            <a:r>
              <a:rPr lang="da-DK" sz="1000" dirty="0" err="1">
                <a:latin typeface="Lucida Console"/>
                <a:cs typeface="Lucida Console"/>
              </a:rPr>
              <a:t>dport</a:t>
            </a:r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srcip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p.getlayer</a:t>
            </a:r>
            <a:r>
              <a:rPr lang="da-DK" sz="1000" dirty="0">
                <a:latin typeface="Lucida Console"/>
                <a:cs typeface="Lucida Console"/>
              </a:rPr>
              <a:t>(IP).</a:t>
            </a:r>
            <a:r>
              <a:rPr lang="da-DK" sz="1000" dirty="0" err="1">
                <a:latin typeface="Lucida Console"/>
                <a:cs typeface="Lucida Console"/>
              </a:rPr>
              <a:t>src</a:t>
            </a:r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new_raw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p.getlayer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Raw</a:t>
            </a:r>
            <a:r>
              <a:rPr lang="da-DK" sz="1000" dirty="0">
                <a:latin typeface="Lucida Console"/>
                <a:cs typeface="Lucida Console"/>
              </a:rPr>
              <a:t>).load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request</a:t>
            </a:r>
            <a:r>
              <a:rPr lang="da-DK" sz="1000" dirty="0">
                <a:latin typeface="Lucida Console"/>
                <a:cs typeface="Lucida Console"/>
              </a:rPr>
              <a:t> = ''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host = '' 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for t in </a:t>
            </a:r>
            <a:r>
              <a:rPr lang="da-DK" sz="1000" dirty="0" err="1">
                <a:latin typeface="Lucida Console"/>
                <a:cs typeface="Lucida Console"/>
              </a:rPr>
              <a:t>re.finditer</a:t>
            </a:r>
            <a:r>
              <a:rPr lang="da-DK" sz="1000" dirty="0">
                <a:latin typeface="Lucida Console"/>
                <a:cs typeface="Lucida Console"/>
              </a:rPr>
              <a:t>('(GET) (\S*)', </a:t>
            </a:r>
            <a:r>
              <a:rPr lang="da-DK" sz="1000" dirty="0" err="1">
                <a:latin typeface="Lucida Console"/>
                <a:cs typeface="Lucida Console"/>
              </a:rPr>
              <a:t>new_raw</a:t>
            </a:r>
            <a:r>
              <a:rPr lang="da-DK" sz="1000" dirty="0">
                <a:latin typeface="Lucida Console"/>
                <a:cs typeface="Lucida Console"/>
              </a:rPr>
              <a:t>):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	</a:t>
            </a:r>
            <a:r>
              <a:rPr lang="da-DK" sz="1000" dirty="0" err="1">
                <a:latin typeface="Lucida Console"/>
                <a:cs typeface="Lucida Console"/>
              </a:rPr>
              <a:t>request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t.group</a:t>
            </a:r>
            <a:r>
              <a:rPr lang="da-DK" sz="1000" dirty="0">
                <a:latin typeface="Lucida Console"/>
                <a:cs typeface="Lucida Console"/>
              </a:rPr>
              <a:t>(2)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for s in </a:t>
            </a:r>
            <a:r>
              <a:rPr lang="da-DK" sz="1000" dirty="0" err="1">
                <a:latin typeface="Lucida Console"/>
                <a:cs typeface="Lucida Console"/>
              </a:rPr>
              <a:t>re.finditer</a:t>
            </a:r>
            <a:r>
              <a:rPr lang="da-DK" sz="1000" dirty="0">
                <a:latin typeface="Lucida Console"/>
                <a:cs typeface="Lucida Console"/>
              </a:rPr>
              <a:t>('(Host:) (\S*)', </a:t>
            </a:r>
            <a:r>
              <a:rPr lang="da-DK" sz="1000" dirty="0" err="1">
                <a:latin typeface="Lucida Console"/>
                <a:cs typeface="Lucida Console"/>
              </a:rPr>
              <a:t>new_raw</a:t>
            </a:r>
            <a:r>
              <a:rPr lang="da-DK" sz="1000" dirty="0">
                <a:latin typeface="Lucida Console"/>
                <a:cs typeface="Lucida Console"/>
              </a:rPr>
              <a:t>):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	host = </a:t>
            </a:r>
            <a:r>
              <a:rPr lang="da-DK" sz="1000" dirty="0" err="1">
                <a:latin typeface="Lucida Console"/>
                <a:cs typeface="Lucida Console"/>
              </a:rPr>
              <a:t>s.group</a:t>
            </a:r>
            <a:r>
              <a:rPr lang="da-DK" sz="1000" dirty="0">
                <a:latin typeface="Lucida Console"/>
                <a:cs typeface="Lucida Console"/>
              </a:rPr>
              <a:t>(2)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talker</a:t>
            </a:r>
            <a:r>
              <a:rPr lang="da-DK" sz="1000" dirty="0">
                <a:latin typeface="Lucida Console"/>
                <a:cs typeface="Lucida Console"/>
              </a:rPr>
              <a:t> = </a:t>
            </a:r>
            <a:r>
              <a:rPr lang="da-DK" sz="1000" dirty="0" err="1">
                <a:latin typeface="Lucida Console"/>
                <a:cs typeface="Lucida Console"/>
              </a:rPr>
              <a:t>request</a:t>
            </a:r>
            <a:r>
              <a:rPr lang="da-DK" sz="1000" dirty="0">
                <a:latin typeface="Lucida Console"/>
                <a:cs typeface="Lucida Console"/>
              </a:rPr>
              <a:t>, </a:t>
            </a:r>
            <a:r>
              <a:rPr lang="da-DK" sz="1000" dirty="0" err="1">
                <a:latin typeface="Lucida Console"/>
                <a:cs typeface="Lucida Console"/>
              </a:rPr>
              <a:t>srcip</a:t>
            </a:r>
            <a:r>
              <a:rPr lang="da-DK" sz="1000" dirty="0">
                <a:latin typeface="Lucida Console"/>
                <a:cs typeface="Lucida Console"/>
              </a:rPr>
              <a:t>, </a:t>
            </a:r>
            <a:r>
              <a:rPr lang="da-DK" sz="1000" dirty="0" err="1">
                <a:latin typeface="Lucida Console"/>
                <a:cs typeface="Lucida Console"/>
              </a:rPr>
              <a:t>dstip</a:t>
            </a:r>
            <a:r>
              <a:rPr lang="da-DK" sz="1000" dirty="0">
                <a:latin typeface="Lucida Console"/>
                <a:cs typeface="Lucida Console"/>
              </a:rPr>
              <a:t>, </a:t>
            </a:r>
            <a:r>
              <a:rPr lang="da-DK" sz="1000" dirty="0" err="1">
                <a:latin typeface="Lucida Console"/>
                <a:cs typeface="Lucida Console"/>
              </a:rPr>
              <a:t>dport</a:t>
            </a:r>
            <a:r>
              <a:rPr lang="da-DK" sz="1000" dirty="0">
                <a:latin typeface="Lucida Console"/>
                <a:cs typeface="Lucida Console"/>
              </a:rPr>
              <a:t>, host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</a:t>
            </a:r>
            <a:r>
              <a:rPr lang="da-DK" sz="1000" dirty="0" err="1">
                <a:latin typeface="Lucida Console"/>
                <a:cs typeface="Lucida Console"/>
              </a:rPr>
              <a:t>if</a:t>
            </a:r>
            <a:r>
              <a:rPr lang="da-DK" sz="1000" dirty="0">
                <a:latin typeface="Lucida Console"/>
                <a:cs typeface="Lucida Console"/>
              </a:rPr>
              <a:t> </a:t>
            </a:r>
            <a:r>
              <a:rPr lang="da-DK" sz="1000" dirty="0" err="1">
                <a:latin typeface="Lucida Console"/>
                <a:cs typeface="Lucida Console"/>
              </a:rPr>
              <a:t>talker</a:t>
            </a:r>
            <a:r>
              <a:rPr lang="da-DK" sz="1000" dirty="0">
                <a:latin typeface="Lucida Console"/>
                <a:cs typeface="Lucida Console"/>
              </a:rPr>
              <a:t> not in </a:t>
            </a:r>
            <a:r>
              <a:rPr lang="da-DK" sz="1000" dirty="0" err="1">
                <a:latin typeface="Lucida Console"/>
                <a:cs typeface="Lucida Console"/>
              </a:rPr>
              <a:t>get_requests</a:t>
            </a:r>
            <a:r>
              <a:rPr lang="da-DK" sz="1000" dirty="0">
                <a:latin typeface="Lucida Console"/>
                <a:cs typeface="Lucida Console"/>
              </a:rPr>
              <a:t>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			</a:t>
            </a:r>
            <a:r>
              <a:rPr lang="da-DK" sz="1000" dirty="0" err="1">
                <a:latin typeface="Lucida Console"/>
                <a:cs typeface="Lucida Console"/>
              </a:rPr>
              <a:t>get_requests.append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talker</a:t>
            </a:r>
            <a:r>
              <a:rPr lang="da-DK" sz="1000" dirty="0">
                <a:latin typeface="Lucida Console"/>
                <a:cs typeface="Lucida Console"/>
              </a:rPr>
              <a:t>)</a:t>
            </a:r>
          </a:p>
          <a:p>
            <a:endParaRPr lang="da-DK" sz="1000" dirty="0">
              <a:latin typeface="Lucida Console"/>
              <a:cs typeface="Lucida Console"/>
            </a:endParaRPr>
          </a:p>
          <a:p>
            <a:r>
              <a:rPr lang="da-DK" sz="1000" dirty="0">
                <a:latin typeface="Lucida Console"/>
                <a:cs typeface="Lucida Console"/>
              </a:rPr>
              <a:t>	for </a:t>
            </a:r>
            <a:r>
              <a:rPr lang="da-DK" sz="1000" dirty="0" err="1">
                <a:latin typeface="Lucida Console"/>
                <a:cs typeface="Lucida Console"/>
              </a:rPr>
              <a:t>url</a:t>
            </a:r>
            <a:r>
              <a:rPr lang="da-DK" sz="1000" dirty="0">
                <a:latin typeface="Lucida Console"/>
                <a:cs typeface="Lucida Console"/>
              </a:rPr>
              <a:t>, </a:t>
            </a:r>
            <a:r>
              <a:rPr lang="da-DK" sz="1000" dirty="0" err="1">
                <a:latin typeface="Lucida Console"/>
                <a:cs typeface="Lucida Console"/>
              </a:rPr>
              <a:t>src</a:t>
            </a:r>
            <a:r>
              <a:rPr lang="da-DK" sz="1000" dirty="0">
                <a:latin typeface="Lucida Console"/>
                <a:cs typeface="Lucida Console"/>
              </a:rPr>
              <a:t>, </a:t>
            </a:r>
            <a:r>
              <a:rPr lang="da-DK" sz="1000" dirty="0" err="1">
                <a:latin typeface="Lucida Console"/>
                <a:cs typeface="Lucida Console"/>
              </a:rPr>
              <a:t>dst</a:t>
            </a:r>
            <a:r>
              <a:rPr lang="da-DK" sz="1000" dirty="0">
                <a:latin typeface="Lucida Console"/>
                <a:cs typeface="Lucida Console"/>
              </a:rPr>
              <a:t>, port, host in </a:t>
            </a:r>
            <a:r>
              <a:rPr lang="da-DK" sz="1000" dirty="0" err="1">
                <a:latin typeface="Lucida Console"/>
                <a:cs typeface="Lucida Console"/>
              </a:rPr>
              <a:t>get_requests</a:t>
            </a:r>
            <a:r>
              <a:rPr lang="da-DK" sz="1000" dirty="0">
                <a:latin typeface="Lucida Console"/>
                <a:cs typeface="Lucida Console"/>
              </a:rPr>
              <a:t>:</a:t>
            </a:r>
          </a:p>
          <a:p>
            <a:r>
              <a:rPr lang="da-DK" sz="1000" dirty="0">
                <a:latin typeface="Lucida Console"/>
                <a:cs typeface="Lucida Console"/>
              </a:rPr>
              <a:t>		print GREEN + '[+] Web </a:t>
            </a:r>
            <a:r>
              <a:rPr lang="da-DK" sz="1000" dirty="0" err="1">
                <a:latin typeface="Lucida Console"/>
                <a:cs typeface="Lucida Console"/>
              </a:rPr>
              <a:t>traffic</a:t>
            </a:r>
            <a:r>
              <a:rPr lang="da-DK" sz="1000" dirty="0">
                <a:latin typeface="Lucida Console"/>
                <a:cs typeface="Lucida Console"/>
              </a:rPr>
              <a:t> from: ' + </a:t>
            </a:r>
            <a:r>
              <a:rPr lang="da-DK" sz="1000" dirty="0" err="1">
                <a:latin typeface="Lucida Console"/>
                <a:cs typeface="Lucida Console"/>
              </a:rPr>
              <a:t>str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src</a:t>
            </a:r>
            <a:r>
              <a:rPr lang="da-DK" sz="1000" dirty="0">
                <a:latin typeface="Lucida Console"/>
                <a:cs typeface="Lucida Console"/>
              </a:rPr>
              <a:t>) + ' to ' + </a:t>
            </a:r>
            <a:r>
              <a:rPr lang="da-DK" sz="1000" dirty="0" err="1">
                <a:latin typeface="Lucida Console"/>
                <a:cs typeface="Lucida Console"/>
              </a:rPr>
              <a:t>str</a:t>
            </a:r>
            <a:r>
              <a:rPr lang="da-DK" sz="1000" dirty="0">
                <a:latin typeface="Lucida Console"/>
                <a:cs typeface="Lucida Console"/>
              </a:rPr>
              <a:t>(</a:t>
            </a:r>
            <a:r>
              <a:rPr lang="da-DK" sz="1000" dirty="0" err="1">
                <a:latin typeface="Lucida Console"/>
                <a:cs typeface="Lucida Console"/>
              </a:rPr>
              <a:t>dst</a:t>
            </a:r>
            <a:r>
              <a:rPr lang="da-DK" sz="1000" dirty="0">
                <a:latin typeface="Lucida Console"/>
                <a:cs typeface="Lucida Console"/>
              </a:rPr>
              <a:t>) + ' on port </a:t>
            </a:r>
            <a:r>
              <a:rPr lang="da-DK" sz="1000" dirty="0" smtClean="0">
                <a:latin typeface="Lucida Console"/>
                <a:cs typeface="Lucida Console"/>
              </a:rPr>
              <a:t>’/</a:t>
            </a:r>
          </a:p>
          <a:p>
            <a:r>
              <a:rPr lang="da-DK" sz="1000" dirty="0">
                <a:latin typeface="Lucida Console"/>
                <a:cs typeface="Lucida Console"/>
              </a:rPr>
              <a:t>	</a:t>
            </a:r>
            <a:r>
              <a:rPr lang="da-DK" sz="1000" dirty="0" smtClean="0">
                <a:latin typeface="Lucida Console"/>
                <a:cs typeface="Lucida Console"/>
              </a:rPr>
              <a:t>		 </a:t>
            </a:r>
            <a:r>
              <a:rPr lang="da-DK" sz="1000" dirty="0">
                <a:latin typeface="Lucida Console"/>
                <a:cs typeface="Lucida Console"/>
              </a:rPr>
              <a:t>+ </a:t>
            </a:r>
            <a:r>
              <a:rPr lang="da-DK" sz="1000" dirty="0" err="1">
                <a:latin typeface="Lucida Console"/>
                <a:cs typeface="Lucida Console"/>
              </a:rPr>
              <a:t>str</a:t>
            </a:r>
            <a:r>
              <a:rPr lang="da-DK" sz="1000" dirty="0">
                <a:latin typeface="Lucida Console"/>
                <a:cs typeface="Lucida Console"/>
              </a:rPr>
              <a:t>(port) + ' to ' + host + ' for ' + </a:t>
            </a:r>
            <a:r>
              <a:rPr lang="da-DK" sz="1000" dirty="0" err="1">
                <a:latin typeface="Lucida Console"/>
                <a:cs typeface="Lucida Console"/>
              </a:rPr>
              <a:t>url</a:t>
            </a:r>
            <a:r>
              <a:rPr lang="da-DK" sz="1000" dirty="0">
                <a:latin typeface="Lucida Console"/>
                <a:cs typeface="Lucida Console"/>
              </a:rPr>
              <a:t> + </a:t>
            </a:r>
            <a:r>
              <a:rPr lang="da-DK" sz="1000" dirty="0" smtClean="0">
                <a:latin typeface="Lucida Console"/>
                <a:cs typeface="Lucida Console"/>
              </a:rPr>
              <a:t>END</a:t>
            </a:r>
            <a:endParaRPr lang="da-DK" sz="1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2765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</a:t>
            </a:r>
            <a:r>
              <a:rPr lang="en-US" dirty="0" err="1" smtClean="0"/>
              <a:t>WiFi</a:t>
            </a:r>
            <a:r>
              <a:rPr lang="en-US" dirty="0" smtClean="0"/>
              <a:t> Fun??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De </a:t>
            </a:r>
            <a:r>
              <a:rPr lang="en-US" dirty="0" err="1" smtClean="0"/>
              <a:t>Auth</a:t>
            </a:r>
            <a:r>
              <a:rPr lang="en-US" dirty="0" smtClean="0"/>
              <a:t> packets??</a:t>
            </a:r>
          </a:p>
          <a:p>
            <a:endParaRPr lang="en-US" dirty="0"/>
          </a:p>
          <a:p>
            <a:r>
              <a:rPr lang="en-US" dirty="0" smtClean="0"/>
              <a:t>Sniff some beacons??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671" y="2295441"/>
            <a:ext cx="8939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err="1" smtClean="0">
                <a:latin typeface="Lucida Console"/>
                <a:cs typeface="Lucida Console"/>
              </a:rPr>
              <a:t>packet</a:t>
            </a:r>
            <a:r>
              <a:rPr lang="da-DK" sz="1100" dirty="0" smtClean="0">
                <a:latin typeface="Lucida Console"/>
                <a:cs typeface="Lucida Console"/>
              </a:rPr>
              <a:t> </a:t>
            </a:r>
            <a:r>
              <a:rPr lang="da-DK" sz="1100" dirty="0">
                <a:latin typeface="Lucida Console"/>
                <a:cs typeface="Lucida Console"/>
              </a:rPr>
              <a:t>= </a:t>
            </a:r>
            <a:r>
              <a:rPr lang="da-DK" sz="1100" dirty="0" err="1">
                <a:latin typeface="Lucida Console"/>
                <a:cs typeface="Lucida Console"/>
              </a:rPr>
              <a:t>RadioTap</a:t>
            </a:r>
            <a:r>
              <a:rPr lang="da-DK" sz="1100" dirty="0">
                <a:latin typeface="Lucida Console"/>
                <a:cs typeface="Lucida Console"/>
              </a:rPr>
              <a:t>()/Dot11(type=0,subtype=12,addr1=client,addr2=bssid,addr3=</a:t>
            </a:r>
            <a:r>
              <a:rPr lang="da-DK" sz="1100" dirty="0" err="1">
                <a:latin typeface="Lucida Console"/>
                <a:cs typeface="Lucida Console"/>
              </a:rPr>
              <a:t>bssid</a:t>
            </a:r>
            <a:r>
              <a:rPr lang="da-DK" sz="1100" dirty="0">
                <a:latin typeface="Lucida Console"/>
                <a:cs typeface="Lucida Console"/>
              </a:rPr>
              <a:t>)/Dot11Deauth(</a:t>
            </a:r>
            <a:r>
              <a:rPr lang="da-DK" sz="1100" dirty="0" err="1">
                <a:latin typeface="Lucida Console"/>
                <a:cs typeface="Lucida Console"/>
              </a:rPr>
              <a:t>reason</a:t>
            </a:r>
            <a:r>
              <a:rPr lang="da-DK" sz="1100" dirty="0">
                <a:latin typeface="Lucida Console"/>
                <a:cs typeface="Lucida Console"/>
              </a:rPr>
              <a:t>=7</a:t>
            </a:r>
            <a:r>
              <a:rPr lang="da-DK" sz="1100" dirty="0" smtClean="0">
                <a:latin typeface="Lucida Console"/>
                <a:cs typeface="Lucida Console"/>
              </a:rPr>
              <a:t>)</a:t>
            </a:r>
            <a:endParaRPr lang="da-DK" sz="11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71" y="3434781"/>
            <a:ext cx="856834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err="1">
                <a:latin typeface="Lucida Console"/>
                <a:cs typeface="Lucida Console"/>
              </a:rPr>
              <a:t>def</a:t>
            </a:r>
            <a:r>
              <a:rPr lang="da-DK" sz="900" dirty="0">
                <a:latin typeface="Lucida Console"/>
                <a:cs typeface="Lucida Console"/>
              </a:rPr>
              <a:t> </a:t>
            </a:r>
            <a:r>
              <a:rPr lang="da-DK" sz="900" dirty="0" err="1">
                <a:latin typeface="Lucida Console"/>
                <a:cs typeface="Lucida Console"/>
              </a:rPr>
              <a:t>sniffBeacons</a:t>
            </a:r>
            <a:r>
              <a:rPr lang="da-DK" sz="900" dirty="0">
                <a:latin typeface="Lucida Console"/>
                <a:cs typeface="Lucida Console"/>
              </a:rPr>
              <a:t>(p):</a:t>
            </a:r>
          </a:p>
          <a:p>
            <a:r>
              <a:rPr lang="da-DK" sz="900" dirty="0">
                <a:latin typeface="Lucida Console"/>
                <a:cs typeface="Lucida Console"/>
              </a:rPr>
              <a:t>	</a:t>
            </a:r>
            <a:r>
              <a:rPr lang="da-DK" sz="900" dirty="0" err="1">
                <a:latin typeface="Lucida Console"/>
                <a:cs typeface="Lucida Console"/>
              </a:rPr>
              <a:t>if</a:t>
            </a:r>
            <a:r>
              <a:rPr lang="da-DK" sz="900" dirty="0">
                <a:latin typeface="Lucida Console"/>
                <a:cs typeface="Lucida Console"/>
              </a:rPr>
              <a:t> </a:t>
            </a:r>
            <a:r>
              <a:rPr lang="da-DK" sz="900" dirty="0" err="1">
                <a:latin typeface="Lucida Console"/>
                <a:cs typeface="Lucida Console"/>
              </a:rPr>
              <a:t>p.haslayer</a:t>
            </a:r>
            <a:r>
              <a:rPr lang="da-DK" sz="900" dirty="0">
                <a:latin typeface="Lucida Console"/>
                <a:cs typeface="Lucida Console"/>
              </a:rPr>
              <a:t>(Dot11Beacon):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enc</a:t>
            </a:r>
            <a:r>
              <a:rPr lang="da-DK" sz="900" dirty="0">
                <a:latin typeface="Lucida Console"/>
                <a:cs typeface="Lucida Console"/>
              </a:rPr>
              <a:t> = ''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ssid</a:t>
            </a:r>
            <a:r>
              <a:rPr lang="da-DK" sz="900" dirty="0">
                <a:latin typeface="Lucida Console"/>
                <a:cs typeface="Lucida Console"/>
              </a:rPr>
              <a:t> = p[Dot11Elt].info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bssid</a:t>
            </a:r>
            <a:r>
              <a:rPr lang="da-DK" sz="900" dirty="0">
                <a:latin typeface="Lucida Console"/>
                <a:cs typeface="Lucida Console"/>
              </a:rPr>
              <a:t> = p[Dot11].addr3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channel</a:t>
            </a:r>
            <a:r>
              <a:rPr lang="da-DK" sz="900" dirty="0">
                <a:latin typeface="Lucida Console"/>
                <a:cs typeface="Lucida Console"/>
              </a:rPr>
              <a:t> = </a:t>
            </a:r>
            <a:r>
              <a:rPr lang="da-DK" sz="900" dirty="0" err="1">
                <a:latin typeface="Lucida Console"/>
                <a:cs typeface="Lucida Console"/>
              </a:rPr>
              <a:t>int</a:t>
            </a:r>
            <a:r>
              <a:rPr lang="da-DK" sz="900" dirty="0">
                <a:latin typeface="Lucida Console"/>
                <a:cs typeface="Lucida Console"/>
              </a:rPr>
              <a:t>(ord(p[Dot11Elt:3].info))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capability</a:t>
            </a:r>
            <a:r>
              <a:rPr lang="da-DK" sz="900" dirty="0">
                <a:latin typeface="Lucida Console"/>
                <a:cs typeface="Lucida Console"/>
              </a:rPr>
              <a:t> = </a:t>
            </a:r>
            <a:r>
              <a:rPr lang="da-DK" sz="900" dirty="0" err="1">
                <a:latin typeface="Lucida Console"/>
                <a:cs typeface="Lucida Console"/>
              </a:rPr>
              <a:t>p.sprintf</a:t>
            </a:r>
            <a:r>
              <a:rPr lang="da-DK" sz="900" dirty="0">
                <a:latin typeface="Lucida Console"/>
                <a:cs typeface="Lucida Console"/>
              </a:rPr>
              <a:t>("{Dot11Beacon:%Dot11Beacon.cap%}{Dot11ProbeResp:%Dot11ProbeResp.cap%}")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rssi</a:t>
            </a:r>
            <a:r>
              <a:rPr lang="da-DK" sz="900" dirty="0">
                <a:latin typeface="Lucida Console"/>
                <a:cs typeface="Lucida Console"/>
              </a:rPr>
              <a:t> = (ord(</a:t>
            </a:r>
            <a:r>
              <a:rPr lang="da-DK" sz="900" dirty="0" err="1">
                <a:latin typeface="Lucida Console"/>
                <a:cs typeface="Lucida Console"/>
              </a:rPr>
              <a:t>p.notdecoded</a:t>
            </a:r>
            <a:r>
              <a:rPr lang="da-DK" sz="900" dirty="0">
                <a:latin typeface="Lucida Console"/>
                <a:cs typeface="Lucida Console"/>
              </a:rPr>
              <a:t>[-4:-3])-256)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if</a:t>
            </a:r>
            <a:r>
              <a:rPr lang="da-DK" sz="900" dirty="0">
                <a:latin typeface="Lucida Console"/>
                <a:cs typeface="Lucida Console"/>
              </a:rPr>
              <a:t> </a:t>
            </a:r>
            <a:r>
              <a:rPr lang="da-DK" sz="900" dirty="0" err="1">
                <a:latin typeface="Lucida Console"/>
                <a:cs typeface="Lucida Console"/>
              </a:rPr>
              <a:t>re.search</a:t>
            </a:r>
            <a:r>
              <a:rPr lang="da-DK" sz="900" dirty="0">
                <a:latin typeface="Lucida Console"/>
                <a:cs typeface="Lucida Console"/>
              </a:rPr>
              <a:t>("</a:t>
            </a:r>
            <a:r>
              <a:rPr lang="da-DK" sz="900" dirty="0" err="1">
                <a:latin typeface="Lucida Console"/>
                <a:cs typeface="Lucida Console"/>
              </a:rPr>
              <a:t>privacy</a:t>
            </a:r>
            <a:r>
              <a:rPr lang="da-DK" sz="900" dirty="0">
                <a:latin typeface="Lucida Console"/>
                <a:cs typeface="Lucida Console"/>
              </a:rPr>
              <a:t>", </a:t>
            </a:r>
            <a:r>
              <a:rPr lang="da-DK" sz="900" dirty="0" err="1">
                <a:latin typeface="Lucida Console"/>
                <a:cs typeface="Lucida Console"/>
              </a:rPr>
              <a:t>capability</a:t>
            </a:r>
            <a:r>
              <a:rPr lang="da-DK" sz="900" dirty="0">
                <a:latin typeface="Lucida Console"/>
                <a:cs typeface="Lucida Console"/>
              </a:rPr>
              <a:t>): </a:t>
            </a:r>
          </a:p>
          <a:p>
            <a:r>
              <a:rPr lang="da-DK" sz="900" dirty="0">
                <a:latin typeface="Lucida Console"/>
                <a:cs typeface="Lucida Console"/>
              </a:rPr>
              <a:t>			</a:t>
            </a:r>
            <a:r>
              <a:rPr lang="da-DK" sz="900" dirty="0" err="1">
                <a:latin typeface="Lucida Console"/>
                <a:cs typeface="Lucida Console"/>
              </a:rPr>
              <a:t>enc</a:t>
            </a:r>
            <a:r>
              <a:rPr lang="da-DK" sz="900" dirty="0">
                <a:latin typeface="Lucida Console"/>
                <a:cs typeface="Lucida Console"/>
              </a:rPr>
              <a:t> = 'Y'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else</a:t>
            </a:r>
            <a:r>
              <a:rPr lang="da-DK" sz="900" dirty="0">
                <a:latin typeface="Lucida Console"/>
                <a:cs typeface="Lucida Console"/>
              </a:rPr>
              <a:t>:</a:t>
            </a:r>
          </a:p>
          <a:p>
            <a:r>
              <a:rPr lang="da-DK" sz="900" dirty="0">
                <a:latin typeface="Lucida Console"/>
                <a:cs typeface="Lucida Console"/>
              </a:rPr>
              <a:t>			</a:t>
            </a:r>
            <a:r>
              <a:rPr lang="da-DK" sz="900" dirty="0" err="1">
                <a:latin typeface="Lucida Console"/>
                <a:cs typeface="Lucida Console"/>
              </a:rPr>
              <a:t>enc</a:t>
            </a:r>
            <a:r>
              <a:rPr lang="da-DK" sz="900" dirty="0">
                <a:latin typeface="Lucida Console"/>
                <a:cs typeface="Lucida Console"/>
              </a:rPr>
              <a:t> = 'N'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r>
              <a:rPr lang="da-DK" sz="900" dirty="0" err="1">
                <a:latin typeface="Lucida Console"/>
                <a:cs typeface="Lucida Console"/>
              </a:rPr>
              <a:t>entity</a:t>
            </a:r>
            <a:r>
              <a:rPr lang="da-DK" sz="900" dirty="0">
                <a:latin typeface="Lucida Console"/>
                <a:cs typeface="Lucida Console"/>
              </a:rPr>
              <a:t> = </a:t>
            </a:r>
            <a:r>
              <a:rPr lang="da-DK" sz="900" dirty="0" err="1">
                <a:latin typeface="Lucida Console"/>
                <a:cs typeface="Lucida Console"/>
              </a:rPr>
              <a:t>ssid</a:t>
            </a:r>
            <a:r>
              <a:rPr lang="da-DK" sz="900" dirty="0">
                <a:latin typeface="Lucida Console"/>
                <a:cs typeface="Lucida Console"/>
              </a:rPr>
              <a:t>, </a:t>
            </a:r>
            <a:r>
              <a:rPr lang="da-DK" sz="900" dirty="0" err="1">
                <a:latin typeface="Lucida Console"/>
                <a:cs typeface="Lucida Console"/>
              </a:rPr>
              <a:t>bssid</a:t>
            </a:r>
            <a:r>
              <a:rPr lang="da-DK" sz="900" dirty="0">
                <a:latin typeface="Lucida Console"/>
                <a:cs typeface="Lucida Console"/>
              </a:rPr>
              <a:t>, </a:t>
            </a:r>
            <a:r>
              <a:rPr lang="da-DK" sz="900" dirty="0" err="1">
                <a:latin typeface="Lucida Console"/>
                <a:cs typeface="Lucida Console"/>
              </a:rPr>
              <a:t>channel</a:t>
            </a:r>
            <a:r>
              <a:rPr lang="da-DK" sz="900" dirty="0">
                <a:latin typeface="Lucida Console"/>
                <a:cs typeface="Lucida Console"/>
              </a:rPr>
              <a:t>, </a:t>
            </a:r>
            <a:r>
              <a:rPr lang="da-DK" sz="900" dirty="0" err="1">
                <a:latin typeface="Lucida Console"/>
                <a:cs typeface="Lucida Console"/>
              </a:rPr>
              <a:t>enc</a:t>
            </a:r>
            <a:r>
              <a:rPr lang="da-DK" sz="900" dirty="0">
                <a:latin typeface="Lucida Console"/>
                <a:cs typeface="Lucida Console"/>
              </a:rPr>
              <a:t>, </a:t>
            </a:r>
            <a:r>
              <a:rPr lang="da-DK" sz="900" dirty="0" err="1">
                <a:latin typeface="Lucida Console"/>
                <a:cs typeface="Lucida Console"/>
              </a:rPr>
              <a:t>rssi</a:t>
            </a:r>
            <a:r>
              <a:rPr lang="da-DK" sz="900" dirty="0">
                <a:latin typeface="Lucida Console"/>
                <a:cs typeface="Lucida Console"/>
              </a:rPr>
              <a:t>, interface</a:t>
            </a:r>
          </a:p>
          <a:p>
            <a:r>
              <a:rPr lang="da-DK" sz="900" dirty="0">
                <a:latin typeface="Lucida Console"/>
                <a:cs typeface="Lucida Console"/>
              </a:rPr>
              <a:t>		</a:t>
            </a:r>
            <a:endParaRPr lang="da-DK" sz="900" dirty="0" smtClean="0">
              <a:latin typeface="Lucida Console"/>
              <a:cs typeface="Lucida Console"/>
            </a:endParaRPr>
          </a:p>
          <a:p>
            <a:r>
              <a:rPr lang="da-DK" sz="900" dirty="0" err="1" smtClean="0">
                <a:latin typeface="Lucida Console"/>
                <a:cs typeface="Lucida Console"/>
              </a:rPr>
              <a:t>sniff</a:t>
            </a:r>
            <a:r>
              <a:rPr lang="da-DK" sz="900" dirty="0">
                <a:latin typeface="Lucida Console"/>
                <a:cs typeface="Lucida Console"/>
              </a:rPr>
              <a:t>(</a:t>
            </a:r>
            <a:r>
              <a:rPr lang="da-DK" sz="900" dirty="0" err="1">
                <a:latin typeface="Lucida Console"/>
                <a:cs typeface="Lucida Console"/>
              </a:rPr>
              <a:t>iface</a:t>
            </a:r>
            <a:r>
              <a:rPr lang="da-DK" sz="900" dirty="0">
                <a:latin typeface="Lucida Console"/>
                <a:cs typeface="Lucida Console"/>
              </a:rPr>
              <a:t>=interface, </a:t>
            </a:r>
            <a:r>
              <a:rPr lang="da-DK" sz="900" dirty="0" err="1">
                <a:latin typeface="Lucida Console"/>
                <a:cs typeface="Lucida Console"/>
              </a:rPr>
              <a:t>prn</a:t>
            </a:r>
            <a:r>
              <a:rPr lang="da-DK" sz="900" dirty="0">
                <a:latin typeface="Lucida Console"/>
                <a:cs typeface="Lucida Console"/>
              </a:rPr>
              <a:t>=</a:t>
            </a:r>
            <a:r>
              <a:rPr lang="da-DK" sz="900" dirty="0" err="1">
                <a:latin typeface="Lucida Console"/>
                <a:cs typeface="Lucida Console"/>
              </a:rPr>
              <a:t>sniffBeacons</a:t>
            </a:r>
            <a:r>
              <a:rPr lang="da-DK" sz="9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954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Scapy - brief intro</a:t>
            </a:r>
          </a:p>
          <a:p>
            <a:r>
              <a:rPr lang="en-US" dirty="0" smtClean="0"/>
              <a:t>Write some packets</a:t>
            </a:r>
          </a:p>
          <a:p>
            <a:r>
              <a:rPr lang="en-US" dirty="0" smtClean="0"/>
              <a:t>Read some packets</a:t>
            </a:r>
          </a:p>
          <a:p>
            <a:r>
              <a:rPr lang="en-US" dirty="0" smtClean="0"/>
              <a:t>Some cool Scapy features</a:t>
            </a:r>
          </a:p>
          <a:p>
            <a:r>
              <a:rPr lang="en-US" dirty="0" smtClean="0"/>
              <a:t>Using Scapy with Python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0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– The bad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work in InfoSec.</a:t>
            </a:r>
          </a:p>
          <a:p>
            <a:r>
              <a:rPr lang="en-US" dirty="0" smtClean="0"/>
              <a:t>I’m not a network engineer.</a:t>
            </a:r>
          </a:p>
          <a:p>
            <a:r>
              <a:rPr lang="en-US" dirty="0" smtClean="0"/>
              <a:t>I am VMware Certified (that impressed you right??).</a:t>
            </a:r>
          </a:p>
          <a:p>
            <a:r>
              <a:rPr lang="en-US" dirty="0" smtClean="0"/>
              <a:t>I work for an insurance company (someone has to).</a:t>
            </a:r>
          </a:p>
          <a:p>
            <a:r>
              <a:rPr lang="en-US" dirty="0" smtClean="0"/>
              <a:t>This is my first EVER workshop (sorry).</a:t>
            </a:r>
          </a:p>
        </p:txBody>
      </p:sp>
    </p:spTree>
    <p:extLst>
      <p:ext uri="{BB962C8B-B14F-4D97-AF65-F5344CB8AC3E}">
        <p14:creationId xmlns:p14="http://schemas.microsoft.com/office/powerpoint/2010/main" val="364671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 – The slightly better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I’m the author of “The Very Unofficial Dummies Guide to Scapy”.</a:t>
            </a:r>
          </a:p>
          <a:p>
            <a:r>
              <a:rPr lang="en-US" dirty="0" smtClean="0"/>
              <a:t>I hold an OSCP &amp; OSWP and I’ve sat the SANS SEC503 course.</a:t>
            </a:r>
          </a:p>
          <a:p>
            <a:r>
              <a:rPr lang="en-US" dirty="0" smtClean="0"/>
              <a:t>Spend far too much time with the 3 P’s:</a:t>
            </a:r>
          </a:p>
          <a:p>
            <a:pPr lvl="2"/>
            <a:r>
              <a:rPr lang="en-US" dirty="0" smtClean="0"/>
              <a:t>Packets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caps</a:t>
            </a:r>
            <a:endParaRPr lang="en-US" dirty="0" smtClean="0"/>
          </a:p>
          <a:p>
            <a:pPr lvl="2"/>
            <a:r>
              <a:rPr lang="en-US" dirty="0" smtClean="0"/>
              <a:t>Python</a:t>
            </a:r>
          </a:p>
          <a:p>
            <a:r>
              <a:rPr lang="en-US" dirty="0" smtClean="0"/>
              <a:t>I wrote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Maltego</a:t>
            </a:r>
            <a:r>
              <a:rPr lang="en-US" dirty="0" smtClean="0"/>
              <a:t> Transform set for analyzing </a:t>
            </a:r>
            <a:r>
              <a:rPr lang="en-US" dirty="0" err="1" smtClean="0"/>
              <a:t>pcap</a:t>
            </a:r>
            <a:r>
              <a:rPr lang="en-US" dirty="0" smtClean="0"/>
              <a:t> files called sniffMyPackets.</a:t>
            </a:r>
          </a:p>
        </p:txBody>
      </p:sp>
    </p:spTree>
    <p:extLst>
      <p:ext uri="{BB962C8B-B14F-4D97-AF65-F5344CB8AC3E}">
        <p14:creationId xmlns:p14="http://schemas.microsoft.com/office/powerpoint/2010/main" val="279613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Scapy - A 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Written by Philippe </a:t>
            </a:r>
            <a:r>
              <a:rPr lang="en-US" dirty="0" err="1" smtClean="0"/>
              <a:t>Biondi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Python</a:t>
            </a:r>
          </a:p>
          <a:p>
            <a:r>
              <a:rPr lang="en-US" dirty="0" smtClean="0"/>
              <a:t>Some of the cool stuff it can do:</a:t>
            </a:r>
          </a:p>
          <a:p>
            <a:pPr lvl="2"/>
            <a:r>
              <a:rPr lang="en-US" dirty="0" smtClean="0"/>
              <a:t>Forge packets</a:t>
            </a:r>
          </a:p>
          <a:p>
            <a:pPr lvl="2"/>
            <a:r>
              <a:rPr lang="en-US" dirty="0" smtClean="0"/>
              <a:t>Decode packets</a:t>
            </a:r>
          </a:p>
          <a:p>
            <a:pPr lvl="2"/>
            <a:r>
              <a:rPr lang="en-US" dirty="0" smtClean="0"/>
              <a:t>Send &amp; Receive packets</a:t>
            </a:r>
          </a:p>
          <a:p>
            <a:pPr lvl="2"/>
            <a:r>
              <a:rPr lang="en-US" dirty="0" smtClean="0"/>
              <a:t>ARP Poisoning</a:t>
            </a:r>
          </a:p>
          <a:p>
            <a:pPr lvl="2"/>
            <a:r>
              <a:rPr lang="en-US" dirty="0" smtClean="0"/>
              <a:t>Sniff packets</a:t>
            </a:r>
            <a:endParaRPr lang="en-US" dirty="0"/>
          </a:p>
          <a:p>
            <a:r>
              <a:rPr lang="en-US" dirty="0" smtClean="0"/>
              <a:t>Current version: 2.2.0-dev</a:t>
            </a:r>
          </a:p>
          <a:p>
            <a:r>
              <a:rPr lang="en-US" dirty="0" smtClean="0"/>
              <a:t>Check out: </a:t>
            </a:r>
            <a:r>
              <a:rPr lang="en-US" dirty="0" smtClean="0">
                <a:hlinkClick r:id="rId2"/>
              </a:rPr>
              <a:t>http://bb.secdev.org/scapy/overview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0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– Vanilla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create the 3 layers for a TCP packet.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lets view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740" y="2303844"/>
            <a:ext cx="2270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&gt;&gt;&gt; a = Ether()</a:t>
            </a:r>
          </a:p>
          <a:p>
            <a:r>
              <a:rPr lang="en-US" dirty="0">
                <a:latin typeface="Lucida Console"/>
                <a:cs typeface="Lucida Console"/>
              </a:rPr>
              <a:t>&gt;&gt;&gt; b = IP()</a:t>
            </a:r>
          </a:p>
          <a:p>
            <a:r>
              <a:rPr lang="en-US" dirty="0">
                <a:latin typeface="Lucida Console"/>
                <a:cs typeface="Lucida Console"/>
              </a:rPr>
              <a:t>&gt;&gt;&gt; c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>
                <a:latin typeface="Lucida Console"/>
                <a:cs typeface="Lucida Console"/>
              </a:rPr>
              <a:t>TCP()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3140" y="4198895"/>
            <a:ext cx="185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a.show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b.show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c.show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19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– Tweak it a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change the IP destination port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Lets change the TCP destination port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0740" y="2303844"/>
            <a:ext cx="310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Lucida Console"/>
                <a:cs typeface="Lucida Console"/>
              </a:rPr>
              <a:t>&gt;&gt;&gt; </a:t>
            </a:r>
            <a:r>
              <a:rPr lang="da-DK" dirty="0" err="1">
                <a:latin typeface="Lucida Console"/>
                <a:cs typeface="Lucida Console"/>
              </a:rPr>
              <a:t>b.dst</a:t>
            </a:r>
            <a:r>
              <a:rPr lang="da-DK" dirty="0">
                <a:latin typeface="Lucida Console"/>
                <a:cs typeface="Lucida Console"/>
              </a:rPr>
              <a:t> = </a:t>
            </a:r>
            <a:r>
              <a:rPr lang="da-DK" dirty="0" smtClean="0">
                <a:latin typeface="Lucida Console"/>
                <a:cs typeface="Lucida Console"/>
              </a:rPr>
              <a:t>’1.1.1.1</a:t>
            </a:r>
            <a:r>
              <a:rPr lang="da-DK" dirty="0">
                <a:latin typeface="Lucida Console"/>
                <a:cs typeface="Lucida Console"/>
              </a:rPr>
              <a:t>'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740" y="3622935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Lucida Console"/>
                <a:cs typeface="Lucida Console"/>
              </a:rPr>
              <a:t>&gt;&gt;&gt; </a:t>
            </a:r>
            <a:r>
              <a:rPr lang="cs-CZ" dirty="0" err="1">
                <a:latin typeface="Lucida Console"/>
                <a:cs typeface="Lucida Console"/>
              </a:rPr>
              <a:t>c.dport</a:t>
            </a:r>
            <a:r>
              <a:rPr lang="cs-CZ" dirty="0">
                <a:latin typeface="Lucida Console"/>
                <a:cs typeface="Lucida Console"/>
              </a:rPr>
              <a:t> = 80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8127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Packets – The Humble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liner ICMP Packet (Request)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But wait we didn’t set a ICMP Type.</a:t>
            </a:r>
          </a:p>
          <a:p>
            <a:endParaRPr lang="en-US" dirty="0"/>
          </a:p>
          <a:p>
            <a:r>
              <a:rPr lang="en-US" dirty="0" smtClean="0"/>
              <a:t>The Scapy default for an ICMP packet is type 8 (or echo-request).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0740" y="2303844"/>
            <a:ext cx="67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&gt;&gt;&gt;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IP(</a:t>
            </a:r>
            <a:r>
              <a:rPr lang="en-US" dirty="0" err="1">
                <a:latin typeface="Lucida Console"/>
                <a:cs typeface="Lucida Console"/>
              </a:rPr>
              <a:t>dst</a:t>
            </a:r>
            <a:r>
              <a:rPr lang="en-US" dirty="0">
                <a:latin typeface="Lucida Console"/>
                <a:cs typeface="Lucida Console"/>
              </a:rPr>
              <a:t>='127.0.0.1')/ICMP()/"</a:t>
            </a:r>
            <a:r>
              <a:rPr lang="en-US" dirty="0" err="1">
                <a:latin typeface="Lucida Console"/>
                <a:cs typeface="Lucida Console"/>
              </a:rPr>
              <a:t>HelloWorld</a:t>
            </a:r>
            <a:r>
              <a:rPr lang="en-US" dirty="0">
                <a:latin typeface="Lucida Console"/>
                <a:cs typeface="Lucida Console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740" y="3401413"/>
            <a:ext cx="818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/>
                <a:cs typeface="Lucida Console"/>
              </a:rPr>
              <a:t>&gt;&gt;&gt;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&lt;IP  frag=0 proto=</a:t>
            </a:r>
            <a:r>
              <a:rPr lang="en-US" sz="1400" dirty="0" err="1">
                <a:latin typeface="Lucida Console"/>
                <a:cs typeface="Lucida Console"/>
              </a:rPr>
              <a:t>icmp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dst</a:t>
            </a:r>
            <a:r>
              <a:rPr lang="en-US" sz="1400" dirty="0">
                <a:latin typeface="Lucida Console"/>
                <a:cs typeface="Lucida Console"/>
              </a:rPr>
              <a:t>=127.0.0.1 |&lt;ICMP  |&lt;Raw  load='</a:t>
            </a:r>
            <a:r>
              <a:rPr lang="en-US" sz="1400" dirty="0" err="1">
                <a:latin typeface="Lucida Console"/>
                <a:cs typeface="Lucida Console"/>
              </a:rPr>
              <a:t>HelloWorld</a:t>
            </a:r>
            <a:r>
              <a:rPr lang="en-US" sz="1400" dirty="0">
                <a:latin typeface="Lucida Console"/>
                <a:cs typeface="Lucida Console"/>
              </a:rPr>
              <a:t>' |&gt;&gt;&gt;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740" y="5313835"/>
            <a:ext cx="560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/>
                <a:cs typeface="Lucida Console"/>
              </a:rPr>
              <a:t>&gt;&gt;&gt; </a:t>
            </a:r>
            <a:r>
              <a:rPr lang="nl-NL" dirty="0" err="1">
                <a:latin typeface="Lucida Console"/>
                <a:cs typeface="Lucida Console"/>
              </a:rPr>
              <a:t>ls</a:t>
            </a:r>
            <a:r>
              <a:rPr lang="nl-NL" dirty="0">
                <a:latin typeface="Lucida Console"/>
                <a:cs typeface="Lucida Console"/>
              </a:rPr>
              <a:t>(ICMP)</a:t>
            </a:r>
          </a:p>
          <a:p>
            <a:r>
              <a:rPr lang="nl-NL" dirty="0">
                <a:latin typeface="Lucida Console"/>
                <a:cs typeface="Lucida Console"/>
              </a:rPr>
              <a:t>type       : </a:t>
            </a:r>
            <a:r>
              <a:rPr lang="nl-NL" dirty="0" err="1">
                <a:latin typeface="Lucida Console"/>
                <a:cs typeface="Lucida Console"/>
              </a:rPr>
              <a:t>ByteEnumField</a:t>
            </a:r>
            <a:r>
              <a:rPr lang="nl-NL" dirty="0">
                <a:latin typeface="Lucida Console"/>
                <a:cs typeface="Lucida Console"/>
              </a:rPr>
              <a:t>        = (8</a:t>
            </a:r>
            <a:r>
              <a:rPr lang="nl-NL" dirty="0" smtClean="0">
                <a:latin typeface="Lucida Console"/>
                <a:cs typeface="Lucida Console"/>
              </a:rPr>
              <a:t>)</a:t>
            </a:r>
          </a:p>
          <a:p>
            <a:r>
              <a:rPr lang="nl-NL" dirty="0" smtClean="0">
                <a:latin typeface="Lucida Console"/>
                <a:cs typeface="Lucida Console"/>
              </a:rPr>
              <a:t>…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4561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Words>1679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packets, pcap’s &amp; python</vt:lpstr>
      <vt:lpstr>Pre-requites for workshop</vt:lpstr>
      <vt:lpstr>What are we going to learn today</vt:lpstr>
      <vt:lpstr>Who am I – The bad stuff</vt:lpstr>
      <vt:lpstr>Who am I – The slightly better stuff</vt:lpstr>
      <vt:lpstr>Scapy - A Brief Intro</vt:lpstr>
      <vt:lpstr>Packets – Vanilla Packet</vt:lpstr>
      <vt:lpstr>Packets – Tweak it a bit</vt:lpstr>
      <vt:lpstr>Packets – The Humble ICMP</vt:lpstr>
      <vt:lpstr>Packets – The Humble ICMP</vt:lpstr>
      <vt:lpstr>Packets – The Humble ICMP</vt:lpstr>
      <vt:lpstr>Packets – Something a little different?</vt:lpstr>
      <vt:lpstr>Packets – HTTP GET Request</vt:lpstr>
      <vt:lpstr>Packets – HTTP GET Request</vt:lpstr>
      <vt:lpstr>PCAPS – The 3 R’s</vt:lpstr>
      <vt:lpstr>PCAPS – The 3 R’s</vt:lpstr>
      <vt:lpstr>PCAPS – The 3 R’s</vt:lpstr>
      <vt:lpstr>Python – Importing Scapy</vt:lpstr>
      <vt:lpstr>Python – Simple Packet Sniffer</vt:lpstr>
      <vt:lpstr>Python – Simple Packet Sniffer</vt:lpstr>
      <vt:lpstr>Python – Parse a pcap file</vt:lpstr>
      <vt:lpstr>Python – WiFi Fun??</vt:lpstr>
      <vt:lpstr>The End 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Maxwell</dc:creator>
  <cp:lastModifiedBy>Adam Maxwell</cp:lastModifiedBy>
  <cp:revision>154</cp:revision>
  <dcterms:created xsi:type="dcterms:W3CDTF">2014-04-26T08:46:59Z</dcterms:created>
  <dcterms:modified xsi:type="dcterms:W3CDTF">2014-05-01T16:32:06Z</dcterms:modified>
</cp:coreProperties>
</file>